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3"/>
  </p:notesMasterIdLst>
  <p:sldIdLst>
    <p:sldId id="256" r:id="rId2"/>
    <p:sldId id="257" r:id="rId3"/>
    <p:sldId id="422" r:id="rId4"/>
    <p:sldId id="423" r:id="rId5"/>
    <p:sldId id="424" r:id="rId6"/>
    <p:sldId id="425" r:id="rId7"/>
    <p:sldId id="426" r:id="rId8"/>
    <p:sldId id="427" r:id="rId9"/>
    <p:sldId id="428" r:id="rId10"/>
    <p:sldId id="429" r:id="rId11"/>
    <p:sldId id="430" r:id="rId12"/>
    <p:sldId id="431" r:id="rId13"/>
    <p:sldId id="432" r:id="rId14"/>
    <p:sldId id="433" r:id="rId15"/>
    <p:sldId id="434" r:id="rId16"/>
    <p:sldId id="435" r:id="rId17"/>
    <p:sldId id="258" r:id="rId18"/>
    <p:sldId id="306" r:id="rId19"/>
    <p:sldId id="357" r:id="rId20"/>
    <p:sldId id="359" r:id="rId21"/>
    <p:sldId id="360" r:id="rId22"/>
    <p:sldId id="366" r:id="rId23"/>
    <p:sldId id="361" r:id="rId24"/>
    <p:sldId id="362" r:id="rId25"/>
    <p:sldId id="363" r:id="rId26"/>
    <p:sldId id="365" r:id="rId27"/>
    <p:sldId id="364" r:id="rId28"/>
    <p:sldId id="367" r:id="rId29"/>
    <p:sldId id="368" r:id="rId30"/>
    <p:sldId id="369" r:id="rId31"/>
    <p:sldId id="370" r:id="rId32"/>
    <p:sldId id="371" r:id="rId33"/>
    <p:sldId id="374" r:id="rId34"/>
    <p:sldId id="372" r:id="rId35"/>
    <p:sldId id="373" r:id="rId36"/>
    <p:sldId id="375" r:id="rId37"/>
    <p:sldId id="376" r:id="rId38"/>
    <p:sldId id="377" r:id="rId39"/>
    <p:sldId id="378" r:id="rId40"/>
    <p:sldId id="379" r:id="rId41"/>
    <p:sldId id="436" r:id="rId42"/>
    <p:sldId id="437" r:id="rId43"/>
    <p:sldId id="438" r:id="rId44"/>
    <p:sldId id="439" r:id="rId45"/>
    <p:sldId id="440" r:id="rId46"/>
    <p:sldId id="441" r:id="rId47"/>
    <p:sldId id="442" r:id="rId48"/>
    <p:sldId id="443" r:id="rId49"/>
    <p:sldId id="444" r:id="rId50"/>
    <p:sldId id="445" r:id="rId51"/>
    <p:sldId id="446" r:id="rId52"/>
    <p:sldId id="447" r:id="rId53"/>
    <p:sldId id="448" r:id="rId54"/>
    <p:sldId id="449" r:id="rId55"/>
    <p:sldId id="450" r:id="rId56"/>
    <p:sldId id="451" r:id="rId57"/>
    <p:sldId id="452" r:id="rId58"/>
    <p:sldId id="453" r:id="rId59"/>
    <p:sldId id="454" r:id="rId60"/>
    <p:sldId id="455" r:id="rId61"/>
    <p:sldId id="456" r:id="rId62"/>
    <p:sldId id="457" r:id="rId63"/>
    <p:sldId id="458" r:id="rId64"/>
    <p:sldId id="459" r:id="rId65"/>
    <p:sldId id="460" r:id="rId66"/>
    <p:sldId id="380" r:id="rId67"/>
    <p:sldId id="381" r:id="rId68"/>
    <p:sldId id="382" r:id="rId69"/>
    <p:sldId id="383" r:id="rId70"/>
    <p:sldId id="384" r:id="rId71"/>
    <p:sldId id="385" r:id="rId72"/>
    <p:sldId id="386" r:id="rId73"/>
    <p:sldId id="388" r:id="rId74"/>
    <p:sldId id="387" r:id="rId75"/>
    <p:sldId id="389" r:id="rId76"/>
    <p:sldId id="390" r:id="rId77"/>
    <p:sldId id="391" r:id="rId78"/>
    <p:sldId id="392" r:id="rId79"/>
    <p:sldId id="393" r:id="rId80"/>
    <p:sldId id="394" r:id="rId81"/>
    <p:sldId id="395" r:id="rId82"/>
    <p:sldId id="396" r:id="rId83"/>
    <p:sldId id="399" r:id="rId84"/>
    <p:sldId id="397" r:id="rId85"/>
    <p:sldId id="400" r:id="rId86"/>
    <p:sldId id="401" r:id="rId87"/>
    <p:sldId id="402" r:id="rId88"/>
    <p:sldId id="403" r:id="rId89"/>
    <p:sldId id="419" r:id="rId90"/>
    <p:sldId id="398" r:id="rId91"/>
    <p:sldId id="404" r:id="rId92"/>
    <p:sldId id="405" r:id="rId93"/>
    <p:sldId id="406" r:id="rId94"/>
    <p:sldId id="407" r:id="rId95"/>
    <p:sldId id="408" r:id="rId96"/>
    <p:sldId id="409" r:id="rId97"/>
    <p:sldId id="410" r:id="rId98"/>
    <p:sldId id="411" r:id="rId99"/>
    <p:sldId id="412" r:id="rId100"/>
    <p:sldId id="414" r:id="rId101"/>
    <p:sldId id="415" r:id="rId102"/>
    <p:sldId id="413" r:id="rId103"/>
    <p:sldId id="416" r:id="rId104"/>
    <p:sldId id="417" r:id="rId105"/>
    <p:sldId id="418" r:id="rId106"/>
    <p:sldId id="461" r:id="rId107"/>
    <p:sldId id="462" r:id="rId108"/>
    <p:sldId id="463" r:id="rId109"/>
    <p:sldId id="464" r:id="rId110"/>
    <p:sldId id="465" r:id="rId111"/>
    <p:sldId id="466" r:id="rId112"/>
    <p:sldId id="467" r:id="rId113"/>
    <p:sldId id="468" r:id="rId114"/>
    <p:sldId id="469" r:id="rId115"/>
    <p:sldId id="470" r:id="rId116"/>
    <p:sldId id="471" r:id="rId117"/>
    <p:sldId id="472" r:id="rId118"/>
    <p:sldId id="473" r:id="rId119"/>
    <p:sldId id="474" r:id="rId120"/>
    <p:sldId id="475" r:id="rId121"/>
    <p:sldId id="476" r:id="rId122"/>
    <p:sldId id="477" r:id="rId123"/>
    <p:sldId id="478" r:id="rId124"/>
    <p:sldId id="479" r:id="rId125"/>
    <p:sldId id="480" r:id="rId126"/>
    <p:sldId id="312" r:id="rId127"/>
    <p:sldId id="358" r:id="rId128"/>
    <p:sldId id="420" r:id="rId129"/>
    <p:sldId id="421" r:id="rId130"/>
    <p:sldId id="341" r:id="rId131"/>
    <p:sldId id="316" r:id="rId132"/>
  </p:sldIdLst>
  <p:sldSz cx="9144000" cy="514191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19">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5514"/>
    <a:srgbClr val="ED7641"/>
    <a:srgbClr val="FF6B00"/>
    <a:srgbClr val="FCFBF7"/>
    <a:srgbClr val="0E7CF3"/>
    <a:srgbClr val="F54E2A"/>
    <a:srgbClr val="FFFFFF"/>
    <a:srgbClr val="2287F2"/>
    <a:srgbClr val="EA2485"/>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39" autoAdjust="0"/>
    <p:restoredTop sz="95244" autoAdjust="0"/>
  </p:normalViewPr>
  <p:slideViewPr>
    <p:cSldViewPr showGuides="1">
      <p:cViewPr varScale="1">
        <p:scale>
          <a:sx n="115" d="100"/>
          <a:sy n="115" d="100"/>
        </p:scale>
        <p:origin x="451" y="77"/>
      </p:cViewPr>
      <p:guideLst>
        <p:guide orient="horz" pos="1619"/>
        <p:guide pos="2880"/>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6" d="100"/>
          <a:sy n="86" d="100"/>
        </p:scale>
        <p:origin x="-384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A00D77-675F-4030-AD1B-4A6B1A099987}" type="datetimeFigureOut">
              <a:rPr lang="zh-CN" altLang="en-US" smtClean="0"/>
              <a:pPr/>
              <a:t>2021/4/11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38A185-F9DB-4B92-A1A8-CCD8A76DEA25}" type="slidenum">
              <a:rPr lang="zh-CN" altLang="en-US" smtClean="0"/>
              <a:pPr/>
              <a:t>‹#›</a:t>
            </a:fld>
            <a:endParaRPr lang="zh-CN" altLang="en-US"/>
          </a:p>
        </p:txBody>
      </p:sp>
    </p:spTree>
    <p:extLst>
      <p:ext uri="{BB962C8B-B14F-4D97-AF65-F5344CB8AC3E}">
        <p14:creationId xmlns:p14="http://schemas.microsoft.com/office/powerpoint/2010/main" val="1206601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238A185-F9DB-4B92-A1A8-CCD8A76DEA25}" type="slidenum">
              <a:rPr lang="zh-CN" altLang="en-US" smtClean="0"/>
              <a:pPr/>
              <a:t>1</a:t>
            </a:fld>
            <a:endParaRPr lang="zh-CN" altLang="en-US"/>
          </a:p>
        </p:txBody>
      </p:sp>
    </p:spTree>
    <p:extLst>
      <p:ext uri="{BB962C8B-B14F-4D97-AF65-F5344CB8AC3E}">
        <p14:creationId xmlns:p14="http://schemas.microsoft.com/office/powerpoint/2010/main" val="19572505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238A185-F9DB-4B92-A1A8-CCD8A76DEA25}" type="slidenum">
              <a:rPr lang="zh-CN" altLang="en-US" smtClean="0"/>
              <a:pPr/>
              <a:t>46</a:t>
            </a:fld>
            <a:endParaRPr lang="zh-CN" altLang="en-US"/>
          </a:p>
        </p:txBody>
      </p:sp>
    </p:spTree>
    <p:extLst>
      <p:ext uri="{BB962C8B-B14F-4D97-AF65-F5344CB8AC3E}">
        <p14:creationId xmlns:p14="http://schemas.microsoft.com/office/powerpoint/2010/main" val="35279290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238A185-F9DB-4B92-A1A8-CCD8A76DEA25}" type="slidenum">
              <a:rPr lang="zh-CN" altLang="en-US" smtClean="0"/>
              <a:pPr/>
              <a:t>47</a:t>
            </a:fld>
            <a:endParaRPr lang="zh-CN" altLang="en-US"/>
          </a:p>
        </p:txBody>
      </p:sp>
    </p:spTree>
    <p:extLst>
      <p:ext uri="{BB962C8B-B14F-4D97-AF65-F5344CB8AC3E}">
        <p14:creationId xmlns:p14="http://schemas.microsoft.com/office/powerpoint/2010/main" val="21553890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238A185-F9DB-4B92-A1A8-CCD8A76DEA25}" type="slidenum">
              <a:rPr lang="zh-CN" altLang="en-US" smtClean="0"/>
              <a:pPr/>
              <a:t>48</a:t>
            </a:fld>
            <a:endParaRPr lang="zh-CN" altLang="en-US"/>
          </a:p>
        </p:txBody>
      </p:sp>
    </p:spTree>
    <p:extLst>
      <p:ext uri="{BB962C8B-B14F-4D97-AF65-F5344CB8AC3E}">
        <p14:creationId xmlns:p14="http://schemas.microsoft.com/office/powerpoint/2010/main" val="22662520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238A185-F9DB-4B92-A1A8-CCD8A76DEA25}" type="slidenum">
              <a:rPr lang="zh-CN" altLang="en-US" smtClean="0"/>
              <a:pPr/>
              <a:t>49</a:t>
            </a:fld>
            <a:endParaRPr lang="zh-CN" altLang="en-US"/>
          </a:p>
        </p:txBody>
      </p:sp>
    </p:spTree>
    <p:extLst>
      <p:ext uri="{BB962C8B-B14F-4D97-AF65-F5344CB8AC3E}">
        <p14:creationId xmlns:p14="http://schemas.microsoft.com/office/powerpoint/2010/main" val="8890670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238A185-F9DB-4B92-A1A8-CCD8A76DEA25}" type="slidenum">
              <a:rPr lang="zh-CN" altLang="en-US" smtClean="0"/>
              <a:pPr/>
              <a:t>50</a:t>
            </a:fld>
            <a:endParaRPr lang="zh-CN" altLang="en-US"/>
          </a:p>
        </p:txBody>
      </p:sp>
    </p:spTree>
    <p:extLst>
      <p:ext uri="{BB962C8B-B14F-4D97-AF65-F5344CB8AC3E}">
        <p14:creationId xmlns:p14="http://schemas.microsoft.com/office/powerpoint/2010/main" val="2413306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4238A185-F9DB-4B92-A1A8-CCD8A76DEA25}" type="slidenum">
              <a:rPr lang="zh-CN" altLang="en-US" smtClean="0"/>
              <a:pPr/>
              <a:t>54</a:t>
            </a:fld>
            <a:endParaRPr lang="zh-CN" altLang="en-US"/>
          </a:p>
        </p:txBody>
      </p:sp>
    </p:spTree>
    <p:extLst>
      <p:ext uri="{BB962C8B-B14F-4D97-AF65-F5344CB8AC3E}">
        <p14:creationId xmlns:p14="http://schemas.microsoft.com/office/powerpoint/2010/main" val="19759150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4238A185-F9DB-4B92-A1A8-CCD8A76DEA25}" type="slidenum">
              <a:rPr lang="zh-CN" altLang="en-US" smtClean="0"/>
              <a:pPr/>
              <a:t>55</a:t>
            </a:fld>
            <a:endParaRPr lang="zh-CN" altLang="en-US"/>
          </a:p>
        </p:txBody>
      </p:sp>
    </p:spTree>
    <p:extLst>
      <p:ext uri="{BB962C8B-B14F-4D97-AF65-F5344CB8AC3E}">
        <p14:creationId xmlns:p14="http://schemas.microsoft.com/office/powerpoint/2010/main" val="23827623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4238A185-F9DB-4B92-A1A8-CCD8A76DEA25}" type="slidenum">
              <a:rPr lang="zh-CN" altLang="en-US" smtClean="0"/>
              <a:pPr/>
              <a:t>56</a:t>
            </a:fld>
            <a:endParaRPr lang="zh-CN" altLang="en-US"/>
          </a:p>
        </p:txBody>
      </p:sp>
    </p:spTree>
    <p:extLst>
      <p:ext uri="{BB962C8B-B14F-4D97-AF65-F5344CB8AC3E}">
        <p14:creationId xmlns:p14="http://schemas.microsoft.com/office/powerpoint/2010/main" val="28817450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4238A185-F9DB-4B92-A1A8-CCD8A76DEA25}" type="slidenum">
              <a:rPr lang="zh-CN" altLang="en-US" smtClean="0"/>
              <a:pPr/>
              <a:t>57</a:t>
            </a:fld>
            <a:endParaRPr lang="zh-CN" altLang="en-US"/>
          </a:p>
        </p:txBody>
      </p:sp>
    </p:spTree>
    <p:extLst>
      <p:ext uri="{BB962C8B-B14F-4D97-AF65-F5344CB8AC3E}">
        <p14:creationId xmlns:p14="http://schemas.microsoft.com/office/powerpoint/2010/main" val="19219794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4238A185-F9DB-4B92-A1A8-CCD8A76DEA25}" type="slidenum">
              <a:rPr lang="zh-CN" altLang="en-US" smtClean="0"/>
              <a:pPr/>
              <a:t>58</a:t>
            </a:fld>
            <a:endParaRPr lang="zh-CN" altLang="en-US"/>
          </a:p>
        </p:txBody>
      </p:sp>
    </p:spTree>
    <p:extLst>
      <p:ext uri="{BB962C8B-B14F-4D97-AF65-F5344CB8AC3E}">
        <p14:creationId xmlns:p14="http://schemas.microsoft.com/office/powerpoint/2010/main" val="2870370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238A185-F9DB-4B92-A1A8-CCD8A76DEA25}" type="slidenum">
              <a:rPr lang="zh-CN" altLang="en-US" smtClean="0"/>
              <a:pPr/>
              <a:t>4</a:t>
            </a:fld>
            <a:endParaRPr lang="zh-CN" altLang="en-US"/>
          </a:p>
        </p:txBody>
      </p:sp>
    </p:spTree>
    <p:extLst>
      <p:ext uri="{BB962C8B-B14F-4D97-AF65-F5344CB8AC3E}">
        <p14:creationId xmlns:p14="http://schemas.microsoft.com/office/powerpoint/2010/main" val="41727687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4238A185-F9DB-4B92-A1A8-CCD8A76DEA25}" type="slidenum">
              <a:rPr lang="zh-CN" altLang="en-US" smtClean="0"/>
              <a:pPr/>
              <a:t>59</a:t>
            </a:fld>
            <a:endParaRPr lang="zh-CN" altLang="en-US"/>
          </a:p>
        </p:txBody>
      </p:sp>
    </p:spTree>
    <p:extLst>
      <p:ext uri="{BB962C8B-B14F-4D97-AF65-F5344CB8AC3E}">
        <p14:creationId xmlns:p14="http://schemas.microsoft.com/office/powerpoint/2010/main" val="63659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4238A185-F9DB-4B92-A1A8-CCD8A76DEA25}" type="slidenum">
              <a:rPr lang="zh-CN" altLang="en-US" smtClean="0"/>
              <a:pPr/>
              <a:t>60</a:t>
            </a:fld>
            <a:endParaRPr lang="zh-CN" altLang="en-US"/>
          </a:p>
        </p:txBody>
      </p:sp>
    </p:spTree>
    <p:extLst>
      <p:ext uri="{BB962C8B-B14F-4D97-AF65-F5344CB8AC3E}">
        <p14:creationId xmlns:p14="http://schemas.microsoft.com/office/powerpoint/2010/main" val="4654665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4238A185-F9DB-4B92-A1A8-CCD8A76DEA25}" type="slidenum">
              <a:rPr lang="zh-CN" altLang="en-US" smtClean="0"/>
              <a:pPr/>
              <a:t>61</a:t>
            </a:fld>
            <a:endParaRPr lang="zh-CN" altLang="en-US"/>
          </a:p>
        </p:txBody>
      </p:sp>
    </p:spTree>
    <p:extLst>
      <p:ext uri="{BB962C8B-B14F-4D97-AF65-F5344CB8AC3E}">
        <p14:creationId xmlns:p14="http://schemas.microsoft.com/office/powerpoint/2010/main" val="27390457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4238A185-F9DB-4B92-A1A8-CCD8A76DEA25}" type="slidenum">
              <a:rPr lang="zh-CN" altLang="en-US" smtClean="0"/>
              <a:pPr/>
              <a:t>62</a:t>
            </a:fld>
            <a:endParaRPr lang="zh-CN" altLang="en-US"/>
          </a:p>
        </p:txBody>
      </p:sp>
    </p:spTree>
    <p:extLst>
      <p:ext uri="{BB962C8B-B14F-4D97-AF65-F5344CB8AC3E}">
        <p14:creationId xmlns:p14="http://schemas.microsoft.com/office/powerpoint/2010/main" val="25987537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4238A185-F9DB-4B92-A1A8-CCD8A76DEA25}" type="slidenum">
              <a:rPr lang="zh-CN" altLang="en-US" smtClean="0"/>
              <a:pPr/>
              <a:t>63</a:t>
            </a:fld>
            <a:endParaRPr lang="zh-CN" altLang="en-US"/>
          </a:p>
        </p:txBody>
      </p:sp>
    </p:spTree>
    <p:extLst>
      <p:ext uri="{BB962C8B-B14F-4D97-AF65-F5344CB8AC3E}">
        <p14:creationId xmlns:p14="http://schemas.microsoft.com/office/powerpoint/2010/main" val="16025637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4238A185-F9DB-4B92-A1A8-CCD8A76DEA25}" type="slidenum">
              <a:rPr lang="zh-CN" altLang="en-US" smtClean="0"/>
              <a:pPr/>
              <a:t>64</a:t>
            </a:fld>
            <a:endParaRPr lang="zh-CN" altLang="en-US"/>
          </a:p>
        </p:txBody>
      </p:sp>
    </p:spTree>
    <p:extLst>
      <p:ext uri="{BB962C8B-B14F-4D97-AF65-F5344CB8AC3E}">
        <p14:creationId xmlns:p14="http://schemas.microsoft.com/office/powerpoint/2010/main" val="10807871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4238A185-F9DB-4B92-A1A8-CCD8A76DEA25}" type="slidenum">
              <a:rPr lang="zh-CN" altLang="en-US" smtClean="0"/>
              <a:pPr/>
              <a:t>65</a:t>
            </a:fld>
            <a:endParaRPr lang="zh-CN" altLang="en-US"/>
          </a:p>
        </p:txBody>
      </p:sp>
    </p:spTree>
    <p:extLst>
      <p:ext uri="{BB962C8B-B14F-4D97-AF65-F5344CB8AC3E}">
        <p14:creationId xmlns:p14="http://schemas.microsoft.com/office/powerpoint/2010/main" val="32324156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t>在</a:t>
            </a:r>
            <a:r>
              <a:rPr lang="en-US" altLang="zh-CN" sz="1200" dirty="0"/>
              <a:t>UML</a:t>
            </a:r>
            <a:r>
              <a:rPr lang="zh-CN" altLang="en-US" sz="1200" dirty="0"/>
              <a:t>中类用一个矩形框表示，它包含三个区域，最上面是类名、中间是类的属性、最下面是类的方法。 </a:t>
            </a: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类图的地位和作用</a:t>
            </a:r>
            <a:r>
              <a:rPr lang="en-US" altLang="zh-CN" sz="1050" b="1" dirty="0">
                <a:solidFill>
                  <a:srgbClr val="4B5050"/>
                </a:solidFill>
                <a:latin typeface="微软雅黑" panose="020B0503020204020204" pitchFamily="34" charset="-122"/>
                <a:ea typeface="微软雅黑" panose="020B0503020204020204" pitchFamily="34" charset="-122"/>
              </a:rPr>
              <a:t>[1]</a:t>
            </a:r>
            <a:endParaRPr lang="en-US" altLang="zh-CN" dirty="0"/>
          </a:p>
          <a:p>
            <a:pPr>
              <a:lnSpc>
                <a:spcPct val="150000"/>
              </a:lnSpc>
            </a:pPr>
            <a:r>
              <a:rPr lang="en-US" altLang="zh-CN" sz="1200" b="1" baseline="0" dirty="0"/>
              <a:t>         </a:t>
            </a:r>
            <a:r>
              <a:rPr lang="zh-CN" altLang="en-US" sz="1200" b="1" dirty="0"/>
              <a:t>类图在</a:t>
            </a:r>
            <a:r>
              <a:rPr lang="en-US" altLang="zh-CN" sz="1200" b="1" dirty="0"/>
              <a:t>UML </a:t>
            </a:r>
            <a:r>
              <a:rPr lang="zh-CN" altLang="en-US" sz="1200" b="1" dirty="0"/>
              <a:t>的静态机制中是重要的组成部分，它不但是设计人员关心的核心，更是实现人员关注的重点</a:t>
            </a:r>
            <a:r>
              <a:rPr lang="zh-CN" altLang="en-US" sz="1200" dirty="0"/>
              <a:t>。建模工具也主要根据类图来产生代码。</a:t>
            </a:r>
            <a:r>
              <a:rPr lang="zh-CN" altLang="en-US" sz="1200" b="1" dirty="0"/>
              <a:t>类图在</a:t>
            </a:r>
            <a:r>
              <a:rPr lang="en-US" altLang="zh-CN" sz="1200" b="1" dirty="0"/>
              <a:t>UML </a:t>
            </a:r>
            <a:r>
              <a:rPr lang="zh-CN" altLang="en-US" sz="1200" b="1" dirty="0"/>
              <a:t>的</a:t>
            </a:r>
            <a:r>
              <a:rPr lang="en-US" altLang="zh-CN" sz="1200" b="1" dirty="0"/>
              <a:t>9</a:t>
            </a:r>
            <a:r>
              <a:rPr lang="zh-CN" altLang="en-US" sz="1200" b="1" dirty="0"/>
              <a:t>个图中占据了一个相当重要的地位。</a:t>
            </a:r>
          </a:p>
          <a:p>
            <a:pPr>
              <a:lnSpc>
                <a:spcPct val="150000"/>
              </a:lnSpc>
            </a:pPr>
            <a:r>
              <a:rPr lang="zh-CN" altLang="en-US" sz="1200" dirty="0"/>
              <a:t>         类图是用来显示系统中的类、接口以及它们之间的静态结构和关系的一种静态模型，它用于描述系统的结构。类图的建模贯穿系统的分析和设计阶段的始终，通常从用户能够理解的用例开始建模，最终到系统开发小组能够完全理解的类。</a:t>
            </a: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4238A185-F9DB-4B92-A1A8-CCD8A76DEA25}" type="slidenum">
              <a:rPr lang="zh-CN" altLang="en-US" smtClean="0"/>
              <a:t>107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t>在</a:t>
            </a:r>
            <a:r>
              <a:rPr lang="en-US" altLang="zh-CN" sz="1200" dirty="0"/>
              <a:t>UML</a:t>
            </a:r>
            <a:r>
              <a:rPr lang="zh-CN" altLang="en-US" sz="1200" dirty="0"/>
              <a:t>中类用一个矩形框表示，它包含三个区域，最上面是类名、中间是类的属性、最下面是类的方法。 </a:t>
            </a: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类图的地位和作用</a:t>
            </a:r>
            <a:r>
              <a:rPr lang="en-US" altLang="zh-CN" sz="1050" b="1" dirty="0">
                <a:solidFill>
                  <a:srgbClr val="4B5050"/>
                </a:solidFill>
                <a:latin typeface="微软雅黑" panose="020B0503020204020204" pitchFamily="34" charset="-122"/>
                <a:ea typeface="微软雅黑" panose="020B0503020204020204" pitchFamily="34" charset="-122"/>
              </a:rPr>
              <a:t>[1]</a:t>
            </a:r>
            <a:endParaRPr lang="en-US" altLang="zh-CN" dirty="0"/>
          </a:p>
          <a:p>
            <a:pPr>
              <a:lnSpc>
                <a:spcPct val="150000"/>
              </a:lnSpc>
            </a:pPr>
            <a:r>
              <a:rPr lang="en-US" altLang="zh-CN" sz="1200" b="1" baseline="0" dirty="0"/>
              <a:t>         </a:t>
            </a:r>
            <a:r>
              <a:rPr lang="zh-CN" altLang="en-US" sz="1200" b="1" dirty="0"/>
              <a:t>类图在</a:t>
            </a:r>
            <a:r>
              <a:rPr lang="en-US" altLang="zh-CN" sz="1200" b="1" dirty="0"/>
              <a:t>UML </a:t>
            </a:r>
            <a:r>
              <a:rPr lang="zh-CN" altLang="en-US" sz="1200" b="1" dirty="0"/>
              <a:t>的静态机制中是重要的组成部分，它不但是设计人员关心的核心，更是实现人员关注的重点</a:t>
            </a:r>
            <a:r>
              <a:rPr lang="zh-CN" altLang="en-US" sz="1200" dirty="0"/>
              <a:t>。建模工具也主要根据类图来产生代码。</a:t>
            </a:r>
            <a:r>
              <a:rPr lang="zh-CN" altLang="en-US" sz="1200" b="1" dirty="0"/>
              <a:t>类图在</a:t>
            </a:r>
            <a:r>
              <a:rPr lang="en-US" altLang="zh-CN" sz="1200" b="1" dirty="0"/>
              <a:t>UML </a:t>
            </a:r>
            <a:r>
              <a:rPr lang="zh-CN" altLang="en-US" sz="1200" b="1" dirty="0"/>
              <a:t>的</a:t>
            </a:r>
            <a:r>
              <a:rPr lang="en-US" altLang="zh-CN" sz="1200" b="1" dirty="0"/>
              <a:t>9</a:t>
            </a:r>
            <a:r>
              <a:rPr lang="zh-CN" altLang="en-US" sz="1200" b="1" dirty="0"/>
              <a:t>个图中占据了一个相当重要的地位。</a:t>
            </a:r>
          </a:p>
          <a:p>
            <a:pPr>
              <a:lnSpc>
                <a:spcPct val="150000"/>
              </a:lnSpc>
            </a:pPr>
            <a:r>
              <a:rPr lang="zh-CN" altLang="en-US" sz="1200" dirty="0"/>
              <a:t>         类图是用来显示系统中的类、接口以及它们之间的静态结构和关系的一种静态模型，它用于描述系统的结构。类图的建模贯穿系统的分析和设计阶段的始终，通常从用户能够理解的用例开始建模，最终到系统开发小组能够完全理解的类。</a:t>
            </a: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4238A185-F9DB-4B92-A1A8-CCD8A76DEA25}" type="slidenum">
              <a:rPr lang="zh-CN" altLang="en-US" smtClean="0"/>
              <a:t>108</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4238A185-F9DB-4B92-A1A8-CCD8A76DEA25}" type="slidenum">
              <a:rPr lang="zh-CN" altLang="en-US" smtClean="0"/>
              <a:pPr/>
              <a:t>6</a:t>
            </a:fld>
            <a:endParaRPr lang="zh-CN" altLang="en-US"/>
          </a:p>
        </p:txBody>
      </p:sp>
    </p:spTree>
    <p:extLst>
      <p:ext uri="{BB962C8B-B14F-4D97-AF65-F5344CB8AC3E}">
        <p14:creationId xmlns:p14="http://schemas.microsoft.com/office/powerpoint/2010/main" val="19759150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在</a:t>
            </a:r>
            <a:r>
              <a:rPr lang="en-US" altLang="zh-CN" sz="1200" dirty="0"/>
              <a:t>UML</a:t>
            </a:r>
            <a:r>
              <a:rPr lang="zh-CN" altLang="en-US" sz="1200" dirty="0"/>
              <a:t>中类用一个矩形框表示，它包含三个区域，最上面是类名、中间是类的属性、最下面是类的方法。 </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类图的地位和作用</a:t>
            </a:r>
            <a:r>
              <a:rPr lang="en-US" altLang="zh-CN" sz="1050" b="1" dirty="0">
                <a:solidFill>
                  <a:srgbClr val="4B5050"/>
                </a:solidFill>
                <a:latin typeface="微软雅黑" panose="020B0503020204020204" pitchFamily="34" charset="-122"/>
                <a:ea typeface="微软雅黑" panose="020B0503020204020204" pitchFamily="34" charset="-122"/>
              </a:rPr>
              <a:t>[1]</a:t>
            </a:r>
            <a:endParaRPr lang="en-US" altLang="zh-CN" dirty="0"/>
          </a:p>
          <a:p>
            <a:pPr>
              <a:lnSpc>
                <a:spcPct val="150000"/>
              </a:lnSpc>
            </a:pPr>
            <a:r>
              <a:rPr lang="en-US" altLang="zh-CN" sz="1200" b="1" baseline="0" dirty="0"/>
              <a:t>         </a:t>
            </a:r>
            <a:r>
              <a:rPr lang="zh-CN" altLang="en-US" sz="1200" b="1" dirty="0"/>
              <a:t>类图在</a:t>
            </a:r>
            <a:r>
              <a:rPr lang="en-US" altLang="zh-CN" sz="1200" b="1" dirty="0"/>
              <a:t>UML </a:t>
            </a:r>
            <a:r>
              <a:rPr lang="zh-CN" altLang="en-US" sz="1200" b="1" dirty="0"/>
              <a:t>的静态机制中是重要的组成部分，它不但是设计人员关心的核心，更是实现人员关注的重点</a:t>
            </a:r>
            <a:r>
              <a:rPr lang="zh-CN" altLang="en-US" sz="1200" dirty="0"/>
              <a:t>。建模工具也主要根据类图来产生代码。</a:t>
            </a:r>
            <a:r>
              <a:rPr lang="zh-CN" altLang="en-US" sz="1200" b="1" dirty="0"/>
              <a:t>类图在</a:t>
            </a:r>
            <a:r>
              <a:rPr lang="en-US" altLang="zh-CN" sz="1200" b="1" dirty="0"/>
              <a:t>UML </a:t>
            </a:r>
            <a:r>
              <a:rPr lang="zh-CN" altLang="en-US" sz="1200" b="1" dirty="0"/>
              <a:t>的</a:t>
            </a:r>
            <a:r>
              <a:rPr lang="en-US" altLang="zh-CN" sz="1200" b="1" dirty="0"/>
              <a:t>9</a:t>
            </a:r>
            <a:r>
              <a:rPr lang="zh-CN" altLang="en-US" sz="1200" b="1" dirty="0"/>
              <a:t>个图中占据了一个相当重要的地位。</a:t>
            </a:r>
          </a:p>
          <a:p>
            <a:pPr>
              <a:lnSpc>
                <a:spcPct val="150000"/>
              </a:lnSpc>
            </a:pPr>
            <a:r>
              <a:rPr lang="zh-CN" altLang="en-US" sz="1200" dirty="0"/>
              <a:t>         类图是用来显示系统中的类、接口以及它们之间的静态结构和关系的一种静态模型，它用于描述系统的结构。类图的建模贯穿系统的分析和设计阶段的始终，通常从用户能够理解的用例开始建模，最终到系统开发小组能够完全理解的类。</a:t>
            </a: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4238A185-F9DB-4B92-A1A8-CCD8A76DEA25}" type="slidenum">
              <a:rPr lang="zh-CN" altLang="en-US" smtClean="0"/>
              <a:pPr/>
              <a:t>18</a:t>
            </a:fld>
            <a:endParaRPr lang="zh-CN" altLang="en-US"/>
          </a:p>
        </p:txBody>
      </p:sp>
    </p:spTree>
    <p:extLst>
      <p:ext uri="{BB962C8B-B14F-4D97-AF65-F5344CB8AC3E}">
        <p14:creationId xmlns:p14="http://schemas.microsoft.com/office/powerpoint/2010/main" val="4172768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类中属性的可见性主要包括公有（</a:t>
            </a:r>
            <a:r>
              <a:rPr lang="en-US" altLang="zh-CN" sz="1200" dirty="0"/>
              <a:t>public</a:t>
            </a:r>
            <a:r>
              <a:rPr lang="zh-CN" altLang="en-US" sz="1200" dirty="0"/>
              <a:t>）、私有（</a:t>
            </a:r>
            <a:r>
              <a:rPr lang="en-US" altLang="zh-CN" sz="1200" dirty="0"/>
              <a:t>Private</a:t>
            </a:r>
            <a:r>
              <a:rPr lang="zh-CN" altLang="en-US" sz="1200" dirty="0"/>
              <a:t>）和受保护（</a:t>
            </a:r>
            <a:r>
              <a:rPr lang="en-US" altLang="zh-CN" sz="1200" dirty="0"/>
              <a:t>Protected</a:t>
            </a:r>
            <a:r>
              <a:rPr lang="zh-CN" altLang="en-US" sz="1200" dirty="0"/>
              <a:t>）。在</a:t>
            </a:r>
            <a:r>
              <a:rPr lang="en-US" altLang="zh-CN" sz="1200" dirty="0"/>
              <a:t>UML</a:t>
            </a:r>
            <a:r>
              <a:rPr lang="zh-CN" altLang="en-US" sz="1200" dirty="0"/>
              <a:t>中，用“</a:t>
            </a:r>
            <a:r>
              <a:rPr lang="en-US" altLang="zh-CN" sz="1200" dirty="0"/>
              <a:t>+”</a:t>
            </a:r>
            <a:r>
              <a:rPr lang="zh-CN" altLang="en-US" sz="1200" dirty="0"/>
              <a:t>表达公有类型，用“</a:t>
            </a:r>
            <a:r>
              <a:rPr lang="en-US" altLang="zh-CN" sz="1200" dirty="0"/>
              <a:t>-”</a:t>
            </a:r>
            <a:r>
              <a:rPr lang="zh-CN" altLang="en-US" sz="1200" dirty="0"/>
              <a:t>表达私有类型，而用“</a:t>
            </a:r>
            <a:r>
              <a:rPr lang="en-US" altLang="zh-CN" sz="1200" dirty="0"/>
              <a:t>#”</a:t>
            </a:r>
            <a:r>
              <a:rPr lang="zh-CN" altLang="en-US" sz="1200" dirty="0"/>
              <a:t>表达受保护类型。</a:t>
            </a:r>
            <a:r>
              <a:rPr lang="en-US" altLang="zh-CN" sz="1200" dirty="0"/>
              <a:t>UML</a:t>
            </a:r>
            <a:r>
              <a:rPr lang="zh-CN" altLang="en-US" sz="1200" dirty="0"/>
              <a:t>的类中不存在默认的可见性，如果没有显示任何一种符号，就表示没有定义该属性的可见性。</a:t>
            </a: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4238A185-F9DB-4B92-A1A8-CCD8A76DEA25}" type="slidenum">
              <a:rPr lang="zh-CN" altLang="en-US" smtClean="0"/>
              <a:pPr/>
              <a:t>20</a:t>
            </a:fld>
            <a:endParaRPr lang="zh-CN" altLang="en-US"/>
          </a:p>
        </p:txBody>
      </p:sp>
    </p:spTree>
    <p:extLst>
      <p:ext uri="{BB962C8B-B14F-4D97-AF65-F5344CB8AC3E}">
        <p14:creationId xmlns:p14="http://schemas.microsoft.com/office/powerpoint/2010/main" val="1975915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238A185-F9DB-4B92-A1A8-CCD8A76DEA25}" type="slidenum">
              <a:rPr lang="zh-CN" altLang="en-US" smtClean="0"/>
              <a:pPr/>
              <a:t>42</a:t>
            </a:fld>
            <a:endParaRPr lang="zh-CN" altLang="en-US"/>
          </a:p>
        </p:txBody>
      </p:sp>
    </p:spTree>
    <p:extLst>
      <p:ext uri="{BB962C8B-B14F-4D97-AF65-F5344CB8AC3E}">
        <p14:creationId xmlns:p14="http://schemas.microsoft.com/office/powerpoint/2010/main" val="4172768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238A185-F9DB-4B92-A1A8-CCD8A76DEA25}" type="slidenum">
              <a:rPr lang="zh-CN" altLang="en-US" smtClean="0"/>
              <a:pPr/>
              <a:t>43</a:t>
            </a:fld>
            <a:endParaRPr lang="zh-CN" altLang="en-US"/>
          </a:p>
        </p:txBody>
      </p:sp>
    </p:spTree>
    <p:extLst>
      <p:ext uri="{BB962C8B-B14F-4D97-AF65-F5344CB8AC3E}">
        <p14:creationId xmlns:p14="http://schemas.microsoft.com/office/powerpoint/2010/main" val="3046943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238A185-F9DB-4B92-A1A8-CCD8A76DEA25}" type="slidenum">
              <a:rPr lang="zh-CN" altLang="en-US" smtClean="0"/>
              <a:pPr/>
              <a:t>44</a:t>
            </a:fld>
            <a:endParaRPr lang="zh-CN" altLang="en-US"/>
          </a:p>
        </p:txBody>
      </p:sp>
    </p:spTree>
    <p:extLst>
      <p:ext uri="{BB962C8B-B14F-4D97-AF65-F5344CB8AC3E}">
        <p14:creationId xmlns:p14="http://schemas.microsoft.com/office/powerpoint/2010/main" val="2570178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238A185-F9DB-4B92-A1A8-CCD8A76DEA25}" type="slidenum">
              <a:rPr lang="zh-CN" altLang="en-US" smtClean="0"/>
              <a:pPr/>
              <a:t>45</a:t>
            </a:fld>
            <a:endParaRPr lang="zh-CN" altLang="en-US"/>
          </a:p>
        </p:txBody>
      </p:sp>
    </p:spTree>
    <p:extLst>
      <p:ext uri="{BB962C8B-B14F-4D97-AF65-F5344CB8AC3E}">
        <p14:creationId xmlns:p14="http://schemas.microsoft.com/office/powerpoint/2010/main" val="1614093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326"/>
            <a:ext cx="7772400" cy="1102179"/>
          </a:xfrm>
        </p:spPr>
        <p:txBody>
          <a:bodyPr/>
          <a:lstStyle/>
          <a:p>
            <a:r>
              <a:rPr lang="zh-CN" altLang="en-US"/>
              <a:t>单击此处编辑母版标题样式</a:t>
            </a:r>
          </a:p>
        </p:txBody>
      </p:sp>
      <p:sp>
        <p:nvSpPr>
          <p:cNvPr id="3" name="副标题 2"/>
          <p:cNvSpPr>
            <a:spLocks noGrp="1"/>
          </p:cNvSpPr>
          <p:nvPr>
            <p:ph type="subTitle" idx="1"/>
          </p:nvPr>
        </p:nvSpPr>
        <p:spPr>
          <a:xfrm>
            <a:off x="1371600" y="2913751"/>
            <a:ext cx="6400800" cy="1314044"/>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6254065-6D17-4A3A-91E4-21B75217D363}" type="datetimeFigureOut">
              <a:rPr lang="zh-CN" altLang="en-US" smtClean="0"/>
              <a:pPr/>
              <a:t>2021/4/11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A8F8CD-9200-4504-81DD-97A3817DB8CB}" type="slidenum">
              <a:rPr lang="zh-CN" altLang="en-US" smtClean="0"/>
              <a:pPr/>
              <a:t>‹#›</a:t>
            </a:fld>
            <a:endParaRPr lang="zh-CN" altLang="en-US"/>
          </a:p>
        </p:txBody>
      </p:sp>
    </p:spTree>
    <p:extLst>
      <p:ext uri="{BB962C8B-B14F-4D97-AF65-F5344CB8AC3E}">
        <p14:creationId xmlns:p14="http://schemas.microsoft.com/office/powerpoint/2010/main" val="2665911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6254065-6D17-4A3A-91E4-21B75217D363}" type="datetimeFigureOut">
              <a:rPr lang="zh-CN" altLang="en-US" smtClean="0"/>
              <a:pPr/>
              <a:t>2021/4/11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A8F8CD-9200-4504-81DD-97A3817DB8CB}" type="slidenum">
              <a:rPr lang="zh-CN" altLang="en-US" smtClean="0"/>
              <a:pPr/>
              <a:t>‹#›</a:t>
            </a:fld>
            <a:endParaRPr lang="zh-CN" altLang="en-US"/>
          </a:p>
        </p:txBody>
      </p:sp>
    </p:spTree>
    <p:extLst>
      <p:ext uri="{BB962C8B-B14F-4D97-AF65-F5344CB8AC3E}">
        <p14:creationId xmlns:p14="http://schemas.microsoft.com/office/powerpoint/2010/main" val="1998301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34"/>
            <a:ext cx="2057400" cy="328868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34"/>
            <a:ext cx="6019800" cy="328868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6254065-6D17-4A3A-91E4-21B75217D363}" type="datetimeFigureOut">
              <a:rPr lang="zh-CN" altLang="en-US" smtClean="0"/>
              <a:pPr/>
              <a:t>2021/4/11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A8F8CD-9200-4504-81DD-97A3817DB8CB}" type="slidenum">
              <a:rPr lang="zh-CN" altLang="en-US" smtClean="0"/>
              <a:pPr/>
              <a:t>‹#›</a:t>
            </a:fld>
            <a:endParaRPr lang="zh-CN" altLang="en-US"/>
          </a:p>
        </p:txBody>
      </p:sp>
    </p:spTree>
    <p:extLst>
      <p:ext uri="{BB962C8B-B14F-4D97-AF65-F5344CB8AC3E}">
        <p14:creationId xmlns:p14="http://schemas.microsoft.com/office/powerpoint/2010/main" val="2068263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6254065-6D17-4A3A-91E4-21B75217D363}" type="datetimeFigureOut">
              <a:rPr lang="zh-CN" altLang="en-US" smtClean="0"/>
              <a:pPr/>
              <a:t>2021/4/11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A8F8CD-9200-4504-81DD-97A3817DB8CB}" type="slidenum">
              <a:rPr lang="zh-CN" altLang="en-US" smtClean="0"/>
              <a:pPr/>
              <a:t>‹#›</a:t>
            </a:fld>
            <a:endParaRPr lang="zh-CN" altLang="en-US"/>
          </a:p>
        </p:txBody>
      </p:sp>
    </p:spTree>
    <p:extLst>
      <p:ext uri="{BB962C8B-B14F-4D97-AF65-F5344CB8AC3E}">
        <p14:creationId xmlns:p14="http://schemas.microsoft.com/office/powerpoint/2010/main" val="904772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4156"/>
            <a:ext cx="7772400" cy="1021241"/>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79363"/>
            <a:ext cx="7772400" cy="1124793"/>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6254065-6D17-4A3A-91E4-21B75217D363}" type="datetimeFigureOut">
              <a:rPr lang="zh-CN" altLang="en-US" smtClean="0"/>
              <a:pPr/>
              <a:t>2021/4/11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A8F8CD-9200-4504-81DD-97A3817DB8CB}" type="slidenum">
              <a:rPr lang="zh-CN" altLang="en-US" smtClean="0"/>
              <a:pPr/>
              <a:t>‹#›</a:t>
            </a:fld>
            <a:endParaRPr lang="zh-CN" altLang="en-US"/>
          </a:p>
        </p:txBody>
      </p:sp>
    </p:spTree>
    <p:extLst>
      <p:ext uri="{BB962C8B-B14F-4D97-AF65-F5344CB8AC3E}">
        <p14:creationId xmlns:p14="http://schemas.microsoft.com/office/powerpoint/2010/main" val="3402321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899835"/>
            <a:ext cx="4038600" cy="254358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899835"/>
            <a:ext cx="4038600" cy="254358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36254065-6D17-4A3A-91E4-21B75217D363}" type="datetimeFigureOut">
              <a:rPr lang="zh-CN" altLang="en-US" smtClean="0"/>
              <a:pPr/>
              <a:t>2021/4/11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3A8F8CD-9200-4504-81DD-97A3817DB8CB}" type="slidenum">
              <a:rPr lang="zh-CN" altLang="en-US" smtClean="0"/>
              <a:pPr/>
              <a:t>‹#›</a:t>
            </a:fld>
            <a:endParaRPr lang="zh-CN" altLang="en-US"/>
          </a:p>
        </p:txBody>
      </p:sp>
    </p:spTree>
    <p:extLst>
      <p:ext uri="{BB962C8B-B14F-4D97-AF65-F5344CB8AC3E}">
        <p14:creationId xmlns:p14="http://schemas.microsoft.com/office/powerpoint/2010/main" val="3148995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15"/>
            <a:ext cx="8229600" cy="856986"/>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0980"/>
            <a:ext cx="4040188" cy="47967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0653"/>
            <a:ext cx="4040188" cy="296255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0980"/>
            <a:ext cx="4041775" cy="47967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0653"/>
            <a:ext cx="4041775" cy="296255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36254065-6D17-4A3A-91E4-21B75217D363}" type="datetimeFigureOut">
              <a:rPr lang="zh-CN" altLang="en-US" smtClean="0"/>
              <a:pPr/>
              <a:t>2021/4/11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3A8F8CD-9200-4504-81DD-97A3817DB8CB}" type="slidenum">
              <a:rPr lang="zh-CN" altLang="en-US" smtClean="0"/>
              <a:pPr/>
              <a:t>‹#›</a:t>
            </a:fld>
            <a:endParaRPr lang="zh-CN" altLang="en-US"/>
          </a:p>
        </p:txBody>
      </p:sp>
    </p:spTree>
    <p:extLst>
      <p:ext uri="{BB962C8B-B14F-4D97-AF65-F5344CB8AC3E}">
        <p14:creationId xmlns:p14="http://schemas.microsoft.com/office/powerpoint/2010/main" val="962067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6254065-6D17-4A3A-91E4-21B75217D363}" type="datetimeFigureOut">
              <a:rPr lang="zh-CN" altLang="en-US" smtClean="0"/>
              <a:pPr/>
              <a:t>2021/4/11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3A8F8CD-9200-4504-81DD-97A3817DB8CB}" type="slidenum">
              <a:rPr lang="zh-CN" altLang="en-US" smtClean="0"/>
              <a:pPr/>
              <a:t>‹#›</a:t>
            </a:fld>
            <a:endParaRPr lang="zh-CN" altLang="en-US"/>
          </a:p>
        </p:txBody>
      </p:sp>
    </p:spTree>
    <p:extLst>
      <p:ext uri="{BB962C8B-B14F-4D97-AF65-F5344CB8AC3E}">
        <p14:creationId xmlns:p14="http://schemas.microsoft.com/office/powerpoint/2010/main" val="4190226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6254065-6D17-4A3A-91E4-21B75217D363}" type="datetimeFigureOut">
              <a:rPr lang="zh-CN" altLang="en-US" smtClean="0"/>
              <a:pPr/>
              <a:t>2021/4/11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3A8F8CD-9200-4504-81DD-97A3817DB8CB}" type="slidenum">
              <a:rPr lang="zh-CN" altLang="en-US" smtClean="0"/>
              <a:pPr/>
              <a:t>‹#›</a:t>
            </a:fld>
            <a:endParaRPr lang="zh-CN" altLang="en-US"/>
          </a:p>
        </p:txBody>
      </p:sp>
    </p:spTree>
    <p:extLst>
      <p:ext uri="{BB962C8B-B14F-4D97-AF65-F5344CB8AC3E}">
        <p14:creationId xmlns:p14="http://schemas.microsoft.com/office/powerpoint/2010/main" val="573512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24"/>
            <a:ext cx="3008313" cy="871269"/>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25"/>
            <a:ext cx="5111750" cy="43884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5993"/>
            <a:ext cx="3008313" cy="35172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6254065-6D17-4A3A-91E4-21B75217D363}" type="datetimeFigureOut">
              <a:rPr lang="zh-CN" altLang="en-US" smtClean="0"/>
              <a:pPr/>
              <a:t>2021/4/11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3A8F8CD-9200-4504-81DD-97A3817DB8CB}" type="slidenum">
              <a:rPr lang="zh-CN" altLang="en-US" smtClean="0"/>
              <a:pPr/>
              <a:t>‹#›</a:t>
            </a:fld>
            <a:endParaRPr lang="zh-CN" altLang="en-US"/>
          </a:p>
        </p:txBody>
      </p:sp>
    </p:spTree>
    <p:extLst>
      <p:ext uri="{BB962C8B-B14F-4D97-AF65-F5344CB8AC3E}">
        <p14:creationId xmlns:p14="http://schemas.microsoft.com/office/powerpoint/2010/main" val="2308258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599339"/>
            <a:ext cx="5486400" cy="424922"/>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439"/>
            <a:ext cx="5486400" cy="308514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4262"/>
            <a:ext cx="5486400" cy="60346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6254065-6D17-4A3A-91E4-21B75217D363}" type="datetimeFigureOut">
              <a:rPr lang="zh-CN" altLang="en-US" smtClean="0"/>
              <a:pPr/>
              <a:t>2021/4/11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3A8F8CD-9200-4504-81DD-97A3817DB8CB}" type="slidenum">
              <a:rPr lang="zh-CN" altLang="en-US" smtClean="0"/>
              <a:pPr/>
              <a:t>‹#›</a:t>
            </a:fld>
            <a:endParaRPr lang="zh-CN" altLang="en-US"/>
          </a:p>
        </p:txBody>
      </p:sp>
    </p:spTree>
    <p:extLst>
      <p:ext uri="{BB962C8B-B14F-4D97-AF65-F5344CB8AC3E}">
        <p14:creationId xmlns:p14="http://schemas.microsoft.com/office/powerpoint/2010/main" val="1134959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CFBF7"/>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15"/>
            <a:ext cx="8229600" cy="856986"/>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199780"/>
            <a:ext cx="8229600" cy="3393425"/>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5792"/>
            <a:ext cx="2133600" cy="273759"/>
          </a:xfrm>
          <a:prstGeom prst="rect">
            <a:avLst/>
          </a:prstGeom>
        </p:spPr>
        <p:txBody>
          <a:bodyPr vert="horz" lIns="91440" tIns="45720" rIns="91440" bIns="45720" rtlCol="0" anchor="ctr"/>
          <a:lstStyle>
            <a:lvl1pPr algn="l">
              <a:defRPr sz="1200">
                <a:solidFill>
                  <a:schemeClr val="tx1">
                    <a:tint val="75000"/>
                  </a:schemeClr>
                </a:solidFill>
              </a:defRPr>
            </a:lvl1pPr>
          </a:lstStyle>
          <a:p>
            <a:fld id="{36254065-6D17-4A3A-91E4-21B75217D363}" type="datetimeFigureOut">
              <a:rPr lang="zh-CN" altLang="en-US" smtClean="0"/>
              <a:pPr/>
              <a:t>2021/4/11</a:t>
            </a:fld>
            <a:endParaRPr lang="zh-CN" altLang="en-US"/>
          </a:p>
        </p:txBody>
      </p:sp>
      <p:sp>
        <p:nvSpPr>
          <p:cNvPr id="5" name="页脚占位符 4"/>
          <p:cNvSpPr>
            <a:spLocks noGrp="1"/>
          </p:cNvSpPr>
          <p:nvPr>
            <p:ph type="ftr" sz="quarter" idx="3"/>
          </p:nvPr>
        </p:nvSpPr>
        <p:spPr>
          <a:xfrm>
            <a:off x="3124200" y="4765792"/>
            <a:ext cx="2895600" cy="273759"/>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5792"/>
            <a:ext cx="2133600" cy="273759"/>
          </a:xfrm>
          <a:prstGeom prst="rect">
            <a:avLst/>
          </a:prstGeom>
        </p:spPr>
        <p:txBody>
          <a:bodyPr vert="horz" lIns="91440" tIns="45720" rIns="91440" bIns="45720" rtlCol="0" anchor="ctr"/>
          <a:lstStyle>
            <a:lvl1pPr algn="r">
              <a:defRPr sz="1200">
                <a:solidFill>
                  <a:schemeClr val="tx1">
                    <a:tint val="75000"/>
                  </a:schemeClr>
                </a:solidFill>
              </a:defRPr>
            </a:lvl1pPr>
          </a:lstStyle>
          <a:p>
            <a:fld id="{33A8F8CD-9200-4504-81DD-97A3817DB8CB}" type="slidenum">
              <a:rPr lang="zh-CN" altLang="en-US" smtClean="0"/>
              <a:pPr/>
              <a:t>‹#›</a:t>
            </a:fld>
            <a:endParaRPr lang="zh-CN" altLang="en-US"/>
          </a:p>
        </p:txBody>
      </p:sp>
    </p:spTree>
    <p:extLst>
      <p:ext uri="{BB962C8B-B14F-4D97-AF65-F5344CB8AC3E}">
        <p14:creationId xmlns:p14="http://schemas.microsoft.com/office/powerpoint/2010/main" val="1906586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51.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7"/>
          <p:cNvSpPr>
            <a:spLocks noChangeArrowheads="1"/>
          </p:cNvSpPr>
          <p:nvPr/>
        </p:nvSpPr>
        <p:spPr bwMode="auto">
          <a:xfrm>
            <a:off x="5961211" y="-885968"/>
            <a:ext cx="1892300" cy="1895475"/>
          </a:xfrm>
          <a:prstGeom prst="ellipse">
            <a:avLst/>
          </a:prstGeom>
          <a:solidFill>
            <a:srgbClr val="BAE36B">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Oval 8"/>
          <p:cNvSpPr>
            <a:spLocks noChangeArrowheads="1"/>
          </p:cNvSpPr>
          <p:nvPr/>
        </p:nvSpPr>
        <p:spPr bwMode="auto">
          <a:xfrm>
            <a:off x="7637611" y="-30306"/>
            <a:ext cx="184150" cy="184150"/>
          </a:xfrm>
          <a:prstGeom prst="ellipse">
            <a:avLst/>
          </a:prstGeom>
          <a:solidFill>
            <a:srgbClr val="6EAB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Oval 9"/>
          <p:cNvSpPr>
            <a:spLocks noChangeArrowheads="1"/>
          </p:cNvSpPr>
          <p:nvPr/>
        </p:nvSpPr>
        <p:spPr bwMode="auto">
          <a:xfrm>
            <a:off x="5456385" y="603107"/>
            <a:ext cx="1276350" cy="1281113"/>
          </a:xfrm>
          <a:prstGeom prst="ellipse">
            <a:avLst/>
          </a:prstGeom>
          <a:solidFill>
            <a:srgbClr val="B9DBD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 name="Oval 10"/>
          <p:cNvSpPr>
            <a:spLocks noChangeArrowheads="1"/>
          </p:cNvSpPr>
          <p:nvPr/>
        </p:nvSpPr>
        <p:spPr bwMode="auto">
          <a:xfrm>
            <a:off x="6872436" y="638032"/>
            <a:ext cx="781050" cy="781050"/>
          </a:xfrm>
          <a:prstGeom prst="ellipse">
            <a:avLst/>
          </a:prstGeom>
          <a:solidFill>
            <a:srgbClr val="ED9B38">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Oval 11"/>
          <p:cNvSpPr>
            <a:spLocks noChangeArrowheads="1"/>
          </p:cNvSpPr>
          <p:nvPr/>
        </p:nvSpPr>
        <p:spPr bwMode="auto">
          <a:xfrm>
            <a:off x="7875736" y="80820"/>
            <a:ext cx="381000" cy="377825"/>
          </a:xfrm>
          <a:prstGeom prst="ellipse">
            <a:avLst/>
          </a:prstGeom>
          <a:solidFill>
            <a:srgbClr val="F5EA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Oval 12"/>
          <p:cNvSpPr>
            <a:spLocks noChangeArrowheads="1"/>
          </p:cNvSpPr>
          <p:nvPr/>
        </p:nvSpPr>
        <p:spPr bwMode="auto">
          <a:xfrm>
            <a:off x="8393261" y="-1063768"/>
            <a:ext cx="2003425" cy="2006600"/>
          </a:xfrm>
          <a:prstGeom prst="ellipse">
            <a:avLst/>
          </a:prstGeom>
          <a:solidFill>
            <a:srgbClr val="F4D500">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 name="Oval 13"/>
          <p:cNvSpPr>
            <a:spLocks noChangeArrowheads="1"/>
          </p:cNvSpPr>
          <p:nvPr/>
        </p:nvSpPr>
        <p:spPr bwMode="auto">
          <a:xfrm>
            <a:off x="7596336" y="565007"/>
            <a:ext cx="1790700" cy="1795463"/>
          </a:xfrm>
          <a:prstGeom prst="ellipse">
            <a:avLst/>
          </a:prstGeom>
          <a:solidFill>
            <a:srgbClr val="D8AEAF">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Oval 14"/>
          <p:cNvSpPr>
            <a:spLocks noChangeArrowheads="1"/>
          </p:cNvSpPr>
          <p:nvPr/>
        </p:nvSpPr>
        <p:spPr bwMode="auto">
          <a:xfrm>
            <a:off x="9056836" y="1722295"/>
            <a:ext cx="714375" cy="714375"/>
          </a:xfrm>
          <a:prstGeom prst="ellipse">
            <a:avLst/>
          </a:prstGeom>
          <a:solidFill>
            <a:srgbClr val="99CED2">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 name="Oval 15"/>
          <p:cNvSpPr>
            <a:spLocks noChangeArrowheads="1"/>
          </p:cNvSpPr>
          <p:nvPr/>
        </p:nvSpPr>
        <p:spPr bwMode="auto">
          <a:xfrm>
            <a:off x="9447361" y="999982"/>
            <a:ext cx="365125" cy="365125"/>
          </a:xfrm>
          <a:prstGeom prst="ellipse">
            <a:avLst/>
          </a:prstGeom>
          <a:solidFill>
            <a:srgbClr val="CB99CC">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Oval 16"/>
          <p:cNvSpPr>
            <a:spLocks noChangeArrowheads="1"/>
          </p:cNvSpPr>
          <p:nvPr/>
        </p:nvSpPr>
        <p:spPr bwMode="auto">
          <a:xfrm>
            <a:off x="8259911" y="2312845"/>
            <a:ext cx="635000" cy="636588"/>
          </a:xfrm>
          <a:prstGeom prst="ellipse">
            <a:avLst/>
          </a:prstGeom>
          <a:solidFill>
            <a:srgbClr val="E78A47">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 name="Oval 17"/>
          <p:cNvSpPr>
            <a:spLocks noChangeArrowheads="1"/>
          </p:cNvSpPr>
          <p:nvPr/>
        </p:nvSpPr>
        <p:spPr bwMode="auto">
          <a:xfrm>
            <a:off x="7482036" y="2736707"/>
            <a:ext cx="1016000" cy="1017588"/>
          </a:xfrm>
          <a:prstGeom prst="ellipse">
            <a:avLst/>
          </a:prstGeom>
          <a:solidFill>
            <a:srgbClr val="A5CB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Oval 18"/>
          <p:cNvSpPr>
            <a:spLocks noChangeArrowheads="1"/>
          </p:cNvSpPr>
          <p:nvPr/>
        </p:nvSpPr>
        <p:spPr bwMode="auto">
          <a:xfrm>
            <a:off x="8767911" y="2328720"/>
            <a:ext cx="215900" cy="215900"/>
          </a:xfrm>
          <a:prstGeom prst="ellipse">
            <a:avLst/>
          </a:prstGeom>
          <a:solidFill>
            <a:srgbClr val="BDED6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Oval 19"/>
          <p:cNvSpPr>
            <a:spLocks noChangeArrowheads="1"/>
          </p:cNvSpPr>
          <p:nvPr/>
        </p:nvSpPr>
        <p:spPr bwMode="auto">
          <a:xfrm>
            <a:off x="8012261" y="2163620"/>
            <a:ext cx="215900" cy="215900"/>
          </a:xfrm>
          <a:prstGeom prst="ellipse">
            <a:avLst/>
          </a:prstGeom>
          <a:solidFill>
            <a:srgbClr val="BCED61">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Oval 20"/>
          <p:cNvSpPr>
            <a:spLocks noChangeArrowheads="1"/>
          </p:cNvSpPr>
          <p:nvPr/>
        </p:nvSpPr>
        <p:spPr bwMode="auto">
          <a:xfrm>
            <a:off x="7729686" y="2335070"/>
            <a:ext cx="377825" cy="379413"/>
          </a:xfrm>
          <a:prstGeom prst="ellipse">
            <a:avLst/>
          </a:prstGeom>
          <a:solidFill>
            <a:srgbClr val="CB99CC">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Oval 21"/>
          <p:cNvSpPr>
            <a:spLocks noChangeArrowheads="1"/>
          </p:cNvSpPr>
          <p:nvPr/>
        </p:nvSpPr>
        <p:spPr bwMode="auto">
          <a:xfrm>
            <a:off x="6926411" y="1766745"/>
            <a:ext cx="1009650" cy="1011238"/>
          </a:xfrm>
          <a:prstGeom prst="ellipse">
            <a:avLst/>
          </a:prstGeom>
          <a:solidFill>
            <a:srgbClr val="FBE22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Oval 22"/>
          <p:cNvSpPr>
            <a:spLocks noChangeArrowheads="1"/>
          </p:cNvSpPr>
          <p:nvPr/>
        </p:nvSpPr>
        <p:spPr bwMode="auto">
          <a:xfrm>
            <a:off x="6456511" y="1485757"/>
            <a:ext cx="555625" cy="557213"/>
          </a:xfrm>
          <a:prstGeom prst="ellipse">
            <a:avLst/>
          </a:prstGeom>
          <a:solidFill>
            <a:srgbClr val="FBE22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Oval 23"/>
          <p:cNvSpPr>
            <a:spLocks noChangeArrowheads="1"/>
          </p:cNvSpPr>
          <p:nvPr/>
        </p:nvSpPr>
        <p:spPr bwMode="auto">
          <a:xfrm>
            <a:off x="6123136" y="1966770"/>
            <a:ext cx="514350" cy="514350"/>
          </a:xfrm>
          <a:prstGeom prst="ellipse">
            <a:avLst/>
          </a:prstGeom>
          <a:solidFill>
            <a:srgbClr val="8CDB27">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Oval 24"/>
          <p:cNvSpPr>
            <a:spLocks noChangeArrowheads="1"/>
          </p:cNvSpPr>
          <p:nvPr/>
        </p:nvSpPr>
        <p:spPr bwMode="auto">
          <a:xfrm>
            <a:off x="5770711" y="2163620"/>
            <a:ext cx="139700" cy="139700"/>
          </a:xfrm>
          <a:prstGeom prst="ellipse">
            <a:avLst/>
          </a:prstGeom>
          <a:solidFill>
            <a:srgbClr val="E9B915">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Oval 25"/>
          <p:cNvSpPr>
            <a:spLocks noChangeArrowheads="1"/>
          </p:cNvSpPr>
          <p:nvPr/>
        </p:nvSpPr>
        <p:spPr bwMode="auto">
          <a:xfrm>
            <a:off x="7185173" y="3329598"/>
            <a:ext cx="146050" cy="147638"/>
          </a:xfrm>
          <a:prstGeom prst="ellipse">
            <a:avLst/>
          </a:prstGeom>
          <a:solidFill>
            <a:srgbClr val="BCED60">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Oval 26"/>
          <p:cNvSpPr>
            <a:spLocks noChangeArrowheads="1"/>
          </p:cNvSpPr>
          <p:nvPr/>
        </p:nvSpPr>
        <p:spPr bwMode="auto">
          <a:xfrm>
            <a:off x="7135961" y="3909870"/>
            <a:ext cx="146050" cy="149225"/>
          </a:xfrm>
          <a:prstGeom prst="ellipse">
            <a:avLst/>
          </a:prstGeom>
          <a:solidFill>
            <a:srgbClr val="B03896">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Oval 27"/>
          <p:cNvSpPr>
            <a:spLocks noChangeArrowheads="1"/>
          </p:cNvSpPr>
          <p:nvPr/>
        </p:nvSpPr>
        <p:spPr bwMode="auto">
          <a:xfrm>
            <a:off x="7258912" y="4131694"/>
            <a:ext cx="241300" cy="241300"/>
          </a:xfrm>
          <a:prstGeom prst="ellipse">
            <a:avLst/>
          </a:prstGeom>
          <a:solidFill>
            <a:srgbClr val="F0CA6C">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Oval 28"/>
          <p:cNvSpPr>
            <a:spLocks noChangeArrowheads="1"/>
          </p:cNvSpPr>
          <p:nvPr/>
        </p:nvSpPr>
        <p:spPr bwMode="auto">
          <a:xfrm>
            <a:off x="6881961" y="4595670"/>
            <a:ext cx="104775" cy="106363"/>
          </a:xfrm>
          <a:prstGeom prst="ellipse">
            <a:avLst/>
          </a:prstGeom>
          <a:solidFill>
            <a:srgbClr val="F0CA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Oval 29"/>
          <p:cNvSpPr>
            <a:spLocks noChangeArrowheads="1"/>
          </p:cNvSpPr>
          <p:nvPr/>
        </p:nvSpPr>
        <p:spPr bwMode="auto">
          <a:xfrm>
            <a:off x="7078811" y="4962382"/>
            <a:ext cx="146050" cy="146050"/>
          </a:xfrm>
          <a:prstGeom prst="ellipse">
            <a:avLst/>
          </a:prstGeom>
          <a:solidFill>
            <a:srgbClr val="7BBFAA">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Oval 30"/>
          <p:cNvSpPr>
            <a:spLocks noChangeArrowheads="1"/>
          </p:cNvSpPr>
          <p:nvPr/>
        </p:nvSpPr>
        <p:spPr bwMode="auto">
          <a:xfrm>
            <a:off x="7075636" y="4595670"/>
            <a:ext cx="263525" cy="261938"/>
          </a:xfrm>
          <a:prstGeom prst="ellipse">
            <a:avLst/>
          </a:prstGeom>
          <a:solidFill>
            <a:srgbClr val="EB4544">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Oval 31"/>
          <p:cNvSpPr>
            <a:spLocks noChangeArrowheads="1"/>
          </p:cNvSpPr>
          <p:nvPr/>
        </p:nvSpPr>
        <p:spPr bwMode="auto">
          <a:xfrm>
            <a:off x="7002611" y="4784582"/>
            <a:ext cx="149225" cy="149225"/>
          </a:xfrm>
          <a:prstGeom prst="ellipse">
            <a:avLst/>
          </a:prstGeom>
          <a:solidFill>
            <a:srgbClr val="8DC65B">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4" name="Oval 32"/>
          <p:cNvSpPr>
            <a:spLocks noChangeArrowheads="1"/>
          </p:cNvSpPr>
          <p:nvPr/>
        </p:nvSpPr>
        <p:spPr bwMode="auto">
          <a:xfrm>
            <a:off x="6897836" y="4262295"/>
            <a:ext cx="333375" cy="333375"/>
          </a:xfrm>
          <a:prstGeom prst="ellipse">
            <a:avLst/>
          </a:prstGeom>
          <a:solidFill>
            <a:srgbClr val="98D2E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5" name="Oval 33"/>
          <p:cNvSpPr>
            <a:spLocks noChangeArrowheads="1"/>
          </p:cNvSpPr>
          <p:nvPr/>
        </p:nvSpPr>
        <p:spPr bwMode="auto">
          <a:xfrm>
            <a:off x="6967686" y="1579420"/>
            <a:ext cx="463550" cy="463550"/>
          </a:xfrm>
          <a:prstGeom prst="ellipse">
            <a:avLst/>
          </a:prstGeom>
          <a:solidFill>
            <a:srgbClr val="B9DBD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7" name="Oval 34"/>
          <p:cNvSpPr>
            <a:spLocks noChangeArrowheads="1"/>
          </p:cNvSpPr>
          <p:nvPr/>
        </p:nvSpPr>
        <p:spPr bwMode="auto">
          <a:xfrm>
            <a:off x="7243911" y="3470132"/>
            <a:ext cx="622300" cy="623888"/>
          </a:xfrm>
          <a:prstGeom prst="ellipse">
            <a:avLst/>
          </a:prstGeom>
          <a:solidFill>
            <a:srgbClr val="98D2E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8" name="Oval 35"/>
          <p:cNvSpPr>
            <a:spLocks noChangeArrowheads="1"/>
          </p:cNvSpPr>
          <p:nvPr/>
        </p:nvSpPr>
        <p:spPr bwMode="auto">
          <a:xfrm>
            <a:off x="6777186" y="3841607"/>
            <a:ext cx="422275" cy="420688"/>
          </a:xfrm>
          <a:prstGeom prst="ellipse">
            <a:avLst/>
          </a:prstGeom>
          <a:solidFill>
            <a:srgbClr val="E27902">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9" name="Oval 36"/>
          <p:cNvSpPr>
            <a:spLocks noChangeArrowheads="1"/>
          </p:cNvSpPr>
          <p:nvPr/>
        </p:nvSpPr>
        <p:spPr bwMode="auto">
          <a:xfrm>
            <a:off x="6529604" y="3276458"/>
            <a:ext cx="574675" cy="571500"/>
          </a:xfrm>
          <a:prstGeom prst="ellipse">
            <a:avLst/>
          </a:prstGeom>
          <a:solidFill>
            <a:srgbClr val="A9D25A">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0" name="Oval 37"/>
          <p:cNvSpPr>
            <a:spLocks noChangeArrowheads="1"/>
          </p:cNvSpPr>
          <p:nvPr/>
        </p:nvSpPr>
        <p:spPr bwMode="auto">
          <a:xfrm>
            <a:off x="6224736" y="2186639"/>
            <a:ext cx="1295400" cy="1220788"/>
          </a:xfrm>
          <a:prstGeom prst="ellipse">
            <a:avLst/>
          </a:prstGeom>
          <a:solidFill>
            <a:srgbClr val="EA5514">
              <a:alpha val="61176"/>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1" name="Rectangle 38"/>
          <p:cNvSpPr>
            <a:spLocks noChangeArrowheads="1"/>
          </p:cNvSpPr>
          <p:nvPr/>
        </p:nvSpPr>
        <p:spPr bwMode="auto">
          <a:xfrm>
            <a:off x="4063553" y="2339985"/>
            <a:ext cx="189765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lvl="0" algn="dist"/>
            <a:r>
              <a:rPr lang="zh-CN" altLang="en-US" sz="6000" b="1" dirty="0">
                <a:solidFill>
                  <a:srgbClr val="F54E2A"/>
                </a:solidFill>
                <a:latin typeface="微软雅黑" pitchFamily="34" charset="-122"/>
                <a:ea typeface="微软雅黑" pitchFamily="34" charset="-122"/>
                <a:cs typeface="+mn-cs"/>
                <a:sym typeface="+mn-lt"/>
              </a:rPr>
              <a:t>课堂</a:t>
            </a:r>
            <a:endParaRPr kumimoji="0" lang="zh-CN" altLang="zh-CN" sz="1600" b="0" i="0" u="none" strike="noStrike" cap="none" normalizeH="0" baseline="0" dirty="0">
              <a:ln>
                <a:noFill/>
              </a:ln>
              <a:solidFill>
                <a:srgbClr val="F54E2A"/>
              </a:solidFill>
              <a:effectLst/>
            </a:endParaRPr>
          </a:p>
        </p:txBody>
      </p:sp>
      <p:sp>
        <p:nvSpPr>
          <p:cNvPr id="1034" name="Rectangle 41"/>
          <p:cNvSpPr>
            <a:spLocks noChangeArrowheads="1"/>
          </p:cNvSpPr>
          <p:nvPr/>
        </p:nvSpPr>
        <p:spPr bwMode="auto">
          <a:xfrm>
            <a:off x="1774650" y="2326252"/>
            <a:ext cx="193471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lvl="0" algn="dist"/>
            <a:r>
              <a:rPr lang="zh-CN" altLang="en-US" sz="6000" b="1" dirty="0">
                <a:solidFill>
                  <a:srgbClr val="3A3A3A"/>
                </a:solidFill>
                <a:latin typeface="微软雅黑" pitchFamily="34" charset="-122"/>
                <a:ea typeface="微软雅黑" pitchFamily="34" charset="-122"/>
                <a:sym typeface="+mn-lt"/>
              </a:rPr>
              <a:t>翻转</a:t>
            </a:r>
            <a:endParaRPr lang="zh-CN" altLang="zh-CN" sz="6000" b="1" dirty="0">
              <a:solidFill>
                <a:srgbClr val="3A3A3A"/>
              </a:solidFill>
              <a:latin typeface="微软雅黑" pitchFamily="34" charset="-122"/>
              <a:ea typeface="微软雅黑" pitchFamily="34" charset="-122"/>
            </a:endParaRPr>
          </a:p>
        </p:txBody>
      </p:sp>
      <p:sp>
        <p:nvSpPr>
          <p:cNvPr id="50" name="圆角矩形 49"/>
          <p:cNvSpPr/>
          <p:nvPr/>
        </p:nvSpPr>
        <p:spPr>
          <a:xfrm>
            <a:off x="5426190" y="3499847"/>
            <a:ext cx="1295400" cy="468711"/>
          </a:xfrm>
          <a:prstGeom prst="roundRect">
            <a:avLst>
              <a:gd name="adj" fmla="val 5000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EA5514"/>
                </a:solidFill>
                <a:latin typeface="微软雅黑" panose="020B0503020204020204" pitchFamily="34" charset="-122"/>
                <a:ea typeface="微软雅黑" panose="020B0503020204020204" pitchFamily="34" charset="-122"/>
              </a:rPr>
              <a:t>G10</a:t>
            </a:r>
            <a:endParaRPr lang="zh-CN" altLang="en-US" sz="2400" dirty="0">
              <a:solidFill>
                <a:srgbClr val="EA5514"/>
              </a:solidFill>
              <a:latin typeface="微软雅黑" panose="020B0503020204020204" pitchFamily="34" charset="-122"/>
              <a:ea typeface="微软雅黑" panose="020B0503020204020204" pitchFamily="34" charset="-122"/>
            </a:endParaRPr>
          </a:p>
        </p:txBody>
      </p:sp>
      <p:sp>
        <p:nvSpPr>
          <p:cNvPr id="38" name="Rectangle 40">
            <a:extLst>
              <a:ext uri="{FF2B5EF4-FFF2-40B4-BE49-F238E27FC236}">
                <a16:creationId xmlns:a16="http://schemas.microsoft.com/office/drawing/2014/main" id="{96A9B2FA-9D36-4DF0-839E-E6BD8AE800AD}"/>
              </a:ext>
            </a:extLst>
          </p:cNvPr>
          <p:cNvSpPr>
            <a:spLocks noChangeArrowheads="1"/>
          </p:cNvSpPr>
          <p:nvPr/>
        </p:nvSpPr>
        <p:spPr bwMode="auto">
          <a:xfrm>
            <a:off x="4347397" y="3478425"/>
            <a:ext cx="1295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lvl="0"/>
            <a:r>
              <a:rPr lang="zh-CN" altLang="en-US" sz="2800" dirty="0">
                <a:solidFill>
                  <a:schemeClr val="tx1">
                    <a:lumMod val="50000"/>
                    <a:lumOff val="50000"/>
                  </a:schemeClr>
                </a:solidFill>
                <a:latin typeface="微软雅黑" pitchFamily="34" charset="-122"/>
                <a:ea typeface="微软雅黑" pitchFamily="34" charset="-122"/>
                <a:sym typeface="+mn-lt"/>
              </a:rPr>
              <a:t>第三次</a:t>
            </a:r>
            <a:endParaRPr lang="zh-CN" altLang="zh-CN" sz="2800" dirty="0">
              <a:solidFill>
                <a:schemeClr val="tx1">
                  <a:lumMod val="50000"/>
                  <a:lumOff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608857882"/>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cBhvr>
                                            <p:cTn id="7" dur="300" fill="hold"/>
                                            <p:tgtEl>
                                              <p:spTgt spid="7"/>
                                            </p:tgtEl>
                                            <p:attrNameLst>
                                              <p:attrName>ppt_w</p:attrName>
                                            </p:attrNameLst>
                                          </p:cBhvr>
                                          <p:tavLst>
                                            <p:tav tm="0">
                                              <p:val>
                                                <p:fltVal val="0"/>
                                              </p:val>
                                            </p:tav>
                                            <p:tav tm="100000">
                                              <p:val>
                                                <p:strVal val="#ppt_w"/>
                                              </p:val>
                                            </p:tav>
                                          </p:tavLst>
                                        </p:anim>
                                        <p:anim calcmode="lin" valueType="num">
                                          <p:cBhvr>
                                            <p:cTn id="8" dur="300" fill="hold"/>
                                            <p:tgtEl>
                                              <p:spTgt spid="7"/>
                                            </p:tgtEl>
                                            <p:attrNameLst>
                                              <p:attrName>ppt_h</p:attrName>
                                            </p:attrNameLst>
                                          </p:cBhvr>
                                          <p:tavLst>
                                            <p:tav tm="0">
                                              <p:val>
                                                <p:fltVal val="0"/>
                                              </p:val>
                                            </p:tav>
                                            <p:tav tm="100000">
                                              <p:val>
                                                <p:strVal val="#ppt_h"/>
                                              </p:val>
                                            </p:tav>
                                          </p:tavLst>
                                        </p:anim>
                                        <p:animEffect transition="in" filter="fade">
                                          <p:cBhvr>
                                            <p:cTn id="9" dur="300"/>
                                            <p:tgtEl>
                                              <p:spTgt spid="7"/>
                                            </p:tgtEl>
                                          </p:cBhvr>
                                        </p:animEffect>
                                      </p:childTnLst>
                                    </p:cTn>
                                  </p:par>
                                  <p:par>
                                    <p:cTn id="10" presetID="6" presetClass="emph" presetSubtype="0" autoRev="1" fill="hold" grpId="1" nodeType="withEffect">
                                      <p:stCondLst>
                                        <p:cond delay="500"/>
                                      </p:stCondLst>
                                      <p:childTnLst>
                                        <p:animScale>
                                          <p:cBhvr>
                                            <p:cTn id="11" dur="150" fill="hold"/>
                                            <p:tgtEl>
                                              <p:spTgt spid="7"/>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300" fill="hold"/>
                                            <p:tgtEl>
                                              <p:spTgt spid="8"/>
                                            </p:tgtEl>
                                            <p:attrNameLst>
                                              <p:attrName>ppt_w</p:attrName>
                                            </p:attrNameLst>
                                          </p:cBhvr>
                                          <p:tavLst>
                                            <p:tav tm="0">
                                              <p:val>
                                                <p:fltVal val="0"/>
                                              </p:val>
                                            </p:tav>
                                            <p:tav tm="100000">
                                              <p:val>
                                                <p:strVal val="#ppt_w"/>
                                              </p:val>
                                            </p:tav>
                                          </p:tavLst>
                                        </p:anim>
                                        <p:anim calcmode="lin" valueType="num">
                                          <p:cBhvr>
                                            <p:cTn id="15" dur="300" fill="hold"/>
                                            <p:tgtEl>
                                              <p:spTgt spid="8"/>
                                            </p:tgtEl>
                                            <p:attrNameLst>
                                              <p:attrName>ppt_h</p:attrName>
                                            </p:attrNameLst>
                                          </p:cBhvr>
                                          <p:tavLst>
                                            <p:tav tm="0">
                                              <p:val>
                                                <p:fltVal val="0"/>
                                              </p:val>
                                            </p:tav>
                                            <p:tav tm="100000">
                                              <p:val>
                                                <p:strVal val="#ppt_h"/>
                                              </p:val>
                                            </p:tav>
                                          </p:tavLst>
                                        </p:anim>
                                        <p:animEffect transition="in" filter="fade">
                                          <p:cBhvr>
                                            <p:cTn id="16" dur="300"/>
                                            <p:tgtEl>
                                              <p:spTgt spid="8"/>
                                            </p:tgtEl>
                                          </p:cBhvr>
                                        </p:animEffect>
                                      </p:childTnLst>
                                    </p:cTn>
                                  </p:par>
                                  <p:par>
                                    <p:cTn id="17" presetID="6" presetClass="emph" presetSubtype="0" autoRev="1" fill="hold" grpId="1" nodeType="withEffect">
                                      <p:stCondLst>
                                        <p:cond delay="300"/>
                                      </p:stCondLst>
                                      <p:childTnLst>
                                        <p:animScale>
                                          <p:cBhvr>
                                            <p:cTn id="18" dur="150" fill="hold"/>
                                            <p:tgtEl>
                                              <p:spTgt spid="8"/>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300" fill="hold"/>
                                            <p:tgtEl>
                                              <p:spTgt spid="11"/>
                                            </p:tgtEl>
                                            <p:attrNameLst>
                                              <p:attrName>ppt_w</p:attrName>
                                            </p:attrNameLst>
                                          </p:cBhvr>
                                          <p:tavLst>
                                            <p:tav tm="0">
                                              <p:val>
                                                <p:fltVal val="0"/>
                                              </p:val>
                                            </p:tav>
                                            <p:tav tm="100000">
                                              <p:val>
                                                <p:strVal val="#ppt_w"/>
                                              </p:val>
                                            </p:tav>
                                          </p:tavLst>
                                        </p:anim>
                                        <p:anim calcmode="lin" valueType="num">
                                          <p:cBhvr>
                                            <p:cTn id="22" dur="300" fill="hold"/>
                                            <p:tgtEl>
                                              <p:spTgt spid="11"/>
                                            </p:tgtEl>
                                            <p:attrNameLst>
                                              <p:attrName>ppt_h</p:attrName>
                                            </p:attrNameLst>
                                          </p:cBhvr>
                                          <p:tavLst>
                                            <p:tav tm="0">
                                              <p:val>
                                                <p:fltVal val="0"/>
                                              </p:val>
                                            </p:tav>
                                            <p:tav tm="100000">
                                              <p:val>
                                                <p:strVal val="#ppt_h"/>
                                              </p:val>
                                            </p:tav>
                                          </p:tavLst>
                                        </p:anim>
                                        <p:animEffect transition="in" filter="fade">
                                          <p:cBhvr>
                                            <p:cTn id="23" dur="300"/>
                                            <p:tgtEl>
                                              <p:spTgt spid="11"/>
                                            </p:tgtEl>
                                          </p:cBhvr>
                                        </p:animEffect>
                                      </p:childTnLst>
                                    </p:cTn>
                                  </p:par>
                                  <p:par>
                                    <p:cTn id="24" presetID="6" presetClass="emph" presetSubtype="0" autoRev="1" fill="hold" grpId="1" nodeType="withEffect">
                                      <p:stCondLst>
                                        <p:cond delay="300"/>
                                      </p:stCondLst>
                                      <p:childTnLst>
                                        <p:animScale>
                                          <p:cBhvr>
                                            <p:cTn id="25" dur="150" fill="hold"/>
                                            <p:tgtEl>
                                              <p:spTgt spid="11"/>
                                            </p:tgtEl>
                                          </p:cBhvr>
                                          <p:by x="110000" y="110000"/>
                                        </p:animScale>
                                      </p:childTnLst>
                                    </p:cTn>
                                  </p:par>
                                  <p:par>
                                    <p:cTn id="26" presetID="53" presetClass="entr" presetSubtype="16" fill="hold" grpId="0" nodeType="withEffect">
                                      <p:stCondLst>
                                        <p:cond delay="500"/>
                                      </p:stCondLst>
                                      <p:childTnLst>
                                        <p:set>
                                          <p:cBhvr>
                                            <p:cTn id="27" dur="1" fill="hold">
                                              <p:stCondLst>
                                                <p:cond delay="0"/>
                                              </p:stCondLst>
                                            </p:cTn>
                                            <p:tgtEl>
                                              <p:spTgt spid="12"/>
                                            </p:tgtEl>
                                            <p:attrNameLst>
                                              <p:attrName>style.visibility</p:attrName>
                                            </p:attrNameLst>
                                          </p:cBhvr>
                                          <p:to>
                                            <p:strVal val="visible"/>
                                          </p:to>
                                        </p:set>
                                        <p:anim calcmode="lin" valueType="num">
                                          <p:cBhvr>
                                            <p:cTn id="28" dur="300" fill="hold"/>
                                            <p:tgtEl>
                                              <p:spTgt spid="12"/>
                                            </p:tgtEl>
                                            <p:attrNameLst>
                                              <p:attrName>ppt_w</p:attrName>
                                            </p:attrNameLst>
                                          </p:cBhvr>
                                          <p:tavLst>
                                            <p:tav tm="0">
                                              <p:val>
                                                <p:fltVal val="0"/>
                                              </p:val>
                                            </p:tav>
                                            <p:tav tm="100000">
                                              <p:val>
                                                <p:strVal val="#ppt_w"/>
                                              </p:val>
                                            </p:tav>
                                          </p:tavLst>
                                        </p:anim>
                                        <p:anim calcmode="lin" valueType="num">
                                          <p:cBhvr>
                                            <p:cTn id="29" dur="300" fill="hold"/>
                                            <p:tgtEl>
                                              <p:spTgt spid="12"/>
                                            </p:tgtEl>
                                            <p:attrNameLst>
                                              <p:attrName>ppt_h</p:attrName>
                                            </p:attrNameLst>
                                          </p:cBhvr>
                                          <p:tavLst>
                                            <p:tav tm="0">
                                              <p:val>
                                                <p:fltVal val="0"/>
                                              </p:val>
                                            </p:tav>
                                            <p:tav tm="100000">
                                              <p:val>
                                                <p:strVal val="#ppt_h"/>
                                              </p:val>
                                            </p:tav>
                                          </p:tavLst>
                                        </p:anim>
                                        <p:animEffect transition="in" filter="fade">
                                          <p:cBhvr>
                                            <p:cTn id="30" dur="300"/>
                                            <p:tgtEl>
                                              <p:spTgt spid="12"/>
                                            </p:tgtEl>
                                          </p:cBhvr>
                                        </p:animEffect>
                                      </p:childTnLst>
                                    </p:cTn>
                                  </p:par>
                                  <p:par>
                                    <p:cTn id="31" presetID="6" presetClass="emph" presetSubtype="0" autoRev="1" fill="hold" grpId="1" nodeType="withEffect">
                                      <p:stCondLst>
                                        <p:cond delay="800"/>
                                      </p:stCondLst>
                                      <p:childTnLst>
                                        <p:animScale>
                                          <p:cBhvr>
                                            <p:cTn id="32" dur="150" fill="hold"/>
                                            <p:tgtEl>
                                              <p:spTgt spid="12"/>
                                            </p:tgtEl>
                                          </p:cBhvr>
                                          <p:by x="110000" y="110000"/>
                                        </p:animScale>
                                      </p:childTnLst>
                                    </p:cTn>
                                  </p:par>
                                  <p:par>
                                    <p:cTn id="33" presetID="53" presetClass="entr" presetSubtype="16" fill="hold" grpId="0" nodeType="withEffect">
                                      <p:stCondLst>
                                        <p:cond delay="300"/>
                                      </p:stCondLst>
                                      <p:childTnLst>
                                        <p:set>
                                          <p:cBhvr>
                                            <p:cTn id="34" dur="1" fill="hold">
                                              <p:stCondLst>
                                                <p:cond delay="0"/>
                                              </p:stCondLst>
                                            </p:cTn>
                                            <p:tgtEl>
                                              <p:spTgt spid="13"/>
                                            </p:tgtEl>
                                            <p:attrNameLst>
                                              <p:attrName>style.visibility</p:attrName>
                                            </p:attrNameLst>
                                          </p:cBhvr>
                                          <p:to>
                                            <p:strVal val="visible"/>
                                          </p:to>
                                        </p:set>
                                        <p:anim calcmode="lin" valueType="num">
                                          <p:cBhvr>
                                            <p:cTn id="35" dur="300" fill="hold"/>
                                            <p:tgtEl>
                                              <p:spTgt spid="13"/>
                                            </p:tgtEl>
                                            <p:attrNameLst>
                                              <p:attrName>ppt_w</p:attrName>
                                            </p:attrNameLst>
                                          </p:cBhvr>
                                          <p:tavLst>
                                            <p:tav tm="0">
                                              <p:val>
                                                <p:fltVal val="0"/>
                                              </p:val>
                                            </p:tav>
                                            <p:tav tm="100000">
                                              <p:val>
                                                <p:strVal val="#ppt_w"/>
                                              </p:val>
                                            </p:tav>
                                          </p:tavLst>
                                        </p:anim>
                                        <p:anim calcmode="lin" valueType="num">
                                          <p:cBhvr>
                                            <p:cTn id="36" dur="300" fill="hold"/>
                                            <p:tgtEl>
                                              <p:spTgt spid="13"/>
                                            </p:tgtEl>
                                            <p:attrNameLst>
                                              <p:attrName>ppt_h</p:attrName>
                                            </p:attrNameLst>
                                          </p:cBhvr>
                                          <p:tavLst>
                                            <p:tav tm="0">
                                              <p:val>
                                                <p:fltVal val="0"/>
                                              </p:val>
                                            </p:tav>
                                            <p:tav tm="100000">
                                              <p:val>
                                                <p:strVal val="#ppt_h"/>
                                              </p:val>
                                            </p:tav>
                                          </p:tavLst>
                                        </p:anim>
                                        <p:animEffect transition="in" filter="fade">
                                          <p:cBhvr>
                                            <p:cTn id="37" dur="300"/>
                                            <p:tgtEl>
                                              <p:spTgt spid="13"/>
                                            </p:tgtEl>
                                          </p:cBhvr>
                                        </p:animEffect>
                                      </p:childTnLst>
                                    </p:cTn>
                                  </p:par>
                                  <p:par>
                                    <p:cTn id="38" presetID="6" presetClass="emph" presetSubtype="0" autoRev="1" fill="hold" grpId="1" nodeType="withEffect">
                                      <p:stCondLst>
                                        <p:cond delay="600"/>
                                      </p:stCondLst>
                                      <p:childTnLst>
                                        <p:animScale>
                                          <p:cBhvr>
                                            <p:cTn id="39" dur="150" fill="hold"/>
                                            <p:tgtEl>
                                              <p:spTgt spid="13"/>
                                            </p:tgtEl>
                                          </p:cBhvr>
                                          <p:by x="110000" y="110000"/>
                                        </p:animScale>
                                      </p:childTnLst>
                                    </p:cTn>
                                  </p:par>
                                  <p:par>
                                    <p:cTn id="40" presetID="53" presetClass="entr" presetSubtype="16" fill="hold" grpId="0" nodeType="withEffect">
                                      <p:stCondLst>
                                        <p:cond delay="200"/>
                                      </p:stCondLst>
                                      <p:childTnLst>
                                        <p:set>
                                          <p:cBhvr>
                                            <p:cTn id="41" dur="1" fill="hold">
                                              <p:stCondLst>
                                                <p:cond delay="0"/>
                                              </p:stCondLst>
                                            </p:cTn>
                                            <p:tgtEl>
                                              <p:spTgt spid="10"/>
                                            </p:tgtEl>
                                            <p:attrNameLst>
                                              <p:attrName>style.visibility</p:attrName>
                                            </p:attrNameLst>
                                          </p:cBhvr>
                                          <p:to>
                                            <p:strVal val="visible"/>
                                          </p:to>
                                        </p:set>
                                        <p:anim calcmode="lin" valueType="num">
                                          <p:cBhvr>
                                            <p:cTn id="42" dur="300" fill="hold"/>
                                            <p:tgtEl>
                                              <p:spTgt spid="10"/>
                                            </p:tgtEl>
                                            <p:attrNameLst>
                                              <p:attrName>ppt_w</p:attrName>
                                            </p:attrNameLst>
                                          </p:cBhvr>
                                          <p:tavLst>
                                            <p:tav tm="0">
                                              <p:val>
                                                <p:fltVal val="0"/>
                                              </p:val>
                                            </p:tav>
                                            <p:tav tm="100000">
                                              <p:val>
                                                <p:strVal val="#ppt_w"/>
                                              </p:val>
                                            </p:tav>
                                          </p:tavLst>
                                        </p:anim>
                                        <p:anim calcmode="lin" valueType="num">
                                          <p:cBhvr>
                                            <p:cTn id="43" dur="300" fill="hold"/>
                                            <p:tgtEl>
                                              <p:spTgt spid="10"/>
                                            </p:tgtEl>
                                            <p:attrNameLst>
                                              <p:attrName>ppt_h</p:attrName>
                                            </p:attrNameLst>
                                          </p:cBhvr>
                                          <p:tavLst>
                                            <p:tav tm="0">
                                              <p:val>
                                                <p:fltVal val="0"/>
                                              </p:val>
                                            </p:tav>
                                            <p:tav tm="100000">
                                              <p:val>
                                                <p:strVal val="#ppt_h"/>
                                              </p:val>
                                            </p:tav>
                                          </p:tavLst>
                                        </p:anim>
                                        <p:animEffect transition="in" filter="fade">
                                          <p:cBhvr>
                                            <p:cTn id="44" dur="300"/>
                                            <p:tgtEl>
                                              <p:spTgt spid="10"/>
                                            </p:tgtEl>
                                          </p:cBhvr>
                                        </p:animEffect>
                                      </p:childTnLst>
                                    </p:cTn>
                                  </p:par>
                                  <p:par>
                                    <p:cTn id="45" presetID="6" presetClass="emph" presetSubtype="0" autoRev="1" fill="hold" grpId="1" nodeType="withEffect">
                                      <p:stCondLst>
                                        <p:cond delay="500"/>
                                      </p:stCondLst>
                                      <p:childTnLst>
                                        <p:animScale>
                                          <p:cBhvr>
                                            <p:cTn id="46" dur="150" fill="hold"/>
                                            <p:tgtEl>
                                              <p:spTgt spid="10"/>
                                            </p:tgtEl>
                                          </p:cBhvr>
                                          <p:by x="110000" y="110000"/>
                                        </p:animScale>
                                      </p:childTnLst>
                                    </p:cTn>
                                  </p:par>
                                  <p:par>
                                    <p:cTn id="47" presetID="53" presetClass="entr" presetSubtype="16"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p:cTn id="49" dur="300" fill="hold"/>
                                            <p:tgtEl>
                                              <p:spTgt spid="9"/>
                                            </p:tgtEl>
                                            <p:attrNameLst>
                                              <p:attrName>ppt_w</p:attrName>
                                            </p:attrNameLst>
                                          </p:cBhvr>
                                          <p:tavLst>
                                            <p:tav tm="0">
                                              <p:val>
                                                <p:fltVal val="0"/>
                                              </p:val>
                                            </p:tav>
                                            <p:tav tm="100000">
                                              <p:val>
                                                <p:strVal val="#ppt_w"/>
                                              </p:val>
                                            </p:tav>
                                          </p:tavLst>
                                        </p:anim>
                                        <p:anim calcmode="lin" valueType="num">
                                          <p:cBhvr>
                                            <p:cTn id="50" dur="300" fill="hold"/>
                                            <p:tgtEl>
                                              <p:spTgt spid="9"/>
                                            </p:tgtEl>
                                            <p:attrNameLst>
                                              <p:attrName>ppt_h</p:attrName>
                                            </p:attrNameLst>
                                          </p:cBhvr>
                                          <p:tavLst>
                                            <p:tav tm="0">
                                              <p:val>
                                                <p:fltVal val="0"/>
                                              </p:val>
                                            </p:tav>
                                            <p:tav tm="100000">
                                              <p:val>
                                                <p:strVal val="#ppt_h"/>
                                              </p:val>
                                            </p:tav>
                                          </p:tavLst>
                                        </p:anim>
                                        <p:animEffect transition="in" filter="fade">
                                          <p:cBhvr>
                                            <p:cTn id="51" dur="300"/>
                                            <p:tgtEl>
                                              <p:spTgt spid="9"/>
                                            </p:tgtEl>
                                          </p:cBhvr>
                                        </p:animEffect>
                                      </p:childTnLst>
                                    </p:cTn>
                                  </p:par>
                                  <p:par>
                                    <p:cTn id="52" presetID="6" presetClass="emph" presetSubtype="0" autoRev="1" fill="hold" grpId="1" nodeType="withEffect">
                                      <p:stCondLst>
                                        <p:cond delay="300"/>
                                      </p:stCondLst>
                                      <p:childTnLst>
                                        <p:animScale>
                                          <p:cBhvr>
                                            <p:cTn id="53" dur="150" fill="hold"/>
                                            <p:tgtEl>
                                              <p:spTgt spid="9"/>
                                            </p:tgtEl>
                                          </p:cBhvr>
                                          <p:by x="110000" y="110000"/>
                                        </p:animScale>
                                      </p:childTnLst>
                                    </p:cTn>
                                  </p:par>
                                  <p:par>
                                    <p:cTn id="54" presetID="53" presetClass="entr" presetSubtype="16" fill="hold" grpId="0" nodeType="withEffect">
                                      <p:stCondLst>
                                        <p:cond delay="200"/>
                                      </p:stCondLst>
                                      <p:childTnLst>
                                        <p:set>
                                          <p:cBhvr>
                                            <p:cTn id="55" dur="1" fill="hold">
                                              <p:stCondLst>
                                                <p:cond delay="0"/>
                                              </p:stCondLst>
                                            </p:cTn>
                                            <p:tgtEl>
                                              <p:spTgt spid="22"/>
                                            </p:tgtEl>
                                            <p:attrNameLst>
                                              <p:attrName>style.visibility</p:attrName>
                                            </p:attrNameLst>
                                          </p:cBhvr>
                                          <p:to>
                                            <p:strVal val="visible"/>
                                          </p:to>
                                        </p:set>
                                        <p:anim calcmode="lin" valueType="num">
                                          <p:cBhvr>
                                            <p:cTn id="56" dur="300" fill="hold"/>
                                            <p:tgtEl>
                                              <p:spTgt spid="22"/>
                                            </p:tgtEl>
                                            <p:attrNameLst>
                                              <p:attrName>ppt_w</p:attrName>
                                            </p:attrNameLst>
                                          </p:cBhvr>
                                          <p:tavLst>
                                            <p:tav tm="0">
                                              <p:val>
                                                <p:fltVal val="0"/>
                                              </p:val>
                                            </p:tav>
                                            <p:tav tm="100000">
                                              <p:val>
                                                <p:strVal val="#ppt_w"/>
                                              </p:val>
                                            </p:tav>
                                          </p:tavLst>
                                        </p:anim>
                                        <p:anim calcmode="lin" valueType="num">
                                          <p:cBhvr>
                                            <p:cTn id="57" dur="300" fill="hold"/>
                                            <p:tgtEl>
                                              <p:spTgt spid="22"/>
                                            </p:tgtEl>
                                            <p:attrNameLst>
                                              <p:attrName>ppt_h</p:attrName>
                                            </p:attrNameLst>
                                          </p:cBhvr>
                                          <p:tavLst>
                                            <p:tav tm="0">
                                              <p:val>
                                                <p:fltVal val="0"/>
                                              </p:val>
                                            </p:tav>
                                            <p:tav tm="100000">
                                              <p:val>
                                                <p:strVal val="#ppt_h"/>
                                              </p:val>
                                            </p:tav>
                                          </p:tavLst>
                                        </p:anim>
                                        <p:animEffect transition="in" filter="fade">
                                          <p:cBhvr>
                                            <p:cTn id="58" dur="300"/>
                                            <p:tgtEl>
                                              <p:spTgt spid="22"/>
                                            </p:tgtEl>
                                          </p:cBhvr>
                                        </p:animEffect>
                                      </p:childTnLst>
                                    </p:cTn>
                                  </p:par>
                                  <p:par>
                                    <p:cTn id="59" presetID="6" presetClass="emph" presetSubtype="0" autoRev="1" fill="hold" grpId="1" nodeType="withEffect">
                                      <p:stCondLst>
                                        <p:cond delay="500"/>
                                      </p:stCondLst>
                                      <p:childTnLst>
                                        <p:animScale>
                                          <p:cBhvr>
                                            <p:cTn id="60" dur="150" fill="hold"/>
                                            <p:tgtEl>
                                              <p:spTgt spid="22"/>
                                            </p:tgtEl>
                                          </p:cBhvr>
                                          <p:by x="110000" y="110000"/>
                                        </p:animScale>
                                      </p:childTnLst>
                                    </p:cTn>
                                  </p:par>
                                  <p:par>
                                    <p:cTn id="61" presetID="53" presetClass="entr" presetSubtype="16" fill="hold" grpId="0" nodeType="withEffect">
                                      <p:stCondLst>
                                        <p:cond delay="400"/>
                                      </p:stCondLst>
                                      <p:childTnLst>
                                        <p:set>
                                          <p:cBhvr>
                                            <p:cTn id="62" dur="1" fill="hold">
                                              <p:stCondLst>
                                                <p:cond delay="0"/>
                                              </p:stCondLst>
                                            </p:cTn>
                                            <p:tgtEl>
                                              <p:spTgt spid="1025"/>
                                            </p:tgtEl>
                                            <p:attrNameLst>
                                              <p:attrName>style.visibility</p:attrName>
                                            </p:attrNameLst>
                                          </p:cBhvr>
                                          <p:to>
                                            <p:strVal val="visible"/>
                                          </p:to>
                                        </p:set>
                                        <p:anim calcmode="lin" valueType="num">
                                          <p:cBhvr>
                                            <p:cTn id="63" dur="300" fill="hold"/>
                                            <p:tgtEl>
                                              <p:spTgt spid="1025"/>
                                            </p:tgtEl>
                                            <p:attrNameLst>
                                              <p:attrName>ppt_w</p:attrName>
                                            </p:attrNameLst>
                                          </p:cBhvr>
                                          <p:tavLst>
                                            <p:tav tm="0">
                                              <p:val>
                                                <p:fltVal val="0"/>
                                              </p:val>
                                            </p:tav>
                                            <p:tav tm="100000">
                                              <p:val>
                                                <p:strVal val="#ppt_w"/>
                                              </p:val>
                                            </p:tav>
                                          </p:tavLst>
                                        </p:anim>
                                        <p:anim calcmode="lin" valueType="num">
                                          <p:cBhvr>
                                            <p:cTn id="64" dur="300" fill="hold"/>
                                            <p:tgtEl>
                                              <p:spTgt spid="1025"/>
                                            </p:tgtEl>
                                            <p:attrNameLst>
                                              <p:attrName>ppt_h</p:attrName>
                                            </p:attrNameLst>
                                          </p:cBhvr>
                                          <p:tavLst>
                                            <p:tav tm="0">
                                              <p:val>
                                                <p:fltVal val="0"/>
                                              </p:val>
                                            </p:tav>
                                            <p:tav tm="100000">
                                              <p:val>
                                                <p:strVal val="#ppt_h"/>
                                              </p:val>
                                            </p:tav>
                                          </p:tavLst>
                                        </p:anim>
                                        <p:animEffect transition="in" filter="fade">
                                          <p:cBhvr>
                                            <p:cTn id="65" dur="300"/>
                                            <p:tgtEl>
                                              <p:spTgt spid="1025"/>
                                            </p:tgtEl>
                                          </p:cBhvr>
                                        </p:animEffect>
                                      </p:childTnLst>
                                    </p:cTn>
                                  </p:par>
                                  <p:par>
                                    <p:cTn id="66" presetID="6" presetClass="emph" presetSubtype="0" autoRev="1" fill="hold" grpId="1" nodeType="withEffect">
                                      <p:stCondLst>
                                        <p:cond delay="700"/>
                                      </p:stCondLst>
                                      <p:childTnLst>
                                        <p:animScale>
                                          <p:cBhvr>
                                            <p:cTn id="67" dur="150" fill="hold"/>
                                            <p:tgtEl>
                                              <p:spTgt spid="1025"/>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5"/>
                                            </p:tgtEl>
                                            <p:attrNameLst>
                                              <p:attrName>style.visibility</p:attrName>
                                            </p:attrNameLst>
                                          </p:cBhvr>
                                          <p:to>
                                            <p:strVal val="visible"/>
                                          </p:to>
                                        </p:set>
                                        <p:anim calcmode="lin" valueType="num">
                                          <p:cBhvr>
                                            <p:cTn id="70" dur="300" fill="hold"/>
                                            <p:tgtEl>
                                              <p:spTgt spid="15"/>
                                            </p:tgtEl>
                                            <p:attrNameLst>
                                              <p:attrName>ppt_w</p:attrName>
                                            </p:attrNameLst>
                                          </p:cBhvr>
                                          <p:tavLst>
                                            <p:tav tm="0">
                                              <p:val>
                                                <p:fltVal val="0"/>
                                              </p:val>
                                            </p:tav>
                                            <p:tav tm="100000">
                                              <p:val>
                                                <p:strVal val="#ppt_w"/>
                                              </p:val>
                                            </p:tav>
                                          </p:tavLst>
                                        </p:anim>
                                        <p:anim calcmode="lin" valueType="num">
                                          <p:cBhvr>
                                            <p:cTn id="71" dur="300" fill="hold"/>
                                            <p:tgtEl>
                                              <p:spTgt spid="15"/>
                                            </p:tgtEl>
                                            <p:attrNameLst>
                                              <p:attrName>ppt_h</p:attrName>
                                            </p:attrNameLst>
                                          </p:cBhvr>
                                          <p:tavLst>
                                            <p:tav tm="0">
                                              <p:val>
                                                <p:fltVal val="0"/>
                                              </p:val>
                                            </p:tav>
                                            <p:tav tm="100000">
                                              <p:val>
                                                <p:strVal val="#ppt_h"/>
                                              </p:val>
                                            </p:tav>
                                          </p:tavLst>
                                        </p:anim>
                                        <p:animEffect transition="in" filter="fade">
                                          <p:cBhvr>
                                            <p:cTn id="72" dur="300"/>
                                            <p:tgtEl>
                                              <p:spTgt spid="15"/>
                                            </p:tgtEl>
                                          </p:cBhvr>
                                        </p:animEffect>
                                      </p:childTnLst>
                                    </p:cTn>
                                  </p:par>
                                  <p:par>
                                    <p:cTn id="73" presetID="6" presetClass="emph" presetSubtype="0" autoRev="1" fill="hold" grpId="1" nodeType="withEffect">
                                      <p:stCondLst>
                                        <p:cond delay="300"/>
                                      </p:stCondLst>
                                      <p:childTnLst>
                                        <p:animScale>
                                          <p:cBhvr>
                                            <p:cTn id="74" dur="150" fill="hold"/>
                                            <p:tgtEl>
                                              <p:spTgt spid="15"/>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4"/>
                                            </p:tgtEl>
                                            <p:attrNameLst>
                                              <p:attrName>style.visibility</p:attrName>
                                            </p:attrNameLst>
                                          </p:cBhvr>
                                          <p:to>
                                            <p:strVal val="visible"/>
                                          </p:to>
                                        </p:set>
                                        <p:anim calcmode="lin" valueType="num">
                                          <p:cBhvr>
                                            <p:cTn id="77" dur="300" fill="hold"/>
                                            <p:tgtEl>
                                              <p:spTgt spid="14"/>
                                            </p:tgtEl>
                                            <p:attrNameLst>
                                              <p:attrName>ppt_w</p:attrName>
                                            </p:attrNameLst>
                                          </p:cBhvr>
                                          <p:tavLst>
                                            <p:tav tm="0">
                                              <p:val>
                                                <p:fltVal val="0"/>
                                              </p:val>
                                            </p:tav>
                                            <p:tav tm="100000">
                                              <p:val>
                                                <p:strVal val="#ppt_w"/>
                                              </p:val>
                                            </p:tav>
                                          </p:tavLst>
                                        </p:anim>
                                        <p:anim calcmode="lin" valueType="num">
                                          <p:cBhvr>
                                            <p:cTn id="78" dur="300" fill="hold"/>
                                            <p:tgtEl>
                                              <p:spTgt spid="14"/>
                                            </p:tgtEl>
                                            <p:attrNameLst>
                                              <p:attrName>ppt_h</p:attrName>
                                            </p:attrNameLst>
                                          </p:cBhvr>
                                          <p:tavLst>
                                            <p:tav tm="0">
                                              <p:val>
                                                <p:fltVal val="0"/>
                                              </p:val>
                                            </p:tav>
                                            <p:tav tm="100000">
                                              <p:val>
                                                <p:strVal val="#ppt_h"/>
                                              </p:val>
                                            </p:tav>
                                          </p:tavLst>
                                        </p:anim>
                                        <p:animEffect transition="in" filter="fade">
                                          <p:cBhvr>
                                            <p:cTn id="79" dur="300"/>
                                            <p:tgtEl>
                                              <p:spTgt spid="14"/>
                                            </p:tgtEl>
                                          </p:cBhvr>
                                        </p:animEffect>
                                      </p:childTnLst>
                                    </p:cTn>
                                  </p:par>
                                  <p:par>
                                    <p:cTn id="80" presetID="6" presetClass="emph" presetSubtype="0" autoRev="1" fill="hold" grpId="1" nodeType="withEffect">
                                      <p:stCondLst>
                                        <p:cond delay="300"/>
                                      </p:stCondLst>
                                      <p:childTnLst>
                                        <p:animScale>
                                          <p:cBhvr>
                                            <p:cTn id="81" dur="150" fill="hold"/>
                                            <p:tgtEl>
                                              <p:spTgt spid="14"/>
                                            </p:tgtEl>
                                          </p:cBhvr>
                                          <p:by x="110000" y="110000"/>
                                        </p:animScale>
                                      </p:childTnLst>
                                    </p:cTn>
                                  </p:par>
                                  <p:par>
                                    <p:cTn id="82" presetID="53" presetClass="entr" presetSubtype="16" fill="hold" grpId="0" nodeType="withEffect">
                                      <p:stCondLst>
                                        <p:cond delay="0"/>
                                      </p:stCondLst>
                                      <p:childTnLst>
                                        <p:set>
                                          <p:cBhvr>
                                            <p:cTn id="83" dur="1" fill="hold">
                                              <p:stCondLst>
                                                <p:cond delay="0"/>
                                              </p:stCondLst>
                                            </p:cTn>
                                            <p:tgtEl>
                                              <p:spTgt spid="19"/>
                                            </p:tgtEl>
                                            <p:attrNameLst>
                                              <p:attrName>style.visibility</p:attrName>
                                            </p:attrNameLst>
                                          </p:cBhvr>
                                          <p:to>
                                            <p:strVal val="visible"/>
                                          </p:to>
                                        </p:set>
                                        <p:anim calcmode="lin" valueType="num">
                                          <p:cBhvr>
                                            <p:cTn id="84" dur="300" fill="hold"/>
                                            <p:tgtEl>
                                              <p:spTgt spid="19"/>
                                            </p:tgtEl>
                                            <p:attrNameLst>
                                              <p:attrName>ppt_w</p:attrName>
                                            </p:attrNameLst>
                                          </p:cBhvr>
                                          <p:tavLst>
                                            <p:tav tm="0">
                                              <p:val>
                                                <p:fltVal val="0"/>
                                              </p:val>
                                            </p:tav>
                                            <p:tav tm="100000">
                                              <p:val>
                                                <p:strVal val="#ppt_w"/>
                                              </p:val>
                                            </p:tav>
                                          </p:tavLst>
                                        </p:anim>
                                        <p:anim calcmode="lin" valueType="num">
                                          <p:cBhvr>
                                            <p:cTn id="85" dur="300" fill="hold"/>
                                            <p:tgtEl>
                                              <p:spTgt spid="19"/>
                                            </p:tgtEl>
                                            <p:attrNameLst>
                                              <p:attrName>ppt_h</p:attrName>
                                            </p:attrNameLst>
                                          </p:cBhvr>
                                          <p:tavLst>
                                            <p:tav tm="0">
                                              <p:val>
                                                <p:fltVal val="0"/>
                                              </p:val>
                                            </p:tav>
                                            <p:tav tm="100000">
                                              <p:val>
                                                <p:strVal val="#ppt_h"/>
                                              </p:val>
                                            </p:tav>
                                          </p:tavLst>
                                        </p:anim>
                                        <p:animEffect transition="in" filter="fade">
                                          <p:cBhvr>
                                            <p:cTn id="86" dur="300"/>
                                            <p:tgtEl>
                                              <p:spTgt spid="19"/>
                                            </p:tgtEl>
                                          </p:cBhvr>
                                        </p:animEffect>
                                      </p:childTnLst>
                                    </p:cTn>
                                  </p:par>
                                  <p:par>
                                    <p:cTn id="87" presetID="6" presetClass="emph" presetSubtype="0" autoRev="1" fill="hold" grpId="1" nodeType="withEffect">
                                      <p:stCondLst>
                                        <p:cond delay="300"/>
                                      </p:stCondLst>
                                      <p:childTnLst>
                                        <p:animScale>
                                          <p:cBhvr>
                                            <p:cTn id="88" dur="150" fill="hold"/>
                                            <p:tgtEl>
                                              <p:spTgt spid="19"/>
                                            </p:tgtEl>
                                          </p:cBhvr>
                                          <p:by x="110000" y="110000"/>
                                        </p:animScale>
                                      </p:childTnLst>
                                    </p:cTn>
                                  </p:par>
                                  <p:par>
                                    <p:cTn id="89" presetID="53" presetClass="entr" presetSubtype="16" fill="hold" grpId="0" nodeType="withEffect">
                                      <p:stCondLst>
                                        <p:cond delay="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300"/>
                                      </p:stCondLst>
                                      <p:childTnLst>
                                        <p:animScale>
                                          <p:cBhvr>
                                            <p:cTn id="95" dur="150" fill="hold"/>
                                            <p:tgtEl>
                                              <p:spTgt spid="20"/>
                                            </p:tgtEl>
                                          </p:cBhvr>
                                          <p:by x="110000" y="110000"/>
                                        </p:animScale>
                                      </p:childTnLst>
                                    </p:cTn>
                                  </p:par>
                                  <p:par>
                                    <p:cTn id="96" presetID="53" presetClass="entr" presetSubtype="16" fill="hold" grpId="0" nodeType="withEffect">
                                      <p:stCondLst>
                                        <p:cond delay="0"/>
                                      </p:stCondLst>
                                      <p:childTnLst>
                                        <p:set>
                                          <p:cBhvr>
                                            <p:cTn id="97" dur="1" fill="hold">
                                              <p:stCondLst>
                                                <p:cond delay="0"/>
                                              </p:stCondLst>
                                            </p:cTn>
                                            <p:tgtEl>
                                              <p:spTgt spid="18"/>
                                            </p:tgtEl>
                                            <p:attrNameLst>
                                              <p:attrName>style.visibility</p:attrName>
                                            </p:attrNameLst>
                                          </p:cBhvr>
                                          <p:to>
                                            <p:strVal val="visible"/>
                                          </p:to>
                                        </p:set>
                                        <p:anim calcmode="lin" valueType="num">
                                          <p:cBhvr>
                                            <p:cTn id="98" dur="300" fill="hold"/>
                                            <p:tgtEl>
                                              <p:spTgt spid="18"/>
                                            </p:tgtEl>
                                            <p:attrNameLst>
                                              <p:attrName>ppt_w</p:attrName>
                                            </p:attrNameLst>
                                          </p:cBhvr>
                                          <p:tavLst>
                                            <p:tav tm="0">
                                              <p:val>
                                                <p:fltVal val="0"/>
                                              </p:val>
                                            </p:tav>
                                            <p:tav tm="100000">
                                              <p:val>
                                                <p:strVal val="#ppt_w"/>
                                              </p:val>
                                            </p:tav>
                                          </p:tavLst>
                                        </p:anim>
                                        <p:anim calcmode="lin" valueType="num">
                                          <p:cBhvr>
                                            <p:cTn id="99" dur="300" fill="hold"/>
                                            <p:tgtEl>
                                              <p:spTgt spid="18"/>
                                            </p:tgtEl>
                                            <p:attrNameLst>
                                              <p:attrName>ppt_h</p:attrName>
                                            </p:attrNameLst>
                                          </p:cBhvr>
                                          <p:tavLst>
                                            <p:tav tm="0">
                                              <p:val>
                                                <p:fltVal val="0"/>
                                              </p:val>
                                            </p:tav>
                                            <p:tav tm="100000">
                                              <p:val>
                                                <p:strVal val="#ppt_h"/>
                                              </p:val>
                                            </p:tav>
                                          </p:tavLst>
                                        </p:anim>
                                        <p:animEffect transition="in" filter="fade">
                                          <p:cBhvr>
                                            <p:cTn id="100" dur="300"/>
                                            <p:tgtEl>
                                              <p:spTgt spid="18"/>
                                            </p:tgtEl>
                                          </p:cBhvr>
                                        </p:animEffect>
                                      </p:childTnLst>
                                    </p:cTn>
                                  </p:par>
                                  <p:par>
                                    <p:cTn id="101" presetID="6" presetClass="emph" presetSubtype="0" autoRev="1" fill="hold" grpId="1" nodeType="withEffect">
                                      <p:stCondLst>
                                        <p:cond delay="300"/>
                                      </p:stCondLst>
                                      <p:childTnLst>
                                        <p:animScale>
                                          <p:cBhvr>
                                            <p:cTn id="102" dur="150" fill="hold"/>
                                            <p:tgtEl>
                                              <p:spTgt spid="18"/>
                                            </p:tgtEl>
                                          </p:cBhvr>
                                          <p:by x="110000" y="110000"/>
                                        </p:animScale>
                                      </p:childTnLst>
                                    </p:cTn>
                                  </p:par>
                                  <p:par>
                                    <p:cTn id="103" presetID="53" presetClass="entr" presetSubtype="16" fill="hold" grpId="0" nodeType="withEffect">
                                      <p:stCondLst>
                                        <p:cond delay="100"/>
                                      </p:stCondLst>
                                      <p:childTnLst>
                                        <p:set>
                                          <p:cBhvr>
                                            <p:cTn id="104" dur="1" fill="hold">
                                              <p:stCondLst>
                                                <p:cond delay="0"/>
                                              </p:stCondLst>
                                            </p:cTn>
                                            <p:tgtEl>
                                              <p:spTgt spid="16"/>
                                            </p:tgtEl>
                                            <p:attrNameLst>
                                              <p:attrName>style.visibility</p:attrName>
                                            </p:attrNameLst>
                                          </p:cBhvr>
                                          <p:to>
                                            <p:strVal val="visible"/>
                                          </p:to>
                                        </p:set>
                                        <p:anim calcmode="lin" valueType="num">
                                          <p:cBhvr>
                                            <p:cTn id="105" dur="300" fill="hold"/>
                                            <p:tgtEl>
                                              <p:spTgt spid="16"/>
                                            </p:tgtEl>
                                            <p:attrNameLst>
                                              <p:attrName>ppt_w</p:attrName>
                                            </p:attrNameLst>
                                          </p:cBhvr>
                                          <p:tavLst>
                                            <p:tav tm="0">
                                              <p:val>
                                                <p:fltVal val="0"/>
                                              </p:val>
                                            </p:tav>
                                            <p:tav tm="100000">
                                              <p:val>
                                                <p:strVal val="#ppt_w"/>
                                              </p:val>
                                            </p:tav>
                                          </p:tavLst>
                                        </p:anim>
                                        <p:anim calcmode="lin" valueType="num">
                                          <p:cBhvr>
                                            <p:cTn id="106" dur="300" fill="hold"/>
                                            <p:tgtEl>
                                              <p:spTgt spid="16"/>
                                            </p:tgtEl>
                                            <p:attrNameLst>
                                              <p:attrName>ppt_h</p:attrName>
                                            </p:attrNameLst>
                                          </p:cBhvr>
                                          <p:tavLst>
                                            <p:tav tm="0">
                                              <p:val>
                                                <p:fltVal val="0"/>
                                              </p:val>
                                            </p:tav>
                                            <p:tav tm="100000">
                                              <p:val>
                                                <p:strVal val="#ppt_h"/>
                                              </p:val>
                                            </p:tav>
                                          </p:tavLst>
                                        </p:anim>
                                        <p:animEffect transition="in" filter="fade">
                                          <p:cBhvr>
                                            <p:cTn id="107" dur="300"/>
                                            <p:tgtEl>
                                              <p:spTgt spid="16"/>
                                            </p:tgtEl>
                                          </p:cBhvr>
                                        </p:animEffect>
                                      </p:childTnLst>
                                    </p:cTn>
                                  </p:par>
                                  <p:par>
                                    <p:cTn id="108" presetID="6" presetClass="emph" presetSubtype="0" autoRev="1" fill="hold" grpId="1" nodeType="withEffect">
                                      <p:stCondLst>
                                        <p:cond delay="400"/>
                                      </p:stCondLst>
                                      <p:childTnLst>
                                        <p:animScale>
                                          <p:cBhvr>
                                            <p:cTn id="109" dur="150" fill="hold"/>
                                            <p:tgtEl>
                                              <p:spTgt spid="16"/>
                                            </p:tgtEl>
                                          </p:cBhvr>
                                          <p:by x="110000" y="110000"/>
                                        </p:animScale>
                                      </p:childTnLst>
                                    </p:cTn>
                                  </p:par>
                                  <p:par>
                                    <p:cTn id="110" presetID="53" presetClass="entr" presetSubtype="16" fill="hold" grpId="0" nodeType="withEffect">
                                      <p:stCondLst>
                                        <p:cond delay="200"/>
                                      </p:stCondLst>
                                      <p:childTnLst>
                                        <p:set>
                                          <p:cBhvr>
                                            <p:cTn id="111" dur="1" fill="hold">
                                              <p:stCondLst>
                                                <p:cond delay="0"/>
                                              </p:stCondLst>
                                            </p:cTn>
                                            <p:tgtEl>
                                              <p:spTgt spid="21"/>
                                            </p:tgtEl>
                                            <p:attrNameLst>
                                              <p:attrName>style.visibility</p:attrName>
                                            </p:attrNameLst>
                                          </p:cBhvr>
                                          <p:to>
                                            <p:strVal val="visible"/>
                                          </p:to>
                                        </p:set>
                                        <p:anim calcmode="lin" valueType="num">
                                          <p:cBhvr>
                                            <p:cTn id="112" dur="300" fill="hold"/>
                                            <p:tgtEl>
                                              <p:spTgt spid="21"/>
                                            </p:tgtEl>
                                            <p:attrNameLst>
                                              <p:attrName>ppt_w</p:attrName>
                                            </p:attrNameLst>
                                          </p:cBhvr>
                                          <p:tavLst>
                                            <p:tav tm="0">
                                              <p:val>
                                                <p:fltVal val="0"/>
                                              </p:val>
                                            </p:tav>
                                            <p:tav tm="100000">
                                              <p:val>
                                                <p:strVal val="#ppt_w"/>
                                              </p:val>
                                            </p:tav>
                                          </p:tavLst>
                                        </p:anim>
                                        <p:anim calcmode="lin" valueType="num">
                                          <p:cBhvr>
                                            <p:cTn id="113" dur="300" fill="hold"/>
                                            <p:tgtEl>
                                              <p:spTgt spid="21"/>
                                            </p:tgtEl>
                                            <p:attrNameLst>
                                              <p:attrName>ppt_h</p:attrName>
                                            </p:attrNameLst>
                                          </p:cBhvr>
                                          <p:tavLst>
                                            <p:tav tm="0">
                                              <p:val>
                                                <p:fltVal val="0"/>
                                              </p:val>
                                            </p:tav>
                                            <p:tav tm="100000">
                                              <p:val>
                                                <p:strVal val="#ppt_h"/>
                                              </p:val>
                                            </p:tav>
                                          </p:tavLst>
                                        </p:anim>
                                        <p:animEffect transition="in" filter="fade">
                                          <p:cBhvr>
                                            <p:cTn id="114" dur="300"/>
                                            <p:tgtEl>
                                              <p:spTgt spid="21"/>
                                            </p:tgtEl>
                                          </p:cBhvr>
                                        </p:animEffect>
                                      </p:childTnLst>
                                    </p:cTn>
                                  </p:par>
                                  <p:par>
                                    <p:cTn id="115" presetID="6" presetClass="emph" presetSubtype="0" autoRev="1" fill="hold" grpId="1" nodeType="withEffect">
                                      <p:stCondLst>
                                        <p:cond delay="500"/>
                                      </p:stCondLst>
                                      <p:childTnLst>
                                        <p:animScale>
                                          <p:cBhvr>
                                            <p:cTn id="116" dur="150" fill="hold"/>
                                            <p:tgtEl>
                                              <p:spTgt spid="21"/>
                                            </p:tgtEl>
                                          </p:cBhvr>
                                          <p:by x="110000" y="110000"/>
                                        </p:animScale>
                                      </p:childTnLst>
                                    </p:cTn>
                                  </p:par>
                                  <p:par>
                                    <p:cTn id="117" presetID="53" presetClass="entr" presetSubtype="16" fill="hold" grpId="0" nodeType="withEffect">
                                      <p:stCondLst>
                                        <p:cond delay="600"/>
                                      </p:stCondLst>
                                      <p:childTnLst>
                                        <p:set>
                                          <p:cBhvr>
                                            <p:cTn id="118" dur="1" fill="hold">
                                              <p:stCondLst>
                                                <p:cond delay="0"/>
                                              </p:stCondLst>
                                            </p:cTn>
                                            <p:tgtEl>
                                              <p:spTgt spid="23"/>
                                            </p:tgtEl>
                                            <p:attrNameLst>
                                              <p:attrName>style.visibility</p:attrName>
                                            </p:attrNameLst>
                                          </p:cBhvr>
                                          <p:to>
                                            <p:strVal val="visible"/>
                                          </p:to>
                                        </p:set>
                                        <p:anim calcmode="lin" valueType="num">
                                          <p:cBhvr>
                                            <p:cTn id="119" dur="300" fill="hold"/>
                                            <p:tgtEl>
                                              <p:spTgt spid="23"/>
                                            </p:tgtEl>
                                            <p:attrNameLst>
                                              <p:attrName>ppt_w</p:attrName>
                                            </p:attrNameLst>
                                          </p:cBhvr>
                                          <p:tavLst>
                                            <p:tav tm="0">
                                              <p:val>
                                                <p:fltVal val="0"/>
                                              </p:val>
                                            </p:tav>
                                            <p:tav tm="100000">
                                              <p:val>
                                                <p:strVal val="#ppt_w"/>
                                              </p:val>
                                            </p:tav>
                                          </p:tavLst>
                                        </p:anim>
                                        <p:anim calcmode="lin" valueType="num">
                                          <p:cBhvr>
                                            <p:cTn id="120" dur="300" fill="hold"/>
                                            <p:tgtEl>
                                              <p:spTgt spid="23"/>
                                            </p:tgtEl>
                                            <p:attrNameLst>
                                              <p:attrName>ppt_h</p:attrName>
                                            </p:attrNameLst>
                                          </p:cBhvr>
                                          <p:tavLst>
                                            <p:tav tm="0">
                                              <p:val>
                                                <p:fltVal val="0"/>
                                              </p:val>
                                            </p:tav>
                                            <p:tav tm="100000">
                                              <p:val>
                                                <p:strVal val="#ppt_h"/>
                                              </p:val>
                                            </p:tav>
                                          </p:tavLst>
                                        </p:anim>
                                        <p:animEffect transition="in" filter="fade">
                                          <p:cBhvr>
                                            <p:cTn id="121" dur="300"/>
                                            <p:tgtEl>
                                              <p:spTgt spid="23"/>
                                            </p:tgtEl>
                                          </p:cBhvr>
                                        </p:animEffect>
                                      </p:childTnLst>
                                    </p:cTn>
                                  </p:par>
                                  <p:par>
                                    <p:cTn id="122" presetID="6" presetClass="emph" presetSubtype="0" autoRev="1" fill="hold" grpId="1" nodeType="withEffect">
                                      <p:stCondLst>
                                        <p:cond delay="900"/>
                                      </p:stCondLst>
                                      <p:childTnLst>
                                        <p:animScale>
                                          <p:cBhvr>
                                            <p:cTn id="123" dur="150" fill="hold"/>
                                            <p:tgtEl>
                                              <p:spTgt spid="23"/>
                                            </p:tgtEl>
                                          </p:cBhvr>
                                          <p:by x="110000" y="110000"/>
                                        </p:animScale>
                                      </p:childTnLst>
                                    </p:cTn>
                                  </p:par>
                                  <p:par>
                                    <p:cTn id="124" presetID="53" presetClass="entr" presetSubtype="16" fill="hold" grpId="0" nodeType="withEffect">
                                      <p:stCondLst>
                                        <p:cond delay="200"/>
                                      </p:stCondLst>
                                      <p:childTnLst>
                                        <p:set>
                                          <p:cBhvr>
                                            <p:cTn id="125" dur="1" fill="hold">
                                              <p:stCondLst>
                                                <p:cond delay="0"/>
                                              </p:stCondLst>
                                            </p:cTn>
                                            <p:tgtEl>
                                              <p:spTgt spid="1030"/>
                                            </p:tgtEl>
                                            <p:attrNameLst>
                                              <p:attrName>style.visibility</p:attrName>
                                            </p:attrNameLst>
                                          </p:cBhvr>
                                          <p:to>
                                            <p:strVal val="visible"/>
                                          </p:to>
                                        </p:set>
                                        <p:anim calcmode="lin" valueType="num">
                                          <p:cBhvr>
                                            <p:cTn id="126" dur="300" fill="hold"/>
                                            <p:tgtEl>
                                              <p:spTgt spid="1030"/>
                                            </p:tgtEl>
                                            <p:attrNameLst>
                                              <p:attrName>ppt_w</p:attrName>
                                            </p:attrNameLst>
                                          </p:cBhvr>
                                          <p:tavLst>
                                            <p:tav tm="0">
                                              <p:val>
                                                <p:fltVal val="0"/>
                                              </p:val>
                                            </p:tav>
                                            <p:tav tm="100000">
                                              <p:val>
                                                <p:strVal val="#ppt_w"/>
                                              </p:val>
                                            </p:tav>
                                          </p:tavLst>
                                        </p:anim>
                                        <p:anim calcmode="lin" valueType="num">
                                          <p:cBhvr>
                                            <p:cTn id="127" dur="300" fill="hold"/>
                                            <p:tgtEl>
                                              <p:spTgt spid="1030"/>
                                            </p:tgtEl>
                                            <p:attrNameLst>
                                              <p:attrName>ppt_h</p:attrName>
                                            </p:attrNameLst>
                                          </p:cBhvr>
                                          <p:tavLst>
                                            <p:tav tm="0">
                                              <p:val>
                                                <p:fltVal val="0"/>
                                              </p:val>
                                            </p:tav>
                                            <p:tav tm="100000">
                                              <p:val>
                                                <p:strVal val="#ppt_h"/>
                                              </p:val>
                                            </p:tav>
                                          </p:tavLst>
                                        </p:anim>
                                        <p:animEffect transition="in" filter="fade">
                                          <p:cBhvr>
                                            <p:cTn id="128" dur="300"/>
                                            <p:tgtEl>
                                              <p:spTgt spid="1030"/>
                                            </p:tgtEl>
                                          </p:cBhvr>
                                        </p:animEffect>
                                      </p:childTnLst>
                                    </p:cTn>
                                  </p:par>
                                  <p:par>
                                    <p:cTn id="129" presetID="6" presetClass="emph" presetSubtype="0" autoRev="1" fill="hold" grpId="1" nodeType="withEffect">
                                      <p:stCondLst>
                                        <p:cond delay="500"/>
                                      </p:stCondLst>
                                      <p:childTnLst>
                                        <p:animScale>
                                          <p:cBhvr>
                                            <p:cTn id="130" dur="150" fill="hold"/>
                                            <p:tgtEl>
                                              <p:spTgt spid="1030"/>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17"/>
                                            </p:tgtEl>
                                            <p:attrNameLst>
                                              <p:attrName>style.visibility</p:attrName>
                                            </p:attrNameLst>
                                          </p:cBhvr>
                                          <p:to>
                                            <p:strVal val="visible"/>
                                          </p:to>
                                        </p:set>
                                        <p:anim calcmode="lin" valueType="num">
                                          <p:cBhvr>
                                            <p:cTn id="133" dur="300" fill="hold"/>
                                            <p:tgtEl>
                                              <p:spTgt spid="17"/>
                                            </p:tgtEl>
                                            <p:attrNameLst>
                                              <p:attrName>ppt_w</p:attrName>
                                            </p:attrNameLst>
                                          </p:cBhvr>
                                          <p:tavLst>
                                            <p:tav tm="0">
                                              <p:val>
                                                <p:fltVal val="0"/>
                                              </p:val>
                                            </p:tav>
                                            <p:tav tm="100000">
                                              <p:val>
                                                <p:strVal val="#ppt_w"/>
                                              </p:val>
                                            </p:tav>
                                          </p:tavLst>
                                        </p:anim>
                                        <p:anim calcmode="lin" valueType="num">
                                          <p:cBhvr>
                                            <p:cTn id="134" dur="300" fill="hold"/>
                                            <p:tgtEl>
                                              <p:spTgt spid="17"/>
                                            </p:tgtEl>
                                            <p:attrNameLst>
                                              <p:attrName>ppt_h</p:attrName>
                                            </p:attrNameLst>
                                          </p:cBhvr>
                                          <p:tavLst>
                                            <p:tav tm="0">
                                              <p:val>
                                                <p:fltVal val="0"/>
                                              </p:val>
                                            </p:tav>
                                            <p:tav tm="100000">
                                              <p:val>
                                                <p:strVal val="#ppt_h"/>
                                              </p:val>
                                            </p:tav>
                                          </p:tavLst>
                                        </p:anim>
                                        <p:animEffect transition="in" filter="fade">
                                          <p:cBhvr>
                                            <p:cTn id="135" dur="300"/>
                                            <p:tgtEl>
                                              <p:spTgt spid="17"/>
                                            </p:tgtEl>
                                          </p:cBhvr>
                                        </p:animEffect>
                                      </p:childTnLst>
                                    </p:cTn>
                                  </p:par>
                                  <p:par>
                                    <p:cTn id="136" presetID="6" presetClass="emph" presetSubtype="0" autoRev="1" fill="hold" grpId="1" nodeType="withEffect">
                                      <p:stCondLst>
                                        <p:cond delay="300"/>
                                      </p:stCondLst>
                                      <p:childTnLst>
                                        <p:animScale>
                                          <p:cBhvr>
                                            <p:cTn id="137" dur="150" fill="hold"/>
                                            <p:tgtEl>
                                              <p:spTgt spid="17"/>
                                            </p:tgtEl>
                                          </p:cBhvr>
                                          <p:by x="110000" y="110000"/>
                                        </p:animScale>
                                      </p:childTnLst>
                                    </p:cTn>
                                  </p:par>
                                  <p:par>
                                    <p:cTn id="138" presetID="53" presetClass="entr" presetSubtype="16" fill="hold" grpId="0" nodeType="withEffect">
                                      <p:stCondLst>
                                        <p:cond delay="400"/>
                                      </p:stCondLst>
                                      <p:childTnLst>
                                        <p:set>
                                          <p:cBhvr>
                                            <p:cTn id="139" dur="1" fill="hold">
                                              <p:stCondLst>
                                                <p:cond delay="0"/>
                                              </p:stCondLst>
                                            </p:cTn>
                                            <p:tgtEl>
                                              <p:spTgt spid="1027"/>
                                            </p:tgtEl>
                                            <p:attrNameLst>
                                              <p:attrName>style.visibility</p:attrName>
                                            </p:attrNameLst>
                                          </p:cBhvr>
                                          <p:to>
                                            <p:strVal val="visible"/>
                                          </p:to>
                                        </p:set>
                                        <p:anim calcmode="lin" valueType="num">
                                          <p:cBhvr>
                                            <p:cTn id="140" dur="300" fill="hold"/>
                                            <p:tgtEl>
                                              <p:spTgt spid="1027"/>
                                            </p:tgtEl>
                                            <p:attrNameLst>
                                              <p:attrName>ppt_w</p:attrName>
                                            </p:attrNameLst>
                                          </p:cBhvr>
                                          <p:tavLst>
                                            <p:tav tm="0">
                                              <p:val>
                                                <p:fltVal val="0"/>
                                              </p:val>
                                            </p:tav>
                                            <p:tav tm="100000">
                                              <p:val>
                                                <p:strVal val="#ppt_w"/>
                                              </p:val>
                                            </p:tav>
                                          </p:tavLst>
                                        </p:anim>
                                        <p:anim calcmode="lin" valueType="num">
                                          <p:cBhvr>
                                            <p:cTn id="141" dur="300" fill="hold"/>
                                            <p:tgtEl>
                                              <p:spTgt spid="1027"/>
                                            </p:tgtEl>
                                            <p:attrNameLst>
                                              <p:attrName>ppt_h</p:attrName>
                                            </p:attrNameLst>
                                          </p:cBhvr>
                                          <p:tavLst>
                                            <p:tav tm="0">
                                              <p:val>
                                                <p:fltVal val="0"/>
                                              </p:val>
                                            </p:tav>
                                            <p:tav tm="100000">
                                              <p:val>
                                                <p:strVal val="#ppt_h"/>
                                              </p:val>
                                            </p:tav>
                                          </p:tavLst>
                                        </p:anim>
                                        <p:animEffect transition="in" filter="fade">
                                          <p:cBhvr>
                                            <p:cTn id="142" dur="300"/>
                                            <p:tgtEl>
                                              <p:spTgt spid="1027"/>
                                            </p:tgtEl>
                                          </p:cBhvr>
                                        </p:animEffect>
                                      </p:childTnLst>
                                    </p:cTn>
                                  </p:par>
                                  <p:par>
                                    <p:cTn id="143" presetID="6" presetClass="emph" presetSubtype="0" autoRev="1" fill="hold" grpId="1" nodeType="withEffect">
                                      <p:stCondLst>
                                        <p:cond delay="700"/>
                                      </p:stCondLst>
                                      <p:childTnLst>
                                        <p:animScale>
                                          <p:cBhvr>
                                            <p:cTn id="144" dur="150" fill="hold"/>
                                            <p:tgtEl>
                                              <p:spTgt spid="1027"/>
                                            </p:tgtEl>
                                          </p:cBhvr>
                                          <p:by x="110000" y="110000"/>
                                        </p:animScale>
                                      </p:childTnLst>
                                    </p:cTn>
                                  </p:par>
                                  <p:par>
                                    <p:cTn id="145" presetID="53" presetClass="entr" presetSubtype="16" fill="hold" grpId="0" nodeType="withEffect">
                                      <p:stCondLst>
                                        <p:cond delay="100"/>
                                      </p:stCondLst>
                                      <p:childTnLst>
                                        <p:set>
                                          <p:cBhvr>
                                            <p:cTn id="146" dur="1" fill="hold">
                                              <p:stCondLst>
                                                <p:cond delay="0"/>
                                              </p:stCondLst>
                                            </p:cTn>
                                            <p:tgtEl>
                                              <p:spTgt spid="1028"/>
                                            </p:tgtEl>
                                            <p:attrNameLst>
                                              <p:attrName>style.visibility</p:attrName>
                                            </p:attrNameLst>
                                          </p:cBhvr>
                                          <p:to>
                                            <p:strVal val="visible"/>
                                          </p:to>
                                        </p:set>
                                        <p:anim calcmode="lin" valueType="num">
                                          <p:cBhvr>
                                            <p:cTn id="147" dur="300" fill="hold"/>
                                            <p:tgtEl>
                                              <p:spTgt spid="1028"/>
                                            </p:tgtEl>
                                            <p:attrNameLst>
                                              <p:attrName>ppt_w</p:attrName>
                                            </p:attrNameLst>
                                          </p:cBhvr>
                                          <p:tavLst>
                                            <p:tav tm="0">
                                              <p:val>
                                                <p:fltVal val="0"/>
                                              </p:val>
                                            </p:tav>
                                            <p:tav tm="100000">
                                              <p:val>
                                                <p:strVal val="#ppt_w"/>
                                              </p:val>
                                            </p:tav>
                                          </p:tavLst>
                                        </p:anim>
                                        <p:anim calcmode="lin" valueType="num">
                                          <p:cBhvr>
                                            <p:cTn id="148" dur="300" fill="hold"/>
                                            <p:tgtEl>
                                              <p:spTgt spid="1028"/>
                                            </p:tgtEl>
                                            <p:attrNameLst>
                                              <p:attrName>ppt_h</p:attrName>
                                            </p:attrNameLst>
                                          </p:cBhvr>
                                          <p:tavLst>
                                            <p:tav tm="0">
                                              <p:val>
                                                <p:fltVal val="0"/>
                                              </p:val>
                                            </p:tav>
                                            <p:tav tm="100000">
                                              <p:val>
                                                <p:strVal val="#ppt_h"/>
                                              </p:val>
                                            </p:tav>
                                          </p:tavLst>
                                        </p:anim>
                                        <p:animEffect transition="in" filter="fade">
                                          <p:cBhvr>
                                            <p:cTn id="149" dur="300"/>
                                            <p:tgtEl>
                                              <p:spTgt spid="1028"/>
                                            </p:tgtEl>
                                          </p:cBhvr>
                                        </p:animEffect>
                                      </p:childTnLst>
                                    </p:cTn>
                                  </p:par>
                                  <p:par>
                                    <p:cTn id="150" presetID="6" presetClass="emph" presetSubtype="0" autoRev="1" fill="hold" grpId="1" nodeType="withEffect">
                                      <p:stCondLst>
                                        <p:cond delay="400"/>
                                      </p:stCondLst>
                                      <p:childTnLst>
                                        <p:animScale>
                                          <p:cBhvr>
                                            <p:cTn id="151" dur="150" fill="hold"/>
                                            <p:tgtEl>
                                              <p:spTgt spid="1028"/>
                                            </p:tgtEl>
                                          </p:cBhvr>
                                          <p:by x="110000" y="110000"/>
                                        </p:animScale>
                                      </p:childTnLst>
                                    </p:cTn>
                                  </p:par>
                                  <p:par>
                                    <p:cTn id="152" presetID="53" presetClass="entr" presetSubtype="16" fill="hold" grpId="0" nodeType="withEffect">
                                      <p:stCondLst>
                                        <p:cond delay="300"/>
                                      </p:stCondLst>
                                      <p:childTnLst>
                                        <p:set>
                                          <p:cBhvr>
                                            <p:cTn id="153" dur="1" fill="hold">
                                              <p:stCondLst>
                                                <p:cond delay="0"/>
                                              </p:stCondLst>
                                            </p:cTn>
                                            <p:tgtEl>
                                              <p:spTgt spid="25"/>
                                            </p:tgtEl>
                                            <p:attrNameLst>
                                              <p:attrName>style.visibility</p:attrName>
                                            </p:attrNameLst>
                                          </p:cBhvr>
                                          <p:to>
                                            <p:strVal val="visible"/>
                                          </p:to>
                                        </p:set>
                                        <p:anim calcmode="lin" valueType="num">
                                          <p:cBhvr>
                                            <p:cTn id="154" dur="300" fill="hold"/>
                                            <p:tgtEl>
                                              <p:spTgt spid="25"/>
                                            </p:tgtEl>
                                            <p:attrNameLst>
                                              <p:attrName>ppt_w</p:attrName>
                                            </p:attrNameLst>
                                          </p:cBhvr>
                                          <p:tavLst>
                                            <p:tav tm="0">
                                              <p:val>
                                                <p:fltVal val="0"/>
                                              </p:val>
                                            </p:tav>
                                            <p:tav tm="100000">
                                              <p:val>
                                                <p:strVal val="#ppt_w"/>
                                              </p:val>
                                            </p:tav>
                                          </p:tavLst>
                                        </p:anim>
                                        <p:anim calcmode="lin" valueType="num">
                                          <p:cBhvr>
                                            <p:cTn id="155" dur="300" fill="hold"/>
                                            <p:tgtEl>
                                              <p:spTgt spid="25"/>
                                            </p:tgtEl>
                                            <p:attrNameLst>
                                              <p:attrName>ppt_h</p:attrName>
                                            </p:attrNameLst>
                                          </p:cBhvr>
                                          <p:tavLst>
                                            <p:tav tm="0">
                                              <p:val>
                                                <p:fltVal val="0"/>
                                              </p:val>
                                            </p:tav>
                                            <p:tav tm="100000">
                                              <p:val>
                                                <p:strVal val="#ppt_h"/>
                                              </p:val>
                                            </p:tav>
                                          </p:tavLst>
                                        </p:anim>
                                        <p:animEffect transition="in" filter="fade">
                                          <p:cBhvr>
                                            <p:cTn id="156" dur="300"/>
                                            <p:tgtEl>
                                              <p:spTgt spid="25"/>
                                            </p:tgtEl>
                                          </p:cBhvr>
                                        </p:animEffect>
                                      </p:childTnLst>
                                    </p:cTn>
                                  </p:par>
                                  <p:par>
                                    <p:cTn id="157" presetID="6" presetClass="emph" presetSubtype="0" autoRev="1" fill="hold" grpId="1" nodeType="withEffect">
                                      <p:stCondLst>
                                        <p:cond delay="600"/>
                                      </p:stCondLst>
                                      <p:childTnLst>
                                        <p:animScale>
                                          <p:cBhvr>
                                            <p:cTn id="158" dur="150" fill="hold"/>
                                            <p:tgtEl>
                                              <p:spTgt spid="25"/>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1029"/>
                                            </p:tgtEl>
                                            <p:attrNameLst>
                                              <p:attrName>style.visibility</p:attrName>
                                            </p:attrNameLst>
                                          </p:cBhvr>
                                          <p:to>
                                            <p:strVal val="visible"/>
                                          </p:to>
                                        </p:set>
                                        <p:anim calcmode="lin" valueType="num">
                                          <p:cBhvr>
                                            <p:cTn id="161" dur="300" fill="hold"/>
                                            <p:tgtEl>
                                              <p:spTgt spid="1029"/>
                                            </p:tgtEl>
                                            <p:attrNameLst>
                                              <p:attrName>ppt_w</p:attrName>
                                            </p:attrNameLst>
                                          </p:cBhvr>
                                          <p:tavLst>
                                            <p:tav tm="0">
                                              <p:val>
                                                <p:fltVal val="0"/>
                                              </p:val>
                                            </p:tav>
                                            <p:tav tm="100000">
                                              <p:val>
                                                <p:strVal val="#ppt_w"/>
                                              </p:val>
                                            </p:tav>
                                          </p:tavLst>
                                        </p:anim>
                                        <p:anim calcmode="lin" valueType="num">
                                          <p:cBhvr>
                                            <p:cTn id="162" dur="300" fill="hold"/>
                                            <p:tgtEl>
                                              <p:spTgt spid="1029"/>
                                            </p:tgtEl>
                                            <p:attrNameLst>
                                              <p:attrName>ppt_h</p:attrName>
                                            </p:attrNameLst>
                                          </p:cBhvr>
                                          <p:tavLst>
                                            <p:tav tm="0">
                                              <p:val>
                                                <p:fltVal val="0"/>
                                              </p:val>
                                            </p:tav>
                                            <p:tav tm="100000">
                                              <p:val>
                                                <p:strVal val="#ppt_h"/>
                                              </p:val>
                                            </p:tav>
                                          </p:tavLst>
                                        </p:anim>
                                        <p:animEffect transition="in" filter="fade">
                                          <p:cBhvr>
                                            <p:cTn id="163" dur="300"/>
                                            <p:tgtEl>
                                              <p:spTgt spid="1029"/>
                                            </p:tgtEl>
                                          </p:cBhvr>
                                        </p:animEffect>
                                      </p:childTnLst>
                                    </p:cTn>
                                  </p:par>
                                  <p:par>
                                    <p:cTn id="164" presetID="6" presetClass="emph" presetSubtype="0" autoRev="1" fill="hold" grpId="1" nodeType="withEffect">
                                      <p:stCondLst>
                                        <p:cond delay="300"/>
                                      </p:stCondLst>
                                      <p:childTnLst>
                                        <p:animScale>
                                          <p:cBhvr>
                                            <p:cTn id="165" dur="150" fill="hold"/>
                                            <p:tgtEl>
                                              <p:spTgt spid="1029"/>
                                            </p:tgtEl>
                                          </p:cBhvr>
                                          <p:by x="110000" y="110000"/>
                                        </p:animScale>
                                      </p:childTnLst>
                                    </p:cTn>
                                  </p:par>
                                  <p:par>
                                    <p:cTn id="166" presetID="53" presetClass="entr" presetSubtype="16" fill="hold" grpId="0" nodeType="withEffect">
                                      <p:stCondLst>
                                        <p:cond delay="200"/>
                                      </p:stCondLst>
                                      <p:childTnLst>
                                        <p:set>
                                          <p:cBhvr>
                                            <p:cTn id="167" dur="1" fill="hold">
                                              <p:stCondLst>
                                                <p:cond delay="0"/>
                                              </p:stCondLst>
                                            </p:cTn>
                                            <p:tgtEl>
                                              <p:spTgt spid="26"/>
                                            </p:tgtEl>
                                            <p:attrNameLst>
                                              <p:attrName>style.visibility</p:attrName>
                                            </p:attrNameLst>
                                          </p:cBhvr>
                                          <p:to>
                                            <p:strVal val="visible"/>
                                          </p:to>
                                        </p:set>
                                        <p:anim calcmode="lin" valueType="num">
                                          <p:cBhvr>
                                            <p:cTn id="168" dur="300" fill="hold"/>
                                            <p:tgtEl>
                                              <p:spTgt spid="26"/>
                                            </p:tgtEl>
                                            <p:attrNameLst>
                                              <p:attrName>ppt_w</p:attrName>
                                            </p:attrNameLst>
                                          </p:cBhvr>
                                          <p:tavLst>
                                            <p:tav tm="0">
                                              <p:val>
                                                <p:fltVal val="0"/>
                                              </p:val>
                                            </p:tav>
                                            <p:tav tm="100000">
                                              <p:val>
                                                <p:strVal val="#ppt_w"/>
                                              </p:val>
                                            </p:tav>
                                          </p:tavLst>
                                        </p:anim>
                                        <p:anim calcmode="lin" valueType="num">
                                          <p:cBhvr>
                                            <p:cTn id="169" dur="300" fill="hold"/>
                                            <p:tgtEl>
                                              <p:spTgt spid="26"/>
                                            </p:tgtEl>
                                            <p:attrNameLst>
                                              <p:attrName>ppt_h</p:attrName>
                                            </p:attrNameLst>
                                          </p:cBhvr>
                                          <p:tavLst>
                                            <p:tav tm="0">
                                              <p:val>
                                                <p:fltVal val="0"/>
                                              </p:val>
                                            </p:tav>
                                            <p:tav tm="100000">
                                              <p:val>
                                                <p:strVal val="#ppt_h"/>
                                              </p:val>
                                            </p:tav>
                                          </p:tavLst>
                                        </p:anim>
                                        <p:animEffect transition="in" filter="fade">
                                          <p:cBhvr>
                                            <p:cTn id="170" dur="300"/>
                                            <p:tgtEl>
                                              <p:spTgt spid="26"/>
                                            </p:tgtEl>
                                          </p:cBhvr>
                                        </p:animEffect>
                                      </p:childTnLst>
                                    </p:cTn>
                                  </p:par>
                                  <p:par>
                                    <p:cTn id="171" presetID="6" presetClass="emph" presetSubtype="0" autoRev="1" fill="hold" grpId="1" nodeType="withEffect">
                                      <p:stCondLst>
                                        <p:cond delay="500"/>
                                      </p:stCondLst>
                                      <p:childTnLst>
                                        <p:animScale>
                                          <p:cBhvr>
                                            <p:cTn id="172" dur="150" fill="hold"/>
                                            <p:tgtEl>
                                              <p:spTgt spid="26"/>
                                            </p:tgtEl>
                                          </p:cBhvr>
                                          <p:by x="110000" y="110000"/>
                                        </p:animScale>
                                      </p:childTnLst>
                                    </p:cTn>
                                  </p:par>
                                  <p:par>
                                    <p:cTn id="173" presetID="53" presetClass="entr" presetSubtype="16" fill="hold" grpId="0" nodeType="withEffect">
                                      <p:stCondLst>
                                        <p:cond delay="600"/>
                                      </p:stCondLst>
                                      <p:childTnLst>
                                        <p:set>
                                          <p:cBhvr>
                                            <p:cTn id="174" dur="1" fill="hold">
                                              <p:stCondLst>
                                                <p:cond delay="0"/>
                                              </p:stCondLst>
                                            </p:cTn>
                                            <p:tgtEl>
                                              <p:spTgt spid="27"/>
                                            </p:tgtEl>
                                            <p:attrNameLst>
                                              <p:attrName>style.visibility</p:attrName>
                                            </p:attrNameLst>
                                          </p:cBhvr>
                                          <p:to>
                                            <p:strVal val="visible"/>
                                          </p:to>
                                        </p:set>
                                        <p:anim calcmode="lin" valueType="num">
                                          <p:cBhvr>
                                            <p:cTn id="175" dur="300" fill="hold"/>
                                            <p:tgtEl>
                                              <p:spTgt spid="27"/>
                                            </p:tgtEl>
                                            <p:attrNameLst>
                                              <p:attrName>ppt_w</p:attrName>
                                            </p:attrNameLst>
                                          </p:cBhvr>
                                          <p:tavLst>
                                            <p:tav tm="0">
                                              <p:val>
                                                <p:fltVal val="0"/>
                                              </p:val>
                                            </p:tav>
                                            <p:tav tm="100000">
                                              <p:val>
                                                <p:strVal val="#ppt_w"/>
                                              </p:val>
                                            </p:tav>
                                          </p:tavLst>
                                        </p:anim>
                                        <p:anim calcmode="lin" valueType="num">
                                          <p:cBhvr>
                                            <p:cTn id="176" dur="300" fill="hold"/>
                                            <p:tgtEl>
                                              <p:spTgt spid="27"/>
                                            </p:tgtEl>
                                            <p:attrNameLst>
                                              <p:attrName>ppt_h</p:attrName>
                                            </p:attrNameLst>
                                          </p:cBhvr>
                                          <p:tavLst>
                                            <p:tav tm="0">
                                              <p:val>
                                                <p:fltVal val="0"/>
                                              </p:val>
                                            </p:tav>
                                            <p:tav tm="100000">
                                              <p:val>
                                                <p:strVal val="#ppt_h"/>
                                              </p:val>
                                            </p:tav>
                                          </p:tavLst>
                                        </p:anim>
                                        <p:animEffect transition="in" filter="fade">
                                          <p:cBhvr>
                                            <p:cTn id="177" dur="300"/>
                                            <p:tgtEl>
                                              <p:spTgt spid="27"/>
                                            </p:tgtEl>
                                          </p:cBhvr>
                                        </p:animEffect>
                                      </p:childTnLst>
                                    </p:cTn>
                                  </p:par>
                                  <p:par>
                                    <p:cTn id="178" presetID="6" presetClass="emph" presetSubtype="0" autoRev="1" fill="hold" grpId="1" nodeType="withEffect">
                                      <p:stCondLst>
                                        <p:cond delay="900"/>
                                      </p:stCondLst>
                                      <p:childTnLst>
                                        <p:animScale>
                                          <p:cBhvr>
                                            <p:cTn id="179" dur="150" fill="hold"/>
                                            <p:tgtEl>
                                              <p:spTgt spid="27"/>
                                            </p:tgtEl>
                                          </p:cBhvr>
                                          <p:by x="110000" y="110000"/>
                                        </p:animScale>
                                      </p:childTnLst>
                                    </p:cTn>
                                  </p:par>
                                  <p:par>
                                    <p:cTn id="180" presetID="53" presetClass="entr" presetSubtype="16" fill="hold" grpId="0" nodeType="withEffect">
                                      <p:stCondLst>
                                        <p:cond delay="100"/>
                                      </p:stCondLst>
                                      <p:childTnLst>
                                        <p:set>
                                          <p:cBhvr>
                                            <p:cTn id="181" dur="1" fill="hold">
                                              <p:stCondLst>
                                                <p:cond delay="0"/>
                                              </p:stCondLst>
                                            </p:cTn>
                                            <p:tgtEl>
                                              <p:spTgt spid="1024"/>
                                            </p:tgtEl>
                                            <p:attrNameLst>
                                              <p:attrName>style.visibility</p:attrName>
                                            </p:attrNameLst>
                                          </p:cBhvr>
                                          <p:to>
                                            <p:strVal val="visible"/>
                                          </p:to>
                                        </p:set>
                                        <p:anim calcmode="lin" valueType="num">
                                          <p:cBhvr>
                                            <p:cTn id="182" dur="300" fill="hold"/>
                                            <p:tgtEl>
                                              <p:spTgt spid="1024"/>
                                            </p:tgtEl>
                                            <p:attrNameLst>
                                              <p:attrName>ppt_w</p:attrName>
                                            </p:attrNameLst>
                                          </p:cBhvr>
                                          <p:tavLst>
                                            <p:tav tm="0">
                                              <p:val>
                                                <p:fltVal val="0"/>
                                              </p:val>
                                            </p:tav>
                                            <p:tav tm="100000">
                                              <p:val>
                                                <p:strVal val="#ppt_w"/>
                                              </p:val>
                                            </p:tav>
                                          </p:tavLst>
                                        </p:anim>
                                        <p:anim calcmode="lin" valueType="num">
                                          <p:cBhvr>
                                            <p:cTn id="183" dur="300" fill="hold"/>
                                            <p:tgtEl>
                                              <p:spTgt spid="1024"/>
                                            </p:tgtEl>
                                            <p:attrNameLst>
                                              <p:attrName>ppt_h</p:attrName>
                                            </p:attrNameLst>
                                          </p:cBhvr>
                                          <p:tavLst>
                                            <p:tav tm="0">
                                              <p:val>
                                                <p:fltVal val="0"/>
                                              </p:val>
                                            </p:tav>
                                            <p:tav tm="100000">
                                              <p:val>
                                                <p:strVal val="#ppt_h"/>
                                              </p:val>
                                            </p:tav>
                                          </p:tavLst>
                                        </p:anim>
                                        <p:animEffect transition="in" filter="fade">
                                          <p:cBhvr>
                                            <p:cTn id="184" dur="300"/>
                                            <p:tgtEl>
                                              <p:spTgt spid="1024"/>
                                            </p:tgtEl>
                                          </p:cBhvr>
                                        </p:animEffect>
                                      </p:childTnLst>
                                    </p:cTn>
                                  </p:par>
                                  <p:par>
                                    <p:cTn id="185" presetID="6" presetClass="emph" presetSubtype="0" autoRev="1" fill="hold" grpId="1" nodeType="withEffect">
                                      <p:stCondLst>
                                        <p:cond delay="400"/>
                                      </p:stCondLst>
                                      <p:childTnLst>
                                        <p:animScale>
                                          <p:cBhvr>
                                            <p:cTn id="186" dur="150" fill="hold"/>
                                            <p:tgtEl>
                                              <p:spTgt spid="1024"/>
                                            </p:tgtEl>
                                          </p:cBhvr>
                                          <p:by x="110000" y="110000"/>
                                        </p:animScale>
                                      </p:childTnLst>
                                    </p:cTn>
                                  </p:par>
                                  <p:par>
                                    <p:cTn id="187" presetID="53" presetClass="entr" presetSubtype="16" fill="hold" grpId="0" nodeType="withEffect">
                                      <p:stCondLst>
                                        <p:cond delay="0"/>
                                      </p:stCondLst>
                                      <p:childTnLst>
                                        <p:set>
                                          <p:cBhvr>
                                            <p:cTn id="188" dur="1" fill="hold">
                                              <p:stCondLst>
                                                <p:cond delay="0"/>
                                              </p:stCondLst>
                                            </p:cTn>
                                            <p:tgtEl>
                                              <p:spTgt spid="28"/>
                                            </p:tgtEl>
                                            <p:attrNameLst>
                                              <p:attrName>style.visibility</p:attrName>
                                            </p:attrNameLst>
                                          </p:cBhvr>
                                          <p:to>
                                            <p:strVal val="visible"/>
                                          </p:to>
                                        </p:set>
                                        <p:anim calcmode="lin" valueType="num">
                                          <p:cBhvr>
                                            <p:cTn id="189" dur="300" fill="hold"/>
                                            <p:tgtEl>
                                              <p:spTgt spid="28"/>
                                            </p:tgtEl>
                                            <p:attrNameLst>
                                              <p:attrName>ppt_w</p:attrName>
                                            </p:attrNameLst>
                                          </p:cBhvr>
                                          <p:tavLst>
                                            <p:tav tm="0">
                                              <p:val>
                                                <p:fltVal val="0"/>
                                              </p:val>
                                            </p:tav>
                                            <p:tav tm="100000">
                                              <p:val>
                                                <p:strVal val="#ppt_w"/>
                                              </p:val>
                                            </p:tav>
                                          </p:tavLst>
                                        </p:anim>
                                        <p:anim calcmode="lin" valueType="num">
                                          <p:cBhvr>
                                            <p:cTn id="190" dur="300" fill="hold"/>
                                            <p:tgtEl>
                                              <p:spTgt spid="28"/>
                                            </p:tgtEl>
                                            <p:attrNameLst>
                                              <p:attrName>ppt_h</p:attrName>
                                            </p:attrNameLst>
                                          </p:cBhvr>
                                          <p:tavLst>
                                            <p:tav tm="0">
                                              <p:val>
                                                <p:fltVal val="0"/>
                                              </p:val>
                                            </p:tav>
                                            <p:tav tm="100000">
                                              <p:val>
                                                <p:strVal val="#ppt_h"/>
                                              </p:val>
                                            </p:tav>
                                          </p:tavLst>
                                        </p:anim>
                                        <p:animEffect transition="in" filter="fade">
                                          <p:cBhvr>
                                            <p:cTn id="191" dur="300"/>
                                            <p:tgtEl>
                                              <p:spTgt spid="28"/>
                                            </p:tgtEl>
                                          </p:cBhvr>
                                        </p:animEffect>
                                      </p:childTnLst>
                                    </p:cTn>
                                  </p:par>
                                  <p:par>
                                    <p:cTn id="192" presetID="6" presetClass="emph" presetSubtype="0" autoRev="1" fill="hold" grpId="1" nodeType="withEffect">
                                      <p:stCondLst>
                                        <p:cond delay="300"/>
                                      </p:stCondLst>
                                      <p:childTnLst>
                                        <p:animScale>
                                          <p:cBhvr>
                                            <p:cTn id="193" dur="150" fill="hold"/>
                                            <p:tgtEl>
                                              <p:spTgt spid="28"/>
                                            </p:tgtEl>
                                          </p:cBhvr>
                                          <p:by x="110000" y="110000"/>
                                        </p:animScale>
                                      </p:childTnLst>
                                    </p:cTn>
                                  </p:par>
                                  <p:par>
                                    <p:cTn id="194" presetID="53" presetClass="entr" presetSubtype="16" fill="hold" grpId="0" nodeType="withEffect">
                                      <p:stCondLst>
                                        <p:cond delay="500"/>
                                      </p:stCondLst>
                                      <p:childTnLst>
                                        <p:set>
                                          <p:cBhvr>
                                            <p:cTn id="195" dur="1" fill="hold">
                                              <p:stCondLst>
                                                <p:cond delay="0"/>
                                              </p:stCondLst>
                                            </p:cTn>
                                            <p:tgtEl>
                                              <p:spTgt spid="30"/>
                                            </p:tgtEl>
                                            <p:attrNameLst>
                                              <p:attrName>style.visibility</p:attrName>
                                            </p:attrNameLst>
                                          </p:cBhvr>
                                          <p:to>
                                            <p:strVal val="visible"/>
                                          </p:to>
                                        </p:set>
                                        <p:anim calcmode="lin" valueType="num">
                                          <p:cBhvr>
                                            <p:cTn id="196" dur="300" fill="hold"/>
                                            <p:tgtEl>
                                              <p:spTgt spid="30"/>
                                            </p:tgtEl>
                                            <p:attrNameLst>
                                              <p:attrName>ppt_w</p:attrName>
                                            </p:attrNameLst>
                                          </p:cBhvr>
                                          <p:tavLst>
                                            <p:tav tm="0">
                                              <p:val>
                                                <p:fltVal val="0"/>
                                              </p:val>
                                            </p:tav>
                                            <p:tav tm="100000">
                                              <p:val>
                                                <p:strVal val="#ppt_w"/>
                                              </p:val>
                                            </p:tav>
                                          </p:tavLst>
                                        </p:anim>
                                        <p:anim calcmode="lin" valueType="num">
                                          <p:cBhvr>
                                            <p:cTn id="197" dur="300" fill="hold"/>
                                            <p:tgtEl>
                                              <p:spTgt spid="30"/>
                                            </p:tgtEl>
                                            <p:attrNameLst>
                                              <p:attrName>ppt_h</p:attrName>
                                            </p:attrNameLst>
                                          </p:cBhvr>
                                          <p:tavLst>
                                            <p:tav tm="0">
                                              <p:val>
                                                <p:fltVal val="0"/>
                                              </p:val>
                                            </p:tav>
                                            <p:tav tm="100000">
                                              <p:val>
                                                <p:strVal val="#ppt_h"/>
                                              </p:val>
                                            </p:tav>
                                          </p:tavLst>
                                        </p:anim>
                                        <p:animEffect transition="in" filter="fade">
                                          <p:cBhvr>
                                            <p:cTn id="198" dur="300"/>
                                            <p:tgtEl>
                                              <p:spTgt spid="30"/>
                                            </p:tgtEl>
                                          </p:cBhvr>
                                        </p:animEffect>
                                      </p:childTnLst>
                                    </p:cTn>
                                  </p:par>
                                  <p:par>
                                    <p:cTn id="199" presetID="6" presetClass="emph" presetSubtype="0" autoRev="1" fill="hold" grpId="1" nodeType="withEffect">
                                      <p:stCondLst>
                                        <p:cond delay="800"/>
                                      </p:stCondLst>
                                      <p:childTnLst>
                                        <p:animScale>
                                          <p:cBhvr>
                                            <p:cTn id="200" dur="150" fill="hold"/>
                                            <p:tgtEl>
                                              <p:spTgt spid="30"/>
                                            </p:tgtEl>
                                          </p:cBhvr>
                                          <p:by x="110000" y="110000"/>
                                        </p:animScale>
                                      </p:childTnLst>
                                    </p:cTn>
                                  </p:par>
                                  <p:par>
                                    <p:cTn id="201" presetID="53" presetClass="entr" presetSubtype="16" fill="hold" grpId="0" nodeType="withEffect">
                                      <p:stCondLst>
                                        <p:cond delay="300"/>
                                      </p:stCondLst>
                                      <p:childTnLst>
                                        <p:set>
                                          <p:cBhvr>
                                            <p:cTn id="202" dur="1" fill="hold">
                                              <p:stCondLst>
                                                <p:cond delay="0"/>
                                              </p:stCondLst>
                                            </p:cTn>
                                            <p:tgtEl>
                                              <p:spTgt spid="31"/>
                                            </p:tgtEl>
                                            <p:attrNameLst>
                                              <p:attrName>style.visibility</p:attrName>
                                            </p:attrNameLst>
                                          </p:cBhvr>
                                          <p:to>
                                            <p:strVal val="visible"/>
                                          </p:to>
                                        </p:set>
                                        <p:anim calcmode="lin" valueType="num">
                                          <p:cBhvr>
                                            <p:cTn id="203" dur="300" fill="hold"/>
                                            <p:tgtEl>
                                              <p:spTgt spid="31"/>
                                            </p:tgtEl>
                                            <p:attrNameLst>
                                              <p:attrName>ppt_w</p:attrName>
                                            </p:attrNameLst>
                                          </p:cBhvr>
                                          <p:tavLst>
                                            <p:tav tm="0">
                                              <p:val>
                                                <p:fltVal val="0"/>
                                              </p:val>
                                            </p:tav>
                                            <p:tav tm="100000">
                                              <p:val>
                                                <p:strVal val="#ppt_w"/>
                                              </p:val>
                                            </p:tav>
                                          </p:tavLst>
                                        </p:anim>
                                        <p:anim calcmode="lin" valueType="num">
                                          <p:cBhvr>
                                            <p:cTn id="204" dur="300" fill="hold"/>
                                            <p:tgtEl>
                                              <p:spTgt spid="31"/>
                                            </p:tgtEl>
                                            <p:attrNameLst>
                                              <p:attrName>ppt_h</p:attrName>
                                            </p:attrNameLst>
                                          </p:cBhvr>
                                          <p:tavLst>
                                            <p:tav tm="0">
                                              <p:val>
                                                <p:fltVal val="0"/>
                                              </p:val>
                                            </p:tav>
                                            <p:tav tm="100000">
                                              <p:val>
                                                <p:strVal val="#ppt_h"/>
                                              </p:val>
                                            </p:tav>
                                          </p:tavLst>
                                        </p:anim>
                                        <p:animEffect transition="in" filter="fade">
                                          <p:cBhvr>
                                            <p:cTn id="205" dur="300"/>
                                            <p:tgtEl>
                                              <p:spTgt spid="31"/>
                                            </p:tgtEl>
                                          </p:cBhvr>
                                        </p:animEffect>
                                      </p:childTnLst>
                                    </p:cTn>
                                  </p:par>
                                  <p:par>
                                    <p:cTn id="206" presetID="6" presetClass="emph" presetSubtype="0" autoRev="1" fill="hold" grpId="1" nodeType="withEffect">
                                      <p:stCondLst>
                                        <p:cond delay="600"/>
                                      </p:stCondLst>
                                      <p:childTnLst>
                                        <p:animScale>
                                          <p:cBhvr>
                                            <p:cTn id="207" dur="150" fill="hold"/>
                                            <p:tgtEl>
                                              <p:spTgt spid="31"/>
                                            </p:tgtEl>
                                          </p:cBhvr>
                                          <p:by x="110000" y="110000"/>
                                        </p:animScale>
                                      </p:childTnLst>
                                    </p:cTn>
                                  </p:par>
                                  <p:par>
                                    <p:cTn id="208" presetID="53" presetClass="entr" presetSubtype="16" fill="hold" grpId="0" nodeType="withEffect">
                                      <p:stCondLst>
                                        <p:cond delay="0"/>
                                      </p:stCondLst>
                                      <p:childTnLst>
                                        <p:set>
                                          <p:cBhvr>
                                            <p:cTn id="209" dur="1" fill="hold">
                                              <p:stCondLst>
                                                <p:cond delay="0"/>
                                              </p:stCondLst>
                                            </p:cTn>
                                            <p:tgtEl>
                                              <p:spTgt spid="29"/>
                                            </p:tgtEl>
                                            <p:attrNameLst>
                                              <p:attrName>style.visibility</p:attrName>
                                            </p:attrNameLst>
                                          </p:cBhvr>
                                          <p:to>
                                            <p:strVal val="visible"/>
                                          </p:to>
                                        </p:set>
                                        <p:anim calcmode="lin" valueType="num">
                                          <p:cBhvr>
                                            <p:cTn id="210" dur="300" fill="hold"/>
                                            <p:tgtEl>
                                              <p:spTgt spid="29"/>
                                            </p:tgtEl>
                                            <p:attrNameLst>
                                              <p:attrName>ppt_w</p:attrName>
                                            </p:attrNameLst>
                                          </p:cBhvr>
                                          <p:tavLst>
                                            <p:tav tm="0">
                                              <p:val>
                                                <p:fltVal val="0"/>
                                              </p:val>
                                            </p:tav>
                                            <p:tav tm="100000">
                                              <p:val>
                                                <p:strVal val="#ppt_w"/>
                                              </p:val>
                                            </p:tav>
                                          </p:tavLst>
                                        </p:anim>
                                        <p:anim calcmode="lin" valueType="num">
                                          <p:cBhvr>
                                            <p:cTn id="211" dur="300" fill="hold"/>
                                            <p:tgtEl>
                                              <p:spTgt spid="29"/>
                                            </p:tgtEl>
                                            <p:attrNameLst>
                                              <p:attrName>ppt_h</p:attrName>
                                            </p:attrNameLst>
                                          </p:cBhvr>
                                          <p:tavLst>
                                            <p:tav tm="0">
                                              <p:val>
                                                <p:fltVal val="0"/>
                                              </p:val>
                                            </p:tav>
                                            <p:tav tm="100000">
                                              <p:val>
                                                <p:strVal val="#ppt_h"/>
                                              </p:val>
                                            </p:tav>
                                          </p:tavLst>
                                        </p:anim>
                                        <p:animEffect transition="in" filter="fade">
                                          <p:cBhvr>
                                            <p:cTn id="212" dur="300"/>
                                            <p:tgtEl>
                                              <p:spTgt spid="29"/>
                                            </p:tgtEl>
                                          </p:cBhvr>
                                        </p:animEffect>
                                      </p:childTnLst>
                                    </p:cTn>
                                  </p:par>
                                  <p:par>
                                    <p:cTn id="213" presetID="6" presetClass="emph" presetSubtype="0" autoRev="1" fill="hold" grpId="1" nodeType="withEffect">
                                      <p:stCondLst>
                                        <p:cond delay="300"/>
                                      </p:stCondLst>
                                      <p:childTnLst>
                                        <p:animScale>
                                          <p:cBhvr>
                                            <p:cTn id="214" dur="150" fill="hold"/>
                                            <p:tgtEl>
                                              <p:spTgt spid="29"/>
                                            </p:tgtEl>
                                          </p:cBhvr>
                                          <p:by x="110000" y="110000"/>
                                        </p:animScale>
                                      </p:childTnLst>
                                    </p:cTn>
                                  </p:par>
                                  <p:par>
                                    <p:cTn id="215" presetID="53" presetClass="entr" presetSubtype="16" fill="hold" grpId="0" nodeType="withEffect">
                                      <p:stCondLst>
                                        <p:cond delay="800"/>
                                      </p:stCondLst>
                                      <p:childTnLst>
                                        <p:set>
                                          <p:cBhvr>
                                            <p:cTn id="216" dur="1" fill="hold">
                                              <p:stCondLst>
                                                <p:cond delay="0"/>
                                              </p:stCondLst>
                                            </p:cTn>
                                            <p:tgtEl>
                                              <p:spTgt spid="24"/>
                                            </p:tgtEl>
                                            <p:attrNameLst>
                                              <p:attrName>style.visibility</p:attrName>
                                            </p:attrNameLst>
                                          </p:cBhvr>
                                          <p:to>
                                            <p:strVal val="visible"/>
                                          </p:to>
                                        </p:set>
                                        <p:anim calcmode="lin" valueType="num">
                                          <p:cBhvr>
                                            <p:cTn id="217" dur="300" fill="hold"/>
                                            <p:tgtEl>
                                              <p:spTgt spid="24"/>
                                            </p:tgtEl>
                                            <p:attrNameLst>
                                              <p:attrName>ppt_w</p:attrName>
                                            </p:attrNameLst>
                                          </p:cBhvr>
                                          <p:tavLst>
                                            <p:tav tm="0">
                                              <p:val>
                                                <p:fltVal val="0"/>
                                              </p:val>
                                            </p:tav>
                                            <p:tav tm="100000">
                                              <p:val>
                                                <p:strVal val="#ppt_w"/>
                                              </p:val>
                                            </p:tav>
                                          </p:tavLst>
                                        </p:anim>
                                        <p:anim calcmode="lin" valueType="num">
                                          <p:cBhvr>
                                            <p:cTn id="218" dur="300" fill="hold"/>
                                            <p:tgtEl>
                                              <p:spTgt spid="24"/>
                                            </p:tgtEl>
                                            <p:attrNameLst>
                                              <p:attrName>ppt_h</p:attrName>
                                            </p:attrNameLst>
                                          </p:cBhvr>
                                          <p:tavLst>
                                            <p:tav tm="0">
                                              <p:val>
                                                <p:fltVal val="0"/>
                                              </p:val>
                                            </p:tav>
                                            <p:tav tm="100000">
                                              <p:val>
                                                <p:strVal val="#ppt_h"/>
                                              </p:val>
                                            </p:tav>
                                          </p:tavLst>
                                        </p:anim>
                                        <p:animEffect transition="in" filter="fade">
                                          <p:cBhvr>
                                            <p:cTn id="219" dur="300"/>
                                            <p:tgtEl>
                                              <p:spTgt spid="24"/>
                                            </p:tgtEl>
                                          </p:cBhvr>
                                        </p:animEffect>
                                      </p:childTnLst>
                                    </p:cTn>
                                  </p:par>
                                  <p:par>
                                    <p:cTn id="220" presetID="6" presetClass="emph" presetSubtype="0" autoRev="1" fill="hold" grpId="1" nodeType="withEffect">
                                      <p:stCondLst>
                                        <p:cond delay="1100"/>
                                      </p:stCondLst>
                                      <p:childTnLst>
                                        <p:animScale>
                                          <p:cBhvr>
                                            <p:cTn id="221" dur="150" fill="hold"/>
                                            <p:tgtEl>
                                              <p:spTgt spid="24"/>
                                            </p:tgtEl>
                                          </p:cBhvr>
                                          <p:by x="110000" y="110000"/>
                                        </p:animScale>
                                      </p:childTnLst>
                                    </p:cTn>
                                  </p:par>
                                  <p:par>
                                    <p:cTn id="222" presetID="52" presetClass="entr" presetSubtype="0" fill="hold" nodeType="withEffect">
                                      <p:stCondLst>
                                        <p:cond delay="0"/>
                                      </p:stCondLst>
                                      <p:iterate type="lt">
                                        <p:tmPct val="10000"/>
                                      </p:iterate>
                                      <p:childTnLst>
                                        <p:set>
                                          <p:cBhvr>
                                            <p:cTn id="223" dur="1" fill="hold">
                                              <p:stCondLst>
                                                <p:cond delay="0"/>
                                              </p:stCondLst>
                                            </p:cTn>
                                            <p:tgtEl>
                                              <p:spTgt spid="1034">
                                                <p:txEl>
                                                  <p:pRg st="0" end="0"/>
                                                </p:txEl>
                                              </p:spTgt>
                                            </p:tgtEl>
                                            <p:attrNameLst>
                                              <p:attrName>style.visibility</p:attrName>
                                            </p:attrNameLst>
                                          </p:cBhvr>
                                          <p:to>
                                            <p:strVal val="visible"/>
                                          </p:to>
                                        </p:set>
                                        <p:animScale>
                                          <p:cBhvr>
                                            <p:cTn id="224" dur="800" decel="50000" fill="hold">
                                              <p:stCondLst>
                                                <p:cond delay="0"/>
                                              </p:stCondLst>
                                            </p:cTn>
                                            <p:tgtEl>
                                              <p:spTgt spid="1034">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5" dur="800" decel="50000" fill="hold">
                                              <p:stCondLst>
                                                <p:cond delay="0"/>
                                              </p:stCondLst>
                                            </p:cTn>
                                            <p:tgtEl>
                                              <p:spTgt spid="1034">
                                                <p:txEl>
                                                  <p:pRg st="0" end="0"/>
                                                </p:txEl>
                                              </p:spTgt>
                                            </p:tgtEl>
                                            <p:attrNameLst>
                                              <p:attrName>ppt_x</p:attrName>
                                              <p:attrName>ppt_y</p:attrName>
                                            </p:attrNameLst>
                                          </p:cBhvr>
                                        </p:animMotion>
                                        <p:animEffect transition="in" filter="fade">
                                          <p:cBhvr>
                                            <p:cTn id="226" dur="800"/>
                                            <p:tgtEl>
                                              <p:spTgt spid="1034">
                                                <p:txEl>
                                                  <p:pRg st="0" end="0"/>
                                                </p:txEl>
                                              </p:spTgt>
                                            </p:tgtEl>
                                          </p:cBhvr>
                                        </p:animEffect>
                                      </p:childTnLst>
                                    </p:cTn>
                                  </p:par>
                                  <p:par>
                                    <p:cTn id="227" presetID="53" presetClass="entr" presetSubtype="16" fill="hold" nodeType="withEffect">
                                      <p:stCondLst>
                                        <p:cond delay="800"/>
                                      </p:stCondLst>
                                      <p:iterate type="lt">
                                        <p:tmPct val="10000"/>
                                      </p:iterate>
                                      <p:childTnLst>
                                        <p:set>
                                          <p:cBhvr>
                                            <p:cTn id="228" dur="1" fill="hold">
                                              <p:stCondLst>
                                                <p:cond delay="0"/>
                                              </p:stCondLst>
                                            </p:cTn>
                                            <p:tgtEl>
                                              <p:spTgt spid="1031">
                                                <p:txEl>
                                                  <p:pRg st="0" end="0"/>
                                                </p:txEl>
                                              </p:spTgt>
                                            </p:tgtEl>
                                            <p:attrNameLst>
                                              <p:attrName>style.visibility</p:attrName>
                                            </p:attrNameLst>
                                          </p:cBhvr>
                                          <p:to>
                                            <p:strVal val="visible"/>
                                          </p:to>
                                        </p:set>
                                        <p:anim calcmode="lin" valueType="num">
                                          <p:cBhvr>
                                            <p:cTn id="229" dur="500" fill="hold"/>
                                            <p:tgtEl>
                                              <p:spTgt spid="1031">
                                                <p:txEl>
                                                  <p:pRg st="0" end="0"/>
                                                </p:txEl>
                                              </p:spTgt>
                                            </p:tgtEl>
                                            <p:attrNameLst>
                                              <p:attrName>ppt_w</p:attrName>
                                            </p:attrNameLst>
                                          </p:cBhvr>
                                          <p:tavLst>
                                            <p:tav tm="0">
                                              <p:val>
                                                <p:fltVal val="0"/>
                                              </p:val>
                                            </p:tav>
                                            <p:tav tm="100000">
                                              <p:val>
                                                <p:strVal val="#ppt_w"/>
                                              </p:val>
                                            </p:tav>
                                          </p:tavLst>
                                        </p:anim>
                                        <p:anim calcmode="lin" valueType="num">
                                          <p:cBhvr>
                                            <p:cTn id="230" dur="500" fill="hold"/>
                                            <p:tgtEl>
                                              <p:spTgt spid="1031">
                                                <p:txEl>
                                                  <p:pRg st="0" end="0"/>
                                                </p:txEl>
                                              </p:spTgt>
                                            </p:tgtEl>
                                            <p:attrNameLst>
                                              <p:attrName>ppt_h</p:attrName>
                                            </p:attrNameLst>
                                          </p:cBhvr>
                                          <p:tavLst>
                                            <p:tav tm="0">
                                              <p:val>
                                                <p:fltVal val="0"/>
                                              </p:val>
                                            </p:tav>
                                            <p:tav tm="100000">
                                              <p:val>
                                                <p:strVal val="#ppt_h"/>
                                              </p:val>
                                            </p:tav>
                                          </p:tavLst>
                                        </p:anim>
                                        <p:animEffect transition="in" filter="fade">
                                          <p:cBhvr>
                                            <p:cTn id="231" dur="500"/>
                                            <p:tgtEl>
                                              <p:spTgt spid="1031">
                                                <p:txEl>
                                                  <p:pRg st="0" end="0"/>
                                                </p:txEl>
                                              </p:spTgt>
                                            </p:tgtEl>
                                          </p:cBhvr>
                                        </p:animEffect>
                                      </p:childTnLst>
                                    </p:cTn>
                                  </p:par>
                                  <p:par>
                                    <p:cTn id="232" presetID="2" presetClass="entr" presetSubtype="4" fill="hold" grpId="0" nodeType="withEffect" p14:presetBounceEnd="80000">
                                      <p:stCondLst>
                                        <p:cond delay="1900"/>
                                      </p:stCondLst>
                                      <p:childTnLst>
                                        <p:set>
                                          <p:cBhvr>
                                            <p:cTn id="233" dur="1" fill="hold">
                                              <p:stCondLst>
                                                <p:cond delay="0"/>
                                              </p:stCondLst>
                                            </p:cTn>
                                            <p:tgtEl>
                                              <p:spTgt spid="50"/>
                                            </p:tgtEl>
                                            <p:attrNameLst>
                                              <p:attrName>style.visibility</p:attrName>
                                            </p:attrNameLst>
                                          </p:cBhvr>
                                          <p:to>
                                            <p:strVal val="visible"/>
                                          </p:to>
                                        </p:set>
                                        <p:anim calcmode="lin" valueType="num" p14:bounceEnd="80000">
                                          <p:cBhvr additive="base">
                                            <p:cTn id="234" dur="600" fill="hold"/>
                                            <p:tgtEl>
                                              <p:spTgt spid="50"/>
                                            </p:tgtEl>
                                            <p:attrNameLst>
                                              <p:attrName>ppt_x</p:attrName>
                                            </p:attrNameLst>
                                          </p:cBhvr>
                                          <p:tavLst>
                                            <p:tav tm="0">
                                              <p:val>
                                                <p:strVal val="#ppt_x"/>
                                              </p:val>
                                            </p:tav>
                                            <p:tav tm="100000">
                                              <p:val>
                                                <p:strVal val="#ppt_x"/>
                                              </p:val>
                                            </p:tav>
                                          </p:tavLst>
                                        </p:anim>
                                        <p:anim calcmode="lin" valueType="num" p14:bounceEnd="80000">
                                          <p:cBhvr additive="base">
                                            <p:cTn id="235" dur="600" fill="hold"/>
                                            <p:tgtEl>
                                              <p:spTgt spid="50"/>
                                            </p:tgtEl>
                                            <p:attrNameLst>
                                              <p:attrName>ppt_y</p:attrName>
                                            </p:attrNameLst>
                                          </p:cBhvr>
                                          <p:tavLst>
                                            <p:tav tm="0">
                                              <p:val>
                                                <p:strVal val="1+#ppt_h/2"/>
                                              </p:val>
                                            </p:tav>
                                            <p:tav tm="100000">
                                              <p:val>
                                                <p:strVal val="#ppt_y"/>
                                              </p:val>
                                            </p:tav>
                                          </p:tavLst>
                                        </p:anim>
                                      </p:childTnLst>
                                    </p:cTn>
                                  </p:par>
                                  <p:par>
                                    <p:cTn id="236" presetID="2" presetClass="entr" presetSubtype="8" fill="hold" grpId="0" nodeType="withEffect" p14:presetBounceEnd="80000">
                                      <p:stCondLst>
                                        <p:cond delay="1900"/>
                                      </p:stCondLst>
                                      <p:childTnLst>
                                        <p:set>
                                          <p:cBhvr>
                                            <p:cTn id="237" dur="1" fill="hold">
                                              <p:stCondLst>
                                                <p:cond delay="0"/>
                                              </p:stCondLst>
                                            </p:cTn>
                                            <p:tgtEl>
                                              <p:spTgt spid="38"/>
                                            </p:tgtEl>
                                            <p:attrNameLst>
                                              <p:attrName>style.visibility</p:attrName>
                                            </p:attrNameLst>
                                          </p:cBhvr>
                                          <p:to>
                                            <p:strVal val="visible"/>
                                          </p:to>
                                        </p:set>
                                        <p:anim calcmode="lin" valueType="num" p14:bounceEnd="80000">
                                          <p:cBhvr additive="base">
                                            <p:cTn id="238" dur="400" fill="hold"/>
                                            <p:tgtEl>
                                              <p:spTgt spid="38"/>
                                            </p:tgtEl>
                                            <p:attrNameLst>
                                              <p:attrName>ppt_x</p:attrName>
                                            </p:attrNameLst>
                                          </p:cBhvr>
                                          <p:tavLst>
                                            <p:tav tm="0">
                                              <p:val>
                                                <p:strVal val="0-#ppt_w/2"/>
                                              </p:val>
                                            </p:tav>
                                            <p:tav tm="100000">
                                              <p:val>
                                                <p:strVal val="#ppt_x"/>
                                              </p:val>
                                            </p:tav>
                                          </p:tavLst>
                                        </p:anim>
                                        <p:anim calcmode="lin" valueType="num" p14:bounceEnd="80000">
                                          <p:cBhvr additive="base">
                                            <p:cTn id="239" dur="40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1024" grpId="0" animBg="1"/>
          <p:bldP spid="1024" grpId="1" animBg="1"/>
          <p:bldP spid="1025" grpId="0" animBg="1"/>
          <p:bldP spid="1025" grpId="1" animBg="1"/>
          <p:bldP spid="1027" grpId="0" animBg="1"/>
          <p:bldP spid="1027" grpId="1" animBg="1"/>
          <p:bldP spid="1028" grpId="0" animBg="1"/>
          <p:bldP spid="1028" grpId="1" animBg="1"/>
          <p:bldP spid="1029" grpId="0" animBg="1"/>
          <p:bldP spid="1029" grpId="1" animBg="1"/>
          <p:bldP spid="1030" grpId="0" animBg="1"/>
          <p:bldP spid="1030" grpId="1" animBg="1"/>
          <p:bldP spid="50" grpId="0" animBg="1"/>
          <p:bldP spid="3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cBhvr>
                                            <p:cTn id="7" dur="300" fill="hold"/>
                                            <p:tgtEl>
                                              <p:spTgt spid="7"/>
                                            </p:tgtEl>
                                            <p:attrNameLst>
                                              <p:attrName>ppt_w</p:attrName>
                                            </p:attrNameLst>
                                          </p:cBhvr>
                                          <p:tavLst>
                                            <p:tav tm="0">
                                              <p:val>
                                                <p:fltVal val="0"/>
                                              </p:val>
                                            </p:tav>
                                            <p:tav tm="100000">
                                              <p:val>
                                                <p:strVal val="#ppt_w"/>
                                              </p:val>
                                            </p:tav>
                                          </p:tavLst>
                                        </p:anim>
                                        <p:anim calcmode="lin" valueType="num">
                                          <p:cBhvr>
                                            <p:cTn id="8" dur="300" fill="hold"/>
                                            <p:tgtEl>
                                              <p:spTgt spid="7"/>
                                            </p:tgtEl>
                                            <p:attrNameLst>
                                              <p:attrName>ppt_h</p:attrName>
                                            </p:attrNameLst>
                                          </p:cBhvr>
                                          <p:tavLst>
                                            <p:tav tm="0">
                                              <p:val>
                                                <p:fltVal val="0"/>
                                              </p:val>
                                            </p:tav>
                                            <p:tav tm="100000">
                                              <p:val>
                                                <p:strVal val="#ppt_h"/>
                                              </p:val>
                                            </p:tav>
                                          </p:tavLst>
                                        </p:anim>
                                        <p:animEffect transition="in" filter="fade">
                                          <p:cBhvr>
                                            <p:cTn id="9" dur="300"/>
                                            <p:tgtEl>
                                              <p:spTgt spid="7"/>
                                            </p:tgtEl>
                                          </p:cBhvr>
                                        </p:animEffect>
                                      </p:childTnLst>
                                    </p:cTn>
                                  </p:par>
                                  <p:par>
                                    <p:cTn id="10" presetID="6" presetClass="emph" presetSubtype="0" autoRev="1" fill="hold" grpId="1" nodeType="withEffect">
                                      <p:stCondLst>
                                        <p:cond delay="500"/>
                                      </p:stCondLst>
                                      <p:childTnLst>
                                        <p:animScale>
                                          <p:cBhvr>
                                            <p:cTn id="11" dur="150" fill="hold"/>
                                            <p:tgtEl>
                                              <p:spTgt spid="7"/>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300" fill="hold"/>
                                            <p:tgtEl>
                                              <p:spTgt spid="8"/>
                                            </p:tgtEl>
                                            <p:attrNameLst>
                                              <p:attrName>ppt_w</p:attrName>
                                            </p:attrNameLst>
                                          </p:cBhvr>
                                          <p:tavLst>
                                            <p:tav tm="0">
                                              <p:val>
                                                <p:fltVal val="0"/>
                                              </p:val>
                                            </p:tav>
                                            <p:tav tm="100000">
                                              <p:val>
                                                <p:strVal val="#ppt_w"/>
                                              </p:val>
                                            </p:tav>
                                          </p:tavLst>
                                        </p:anim>
                                        <p:anim calcmode="lin" valueType="num">
                                          <p:cBhvr>
                                            <p:cTn id="15" dur="300" fill="hold"/>
                                            <p:tgtEl>
                                              <p:spTgt spid="8"/>
                                            </p:tgtEl>
                                            <p:attrNameLst>
                                              <p:attrName>ppt_h</p:attrName>
                                            </p:attrNameLst>
                                          </p:cBhvr>
                                          <p:tavLst>
                                            <p:tav tm="0">
                                              <p:val>
                                                <p:fltVal val="0"/>
                                              </p:val>
                                            </p:tav>
                                            <p:tav tm="100000">
                                              <p:val>
                                                <p:strVal val="#ppt_h"/>
                                              </p:val>
                                            </p:tav>
                                          </p:tavLst>
                                        </p:anim>
                                        <p:animEffect transition="in" filter="fade">
                                          <p:cBhvr>
                                            <p:cTn id="16" dur="300"/>
                                            <p:tgtEl>
                                              <p:spTgt spid="8"/>
                                            </p:tgtEl>
                                          </p:cBhvr>
                                        </p:animEffect>
                                      </p:childTnLst>
                                    </p:cTn>
                                  </p:par>
                                  <p:par>
                                    <p:cTn id="17" presetID="6" presetClass="emph" presetSubtype="0" autoRev="1" fill="hold" grpId="1" nodeType="withEffect">
                                      <p:stCondLst>
                                        <p:cond delay="300"/>
                                      </p:stCondLst>
                                      <p:childTnLst>
                                        <p:animScale>
                                          <p:cBhvr>
                                            <p:cTn id="18" dur="150" fill="hold"/>
                                            <p:tgtEl>
                                              <p:spTgt spid="8"/>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300" fill="hold"/>
                                            <p:tgtEl>
                                              <p:spTgt spid="11"/>
                                            </p:tgtEl>
                                            <p:attrNameLst>
                                              <p:attrName>ppt_w</p:attrName>
                                            </p:attrNameLst>
                                          </p:cBhvr>
                                          <p:tavLst>
                                            <p:tav tm="0">
                                              <p:val>
                                                <p:fltVal val="0"/>
                                              </p:val>
                                            </p:tav>
                                            <p:tav tm="100000">
                                              <p:val>
                                                <p:strVal val="#ppt_w"/>
                                              </p:val>
                                            </p:tav>
                                          </p:tavLst>
                                        </p:anim>
                                        <p:anim calcmode="lin" valueType="num">
                                          <p:cBhvr>
                                            <p:cTn id="22" dur="300" fill="hold"/>
                                            <p:tgtEl>
                                              <p:spTgt spid="11"/>
                                            </p:tgtEl>
                                            <p:attrNameLst>
                                              <p:attrName>ppt_h</p:attrName>
                                            </p:attrNameLst>
                                          </p:cBhvr>
                                          <p:tavLst>
                                            <p:tav tm="0">
                                              <p:val>
                                                <p:fltVal val="0"/>
                                              </p:val>
                                            </p:tav>
                                            <p:tav tm="100000">
                                              <p:val>
                                                <p:strVal val="#ppt_h"/>
                                              </p:val>
                                            </p:tav>
                                          </p:tavLst>
                                        </p:anim>
                                        <p:animEffect transition="in" filter="fade">
                                          <p:cBhvr>
                                            <p:cTn id="23" dur="300"/>
                                            <p:tgtEl>
                                              <p:spTgt spid="11"/>
                                            </p:tgtEl>
                                          </p:cBhvr>
                                        </p:animEffect>
                                      </p:childTnLst>
                                    </p:cTn>
                                  </p:par>
                                  <p:par>
                                    <p:cTn id="24" presetID="6" presetClass="emph" presetSubtype="0" autoRev="1" fill="hold" grpId="1" nodeType="withEffect">
                                      <p:stCondLst>
                                        <p:cond delay="300"/>
                                      </p:stCondLst>
                                      <p:childTnLst>
                                        <p:animScale>
                                          <p:cBhvr>
                                            <p:cTn id="25" dur="150" fill="hold"/>
                                            <p:tgtEl>
                                              <p:spTgt spid="11"/>
                                            </p:tgtEl>
                                          </p:cBhvr>
                                          <p:by x="110000" y="110000"/>
                                        </p:animScale>
                                      </p:childTnLst>
                                    </p:cTn>
                                  </p:par>
                                  <p:par>
                                    <p:cTn id="26" presetID="53" presetClass="entr" presetSubtype="16" fill="hold" grpId="0" nodeType="withEffect">
                                      <p:stCondLst>
                                        <p:cond delay="500"/>
                                      </p:stCondLst>
                                      <p:childTnLst>
                                        <p:set>
                                          <p:cBhvr>
                                            <p:cTn id="27" dur="1" fill="hold">
                                              <p:stCondLst>
                                                <p:cond delay="0"/>
                                              </p:stCondLst>
                                            </p:cTn>
                                            <p:tgtEl>
                                              <p:spTgt spid="12"/>
                                            </p:tgtEl>
                                            <p:attrNameLst>
                                              <p:attrName>style.visibility</p:attrName>
                                            </p:attrNameLst>
                                          </p:cBhvr>
                                          <p:to>
                                            <p:strVal val="visible"/>
                                          </p:to>
                                        </p:set>
                                        <p:anim calcmode="lin" valueType="num">
                                          <p:cBhvr>
                                            <p:cTn id="28" dur="300" fill="hold"/>
                                            <p:tgtEl>
                                              <p:spTgt spid="12"/>
                                            </p:tgtEl>
                                            <p:attrNameLst>
                                              <p:attrName>ppt_w</p:attrName>
                                            </p:attrNameLst>
                                          </p:cBhvr>
                                          <p:tavLst>
                                            <p:tav tm="0">
                                              <p:val>
                                                <p:fltVal val="0"/>
                                              </p:val>
                                            </p:tav>
                                            <p:tav tm="100000">
                                              <p:val>
                                                <p:strVal val="#ppt_w"/>
                                              </p:val>
                                            </p:tav>
                                          </p:tavLst>
                                        </p:anim>
                                        <p:anim calcmode="lin" valueType="num">
                                          <p:cBhvr>
                                            <p:cTn id="29" dur="300" fill="hold"/>
                                            <p:tgtEl>
                                              <p:spTgt spid="12"/>
                                            </p:tgtEl>
                                            <p:attrNameLst>
                                              <p:attrName>ppt_h</p:attrName>
                                            </p:attrNameLst>
                                          </p:cBhvr>
                                          <p:tavLst>
                                            <p:tav tm="0">
                                              <p:val>
                                                <p:fltVal val="0"/>
                                              </p:val>
                                            </p:tav>
                                            <p:tav tm="100000">
                                              <p:val>
                                                <p:strVal val="#ppt_h"/>
                                              </p:val>
                                            </p:tav>
                                          </p:tavLst>
                                        </p:anim>
                                        <p:animEffect transition="in" filter="fade">
                                          <p:cBhvr>
                                            <p:cTn id="30" dur="300"/>
                                            <p:tgtEl>
                                              <p:spTgt spid="12"/>
                                            </p:tgtEl>
                                          </p:cBhvr>
                                        </p:animEffect>
                                      </p:childTnLst>
                                    </p:cTn>
                                  </p:par>
                                  <p:par>
                                    <p:cTn id="31" presetID="6" presetClass="emph" presetSubtype="0" autoRev="1" fill="hold" grpId="1" nodeType="withEffect">
                                      <p:stCondLst>
                                        <p:cond delay="800"/>
                                      </p:stCondLst>
                                      <p:childTnLst>
                                        <p:animScale>
                                          <p:cBhvr>
                                            <p:cTn id="32" dur="150" fill="hold"/>
                                            <p:tgtEl>
                                              <p:spTgt spid="12"/>
                                            </p:tgtEl>
                                          </p:cBhvr>
                                          <p:by x="110000" y="110000"/>
                                        </p:animScale>
                                      </p:childTnLst>
                                    </p:cTn>
                                  </p:par>
                                  <p:par>
                                    <p:cTn id="33" presetID="53" presetClass="entr" presetSubtype="16" fill="hold" grpId="0" nodeType="withEffect">
                                      <p:stCondLst>
                                        <p:cond delay="300"/>
                                      </p:stCondLst>
                                      <p:childTnLst>
                                        <p:set>
                                          <p:cBhvr>
                                            <p:cTn id="34" dur="1" fill="hold">
                                              <p:stCondLst>
                                                <p:cond delay="0"/>
                                              </p:stCondLst>
                                            </p:cTn>
                                            <p:tgtEl>
                                              <p:spTgt spid="13"/>
                                            </p:tgtEl>
                                            <p:attrNameLst>
                                              <p:attrName>style.visibility</p:attrName>
                                            </p:attrNameLst>
                                          </p:cBhvr>
                                          <p:to>
                                            <p:strVal val="visible"/>
                                          </p:to>
                                        </p:set>
                                        <p:anim calcmode="lin" valueType="num">
                                          <p:cBhvr>
                                            <p:cTn id="35" dur="300" fill="hold"/>
                                            <p:tgtEl>
                                              <p:spTgt spid="13"/>
                                            </p:tgtEl>
                                            <p:attrNameLst>
                                              <p:attrName>ppt_w</p:attrName>
                                            </p:attrNameLst>
                                          </p:cBhvr>
                                          <p:tavLst>
                                            <p:tav tm="0">
                                              <p:val>
                                                <p:fltVal val="0"/>
                                              </p:val>
                                            </p:tav>
                                            <p:tav tm="100000">
                                              <p:val>
                                                <p:strVal val="#ppt_w"/>
                                              </p:val>
                                            </p:tav>
                                          </p:tavLst>
                                        </p:anim>
                                        <p:anim calcmode="lin" valueType="num">
                                          <p:cBhvr>
                                            <p:cTn id="36" dur="300" fill="hold"/>
                                            <p:tgtEl>
                                              <p:spTgt spid="13"/>
                                            </p:tgtEl>
                                            <p:attrNameLst>
                                              <p:attrName>ppt_h</p:attrName>
                                            </p:attrNameLst>
                                          </p:cBhvr>
                                          <p:tavLst>
                                            <p:tav tm="0">
                                              <p:val>
                                                <p:fltVal val="0"/>
                                              </p:val>
                                            </p:tav>
                                            <p:tav tm="100000">
                                              <p:val>
                                                <p:strVal val="#ppt_h"/>
                                              </p:val>
                                            </p:tav>
                                          </p:tavLst>
                                        </p:anim>
                                        <p:animEffect transition="in" filter="fade">
                                          <p:cBhvr>
                                            <p:cTn id="37" dur="300"/>
                                            <p:tgtEl>
                                              <p:spTgt spid="13"/>
                                            </p:tgtEl>
                                          </p:cBhvr>
                                        </p:animEffect>
                                      </p:childTnLst>
                                    </p:cTn>
                                  </p:par>
                                  <p:par>
                                    <p:cTn id="38" presetID="6" presetClass="emph" presetSubtype="0" autoRev="1" fill="hold" grpId="1" nodeType="withEffect">
                                      <p:stCondLst>
                                        <p:cond delay="600"/>
                                      </p:stCondLst>
                                      <p:childTnLst>
                                        <p:animScale>
                                          <p:cBhvr>
                                            <p:cTn id="39" dur="150" fill="hold"/>
                                            <p:tgtEl>
                                              <p:spTgt spid="13"/>
                                            </p:tgtEl>
                                          </p:cBhvr>
                                          <p:by x="110000" y="110000"/>
                                        </p:animScale>
                                      </p:childTnLst>
                                    </p:cTn>
                                  </p:par>
                                  <p:par>
                                    <p:cTn id="40" presetID="53" presetClass="entr" presetSubtype="16" fill="hold" grpId="0" nodeType="withEffect">
                                      <p:stCondLst>
                                        <p:cond delay="200"/>
                                      </p:stCondLst>
                                      <p:childTnLst>
                                        <p:set>
                                          <p:cBhvr>
                                            <p:cTn id="41" dur="1" fill="hold">
                                              <p:stCondLst>
                                                <p:cond delay="0"/>
                                              </p:stCondLst>
                                            </p:cTn>
                                            <p:tgtEl>
                                              <p:spTgt spid="10"/>
                                            </p:tgtEl>
                                            <p:attrNameLst>
                                              <p:attrName>style.visibility</p:attrName>
                                            </p:attrNameLst>
                                          </p:cBhvr>
                                          <p:to>
                                            <p:strVal val="visible"/>
                                          </p:to>
                                        </p:set>
                                        <p:anim calcmode="lin" valueType="num">
                                          <p:cBhvr>
                                            <p:cTn id="42" dur="300" fill="hold"/>
                                            <p:tgtEl>
                                              <p:spTgt spid="10"/>
                                            </p:tgtEl>
                                            <p:attrNameLst>
                                              <p:attrName>ppt_w</p:attrName>
                                            </p:attrNameLst>
                                          </p:cBhvr>
                                          <p:tavLst>
                                            <p:tav tm="0">
                                              <p:val>
                                                <p:fltVal val="0"/>
                                              </p:val>
                                            </p:tav>
                                            <p:tav tm="100000">
                                              <p:val>
                                                <p:strVal val="#ppt_w"/>
                                              </p:val>
                                            </p:tav>
                                          </p:tavLst>
                                        </p:anim>
                                        <p:anim calcmode="lin" valueType="num">
                                          <p:cBhvr>
                                            <p:cTn id="43" dur="300" fill="hold"/>
                                            <p:tgtEl>
                                              <p:spTgt spid="10"/>
                                            </p:tgtEl>
                                            <p:attrNameLst>
                                              <p:attrName>ppt_h</p:attrName>
                                            </p:attrNameLst>
                                          </p:cBhvr>
                                          <p:tavLst>
                                            <p:tav tm="0">
                                              <p:val>
                                                <p:fltVal val="0"/>
                                              </p:val>
                                            </p:tav>
                                            <p:tav tm="100000">
                                              <p:val>
                                                <p:strVal val="#ppt_h"/>
                                              </p:val>
                                            </p:tav>
                                          </p:tavLst>
                                        </p:anim>
                                        <p:animEffect transition="in" filter="fade">
                                          <p:cBhvr>
                                            <p:cTn id="44" dur="300"/>
                                            <p:tgtEl>
                                              <p:spTgt spid="10"/>
                                            </p:tgtEl>
                                          </p:cBhvr>
                                        </p:animEffect>
                                      </p:childTnLst>
                                    </p:cTn>
                                  </p:par>
                                  <p:par>
                                    <p:cTn id="45" presetID="6" presetClass="emph" presetSubtype="0" autoRev="1" fill="hold" grpId="1" nodeType="withEffect">
                                      <p:stCondLst>
                                        <p:cond delay="500"/>
                                      </p:stCondLst>
                                      <p:childTnLst>
                                        <p:animScale>
                                          <p:cBhvr>
                                            <p:cTn id="46" dur="150" fill="hold"/>
                                            <p:tgtEl>
                                              <p:spTgt spid="10"/>
                                            </p:tgtEl>
                                          </p:cBhvr>
                                          <p:by x="110000" y="110000"/>
                                        </p:animScale>
                                      </p:childTnLst>
                                    </p:cTn>
                                  </p:par>
                                  <p:par>
                                    <p:cTn id="47" presetID="53" presetClass="entr" presetSubtype="16"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p:cTn id="49" dur="300" fill="hold"/>
                                            <p:tgtEl>
                                              <p:spTgt spid="9"/>
                                            </p:tgtEl>
                                            <p:attrNameLst>
                                              <p:attrName>ppt_w</p:attrName>
                                            </p:attrNameLst>
                                          </p:cBhvr>
                                          <p:tavLst>
                                            <p:tav tm="0">
                                              <p:val>
                                                <p:fltVal val="0"/>
                                              </p:val>
                                            </p:tav>
                                            <p:tav tm="100000">
                                              <p:val>
                                                <p:strVal val="#ppt_w"/>
                                              </p:val>
                                            </p:tav>
                                          </p:tavLst>
                                        </p:anim>
                                        <p:anim calcmode="lin" valueType="num">
                                          <p:cBhvr>
                                            <p:cTn id="50" dur="300" fill="hold"/>
                                            <p:tgtEl>
                                              <p:spTgt spid="9"/>
                                            </p:tgtEl>
                                            <p:attrNameLst>
                                              <p:attrName>ppt_h</p:attrName>
                                            </p:attrNameLst>
                                          </p:cBhvr>
                                          <p:tavLst>
                                            <p:tav tm="0">
                                              <p:val>
                                                <p:fltVal val="0"/>
                                              </p:val>
                                            </p:tav>
                                            <p:tav tm="100000">
                                              <p:val>
                                                <p:strVal val="#ppt_h"/>
                                              </p:val>
                                            </p:tav>
                                          </p:tavLst>
                                        </p:anim>
                                        <p:animEffect transition="in" filter="fade">
                                          <p:cBhvr>
                                            <p:cTn id="51" dur="300"/>
                                            <p:tgtEl>
                                              <p:spTgt spid="9"/>
                                            </p:tgtEl>
                                          </p:cBhvr>
                                        </p:animEffect>
                                      </p:childTnLst>
                                    </p:cTn>
                                  </p:par>
                                  <p:par>
                                    <p:cTn id="52" presetID="6" presetClass="emph" presetSubtype="0" autoRev="1" fill="hold" grpId="1" nodeType="withEffect">
                                      <p:stCondLst>
                                        <p:cond delay="300"/>
                                      </p:stCondLst>
                                      <p:childTnLst>
                                        <p:animScale>
                                          <p:cBhvr>
                                            <p:cTn id="53" dur="150" fill="hold"/>
                                            <p:tgtEl>
                                              <p:spTgt spid="9"/>
                                            </p:tgtEl>
                                          </p:cBhvr>
                                          <p:by x="110000" y="110000"/>
                                        </p:animScale>
                                      </p:childTnLst>
                                    </p:cTn>
                                  </p:par>
                                  <p:par>
                                    <p:cTn id="54" presetID="53" presetClass="entr" presetSubtype="16" fill="hold" grpId="0" nodeType="withEffect">
                                      <p:stCondLst>
                                        <p:cond delay="200"/>
                                      </p:stCondLst>
                                      <p:childTnLst>
                                        <p:set>
                                          <p:cBhvr>
                                            <p:cTn id="55" dur="1" fill="hold">
                                              <p:stCondLst>
                                                <p:cond delay="0"/>
                                              </p:stCondLst>
                                            </p:cTn>
                                            <p:tgtEl>
                                              <p:spTgt spid="22"/>
                                            </p:tgtEl>
                                            <p:attrNameLst>
                                              <p:attrName>style.visibility</p:attrName>
                                            </p:attrNameLst>
                                          </p:cBhvr>
                                          <p:to>
                                            <p:strVal val="visible"/>
                                          </p:to>
                                        </p:set>
                                        <p:anim calcmode="lin" valueType="num">
                                          <p:cBhvr>
                                            <p:cTn id="56" dur="300" fill="hold"/>
                                            <p:tgtEl>
                                              <p:spTgt spid="22"/>
                                            </p:tgtEl>
                                            <p:attrNameLst>
                                              <p:attrName>ppt_w</p:attrName>
                                            </p:attrNameLst>
                                          </p:cBhvr>
                                          <p:tavLst>
                                            <p:tav tm="0">
                                              <p:val>
                                                <p:fltVal val="0"/>
                                              </p:val>
                                            </p:tav>
                                            <p:tav tm="100000">
                                              <p:val>
                                                <p:strVal val="#ppt_w"/>
                                              </p:val>
                                            </p:tav>
                                          </p:tavLst>
                                        </p:anim>
                                        <p:anim calcmode="lin" valueType="num">
                                          <p:cBhvr>
                                            <p:cTn id="57" dur="300" fill="hold"/>
                                            <p:tgtEl>
                                              <p:spTgt spid="22"/>
                                            </p:tgtEl>
                                            <p:attrNameLst>
                                              <p:attrName>ppt_h</p:attrName>
                                            </p:attrNameLst>
                                          </p:cBhvr>
                                          <p:tavLst>
                                            <p:tav tm="0">
                                              <p:val>
                                                <p:fltVal val="0"/>
                                              </p:val>
                                            </p:tav>
                                            <p:tav tm="100000">
                                              <p:val>
                                                <p:strVal val="#ppt_h"/>
                                              </p:val>
                                            </p:tav>
                                          </p:tavLst>
                                        </p:anim>
                                        <p:animEffect transition="in" filter="fade">
                                          <p:cBhvr>
                                            <p:cTn id="58" dur="300"/>
                                            <p:tgtEl>
                                              <p:spTgt spid="22"/>
                                            </p:tgtEl>
                                          </p:cBhvr>
                                        </p:animEffect>
                                      </p:childTnLst>
                                    </p:cTn>
                                  </p:par>
                                  <p:par>
                                    <p:cTn id="59" presetID="6" presetClass="emph" presetSubtype="0" autoRev="1" fill="hold" grpId="1" nodeType="withEffect">
                                      <p:stCondLst>
                                        <p:cond delay="500"/>
                                      </p:stCondLst>
                                      <p:childTnLst>
                                        <p:animScale>
                                          <p:cBhvr>
                                            <p:cTn id="60" dur="150" fill="hold"/>
                                            <p:tgtEl>
                                              <p:spTgt spid="22"/>
                                            </p:tgtEl>
                                          </p:cBhvr>
                                          <p:by x="110000" y="110000"/>
                                        </p:animScale>
                                      </p:childTnLst>
                                    </p:cTn>
                                  </p:par>
                                  <p:par>
                                    <p:cTn id="61" presetID="53" presetClass="entr" presetSubtype="16" fill="hold" grpId="0" nodeType="withEffect">
                                      <p:stCondLst>
                                        <p:cond delay="400"/>
                                      </p:stCondLst>
                                      <p:childTnLst>
                                        <p:set>
                                          <p:cBhvr>
                                            <p:cTn id="62" dur="1" fill="hold">
                                              <p:stCondLst>
                                                <p:cond delay="0"/>
                                              </p:stCondLst>
                                            </p:cTn>
                                            <p:tgtEl>
                                              <p:spTgt spid="1025"/>
                                            </p:tgtEl>
                                            <p:attrNameLst>
                                              <p:attrName>style.visibility</p:attrName>
                                            </p:attrNameLst>
                                          </p:cBhvr>
                                          <p:to>
                                            <p:strVal val="visible"/>
                                          </p:to>
                                        </p:set>
                                        <p:anim calcmode="lin" valueType="num">
                                          <p:cBhvr>
                                            <p:cTn id="63" dur="300" fill="hold"/>
                                            <p:tgtEl>
                                              <p:spTgt spid="1025"/>
                                            </p:tgtEl>
                                            <p:attrNameLst>
                                              <p:attrName>ppt_w</p:attrName>
                                            </p:attrNameLst>
                                          </p:cBhvr>
                                          <p:tavLst>
                                            <p:tav tm="0">
                                              <p:val>
                                                <p:fltVal val="0"/>
                                              </p:val>
                                            </p:tav>
                                            <p:tav tm="100000">
                                              <p:val>
                                                <p:strVal val="#ppt_w"/>
                                              </p:val>
                                            </p:tav>
                                          </p:tavLst>
                                        </p:anim>
                                        <p:anim calcmode="lin" valueType="num">
                                          <p:cBhvr>
                                            <p:cTn id="64" dur="300" fill="hold"/>
                                            <p:tgtEl>
                                              <p:spTgt spid="1025"/>
                                            </p:tgtEl>
                                            <p:attrNameLst>
                                              <p:attrName>ppt_h</p:attrName>
                                            </p:attrNameLst>
                                          </p:cBhvr>
                                          <p:tavLst>
                                            <p:tav tm="0">
                                              <p:val>
                                                <p:fltVal val="0"/>
                                              </p:val>
                                            </p:tav>
                                            <p:tav tm="100000">
                                              <p:val>
                                                <p:strVal val="#ppt_h"/>
                                              </p:val>
                                            </p:tav>
                                          </p:tavLst>
                                        </p:anim>
                                        <p:animEffect transition="in" filter="fade">
                                          <p:cBhvr>
                                            <p:cTn id="65" dur="300"/>
                                            <p:tgtEl>
                                              <p:spTgt spid="1025"/>
                                            </p:tgtEl>
                                          </p:cBhvr>
                                        </p:animEffect>
                                      </p:childTnLst>
                                    </p:cTn>
                                  </p:par>
                                  <p:par>
                                    <p:cTn id="66" presetID="6" presetClass="emph" presetSubtype="0" autoRev="1" fill="hold" grpId="1" nodeType="withEffect">
                                      <p:stCondLst>
                                        <p:cond delay="700"/>
                                      </p:stCondLst>
                                      <p:childTnLst>
                                        <p:animScale>
                                          <p:cBhvr>
                                            <p:cTn id="67" dur="150" fill="hold"/>
                                            <p:tgtEl>
                                              <p:spTgt spid="1025"/>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5"/>
                                            </p:tgtEl>
                                            <p:attrNameLst>
                                              <p:attrName>style.visibility</p:attrName>
                                            </p:attrNameLst>
                                          </p:cBhvr>
                                          <p:to>
                                            <p:strVal val="visible"/>
                                          </p:to>
                                        </p:set>
                                        <p:anim calcmode="lin" valueType="num">
                                          <p:cBhvr>
                                            <p:cTn id="70" dur="300" fill="hold"/>
                                            <p:tgtEl>
                                              <p:spTgt spid="15"/>
                                            </p:tgtEl>
                                            <p:attrNameLst>
                                              <p:attrName>ppt_w</p:attrName>
                                            </p:attrNameLst>
                                          </p:cBhvr>
                                          <p:tavLst>
                                            <p:tav tm="0">
                                              <p:val>
                                                <p:fltVal val="0"/>
                                              </p:val>
                                            </p:tav>
                                            <p:tav tm="100000">
                                              <p:val>
                                                <p:strVal val="#ppt_w"/>
                                              </p:val>
                                            </p:tav>
                                          </p:tavLst>
                                        </p:anim>
                                        <p:anim calcmode="lin" valueType="num">
                                          <p:cBhvr>
                                            <p:cTn id="71" dur="300" fill="hold"/>
                                            <p:tgtEl>
                                              <p:spTgt spid="15"/>
                                            </p:tgtEl>
                                            <p:attrNameLst>
                                              <p:attrName>ppt_h</p:attrName>
                                            </p:attrNameLst>
                                          </p:cBhvr>
                                          <p:tavLst>
                                            <p:tav tm="0">
                                              <p:val>
                                                <p:fltVal val="0"/>
                                              </p:val>
                                            </p:tav>
                                            <p:tav tm="100000">
                                              <p:val>
                                                <p:strVal val="#ppt_h"/>
                                              </p:val>
                                            </p:tav>
                                          </p:tavLst>
                                        </p:anim>
                                        <p:animEffect transition="in" filter="fade">
                                          <p:cBhvr>
                                            <p:cTn id="72" dur="300"/>
                                            <p:tgtEl>
                                              <p:spTgt spid="15"/>
                                            </p:tgtEl>
                                          </p:cBhvr>
                                        </p:animEffect>
                                      </p:childTnLst>
                                    </p:cTn>
                                  </p:par>
                                  <p:par>
                                    <p:cTn id="73" presetID="6" presetClass="emph" presetSubtype="0" autoRev="1" fill="hold" grpId="1" nodeType="withEffect">
                                      <p:stCondLst>
                                        <p:cond delay="300"/>
                                      </p:stCondLst>
                                      <p:childTnLst>
                                        <p:animScale>
                                          <p:cBhvr>
                                            <p:cTn id="74" dur="150" fill="hold"/>
                                            <p:tgtEl>
                                              <p:spTgt spid="15"/>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4"/>
                                            </p:tgtEl>
                                            <p:attrNameLst>
                                              <p:attrName>style.visibility</p:attrName>
                                            </p:attrNameLst>
                                          </p:cBhvr>
                                          <p:to>
                                            <p:strVal val="visible"/>
                                          </p:to>
                                        </p:set>
                                        <p:anim calcmode="lin" valueType="num">
                                          <p:cBhvr>
                                            <p:cTn id="77" dur="300" fill="hold"/>
                                            <p:tgtEl>
                                              <p:spTgt spid="14"/>
                                            </p:tgtEl>
                                            <p:attrNameLst>
                                              <p:attrName>ppt_w</p:attrName>
                                            </p:attrNameLst>
                                          </p:cBhvr>
                                          <p:tavLst>
                                            <p:tav tm="0">
                                              <p:val>
                                                <p:fltVal val="0"/>
                                              </p:val>
                                            </p:tav>
                                            <p:tav tm="100000">
                                              <p:val>
                                                <p:strVal val="#ppt_w"/>
                                              </p:val>
                                            </p:tav>
                                          </p:tavLst>
                                        </p:anim>
                                        <p:anim calcmode="lin" valueType="num">
                                          <p:cBhvr>
                                            <p:cTn id="78" dur="300" fill="hold"/>
                                            <p:tgtEl>
                                              <p:spTgt spid="14"/>
                                            </p:tgtEl>
                                            <p:attrNameLst>
                                              <p:attrName>ppt_h</p:attrName>
                                            </p:attrNameLst>
                                          </p:cBhvr>
                                          <p:tavLst>
                                            <p:tav tm="0">
                                              <p:val>
                                                <p:fltVal val="0"/>
                                              </p:val>
                                            </p:tav>
                                            <p:tav tm="100000">
                                              <p:val>
                                                <p:strVal val="#ppt_h"/>
                                              </p:val>
                                            </p:tav>
                                          </p:tavLst>
                                        </p:anim>
                                        <p:animEffect transition="in" filter="fade">
                                          <p:cBhvr>
                                            <p:cTn id="79" dur="300"/>
                                            <p:tgtEl>
                                              <p:spTgt spid="14"/>
                                            </p:tgtEl>
                                          </p:cBhvr>
                                        </p:animEffect>
                                      </p:childTnLst>
                                    </p:cTn>
                                  </p:par>
                                  <p:par>
                                    <p:cTn id="80" presetID="6" presetClass="emph" presetSubtype="0" autoRev="1" fill="hold" grpId="1" nodeType="withEffect">
                                      <p:stCondLst>
                                        <p:cond delay="300"/>
                                      </p:stCondLst>
                                      <p:childTnLst>
                                        <p:animScale>
                                          <p:cBhvr>
                                            <p:cTn id="81" dur="150" fill="hold"/>
                                            <p:tgtEl>
                                              <p:spTgt spid="14"/>
                                            </p:tgtEl>
                                          </p:cBhvr>
                                          <p:by x="110000" y="110000"/>
                                        </p:animScale>
                                      </p:childTnLst>
                                    </p:cTn>
                                  </p:par>
                                  <p:par>
                                    <p:cTn id="82" presetID="53" presetClass="entr" presetSubtype="16" fill="hold" grpId="0" nodeType="withEffect">
                                      <p:stCondLst>
                                        <p:cond delay="0"/>
                                      </p:stCondLst>
                                      <p:childTnLst>
                                        <p:set>
                                          <p:cBhvr>
                                            <p:cTn id="83" dur="1" fill="hold">
                                              <p:stCondLst>
                                                <p:cond delay="0"/>
                                              </p:stCondLst>
                                            </p:cTn>
                                            <p:tgtEl>
                                              <p:spTgt spid="19"/>
                                            </p:tgtEl>
                                            <p:attrNameLst>
                                              <p:attrName>style.visibility</p:attrName>
                                            </p:attrNameLst>
                                          </p:cBhvr>
                                          <p:to>
                                            <p:strVal val="visible"/>
                                          </p:to>
                                        </p:set>
                                        <p:anim calcmode="lin" valueType="num">
                                          <p:cBhvr>
                                            <p:cTn id="84" dur="300" fill="hold"/>
                                            <p:tgtEl>
                                              <p:spTgt spid="19"/>
                                            </p:tgtEl>
                                            <p:attrNameLst>
                                              <p:attrName>ppt_w</p:attrName>
                                            </p:attrNameLst>
                                          </p:cBhvr>
                                          <p:tavLst>
                                            <p:tav tm="0">
                                              <p:val>
                                                <p:fltVal val="0"/>
                                              </p:val>
                                            </p:tav>
                                            <p:tav tm="100000">
                                              <p:val>
                                                <p:strVal val="#ppt_w"/>
                                              </p:val>
                                            </p:tav>
                                          </p:tavLst>
                                        </p:anim>
                                        <p:anim calcmode="lin" valueType="num">
                                          <p:cBhvr>
                                            <p:cTn id="85" dur="300" fill="hold"/>
                                            <p:tgtEl>
                                              <p:spTgt spid="19"/>
                                            </p:tgtEl>
                                            <p:attrNameLst>
                                              <p:attrName>ppt_h</p:attrName>
                                            </p:attrNameLst>
                                          </p:cBhvr>
                                          <p:tavLst>
                                            <p:tav tm="0">
                                              <p:val>
                                                <p:fltVal val="0"/>
                                              </p:val>
                                            </p:tav>
                                            <p:tav tm="100000">
                                              <p:val>
                                                <p:strVal val="#ppt_h"/>
                                              </p:val>
                                            </p:tav>
                                          </p:tavLst>
                                        </p:anim>
                                        <p:animEffect transition="in" filter="fade">
                                          <p:cBhvr>
                                            <p:cTn id="86" dur="300"/>
                                            <p:tgtEl>
                                              <p:spTgt spid="19"/>
                                            </p:tgtEl>
                                          </p:cBhvr>
                                        </p:animEffect>
                                      </p:childTnLst>
                                    </p:cTn>
                                  </p:par>
                                  <p:par>
                                    <p:cTn id="87" presetID="6" presetClass="emph" presetSubtype="0" autoRev="1" fill="hold" grpId="1" nodeType="withEffect">
                                      <p:stCondLst>
                                        <p:cond delay="300"/>
                                      </p:stCondLst>
                                      <p:childTnLst>
                                        <p:animScale>
                                          <p:cBhvr>
                                            <p:cTn id="88" dur="150" fill="hold"/>
                                            <p:tgtEl>
                                              <p:spTgt spid="19"/>
                                            </p:tgtEl>
                                          </p:cBhvr>
                                          <p:by x="110000" y="110000"/>
                                        </p:animScale>
                                      </p:childTnLst>
                                    </p:cTn>
                                  </p:par>
                                  <p:par>
                                    <p:cTn id="89" presetID="53" presetClass="entr" presetSubtype="16" fill="hold" grpId="0" nodeType="withEffect">
                                      <p:stCondLst>
                                        <p:cond delay="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300"/>
                                      </p:stCondLst>
                                      <p:childTnLst>
                                        <p:animScale>
                                          <p:cBhvr>
                                            <p:cTn id="95" dur="150" fill="hold"/>
                                            <p:tgtEl>
                                              <p:spTgt spid="20"/>
                                            </p:tgtEl>
                                          </p:cBhvr>
                                          <p:by x="110000" y="110000"/>
                                        </p:animScale>
                                      </p:childTnLst>
                                    </p:cTn>
                                  </p:par>
                                  <p:par>
                                    <p:cTn id="96" presetID="53" presetClass="entr" presetSubtype="16" fill="hold" grpId="0" nodeType="withEffect">
                                      <p:stCondLst>
                                        <p:cond delay="0"/>
                                      </p:stCondLst>
                                      <p:childTnLst>
                                        <p:set>
                                          <p:cBhvr>
                                            <p:cTn id="97" dur="1" fill="hold">
                                              <p:stCondLst>
                                                <p:cond delay="0"/>
                                              </p:stCondLst>
                                            </p:cTn>
                                            <p:tgtEl>
                                              <p:spTgt spid="18"/>
                                            </p:tgtEl>
                                            <p:attrNameLst>
                                              <p:attrName>style.visibility</p:attrName>
                                            </p:attrNameLst>
                                          </p:cBhvr>
                                          <p:to>
                                            <p:strVal val="visible"/>
                                          </p:to>
                                        </p:set>
                                        <p:anim calcmode="lin" valueType="num">
                                          <p:cBhvr>
                                            <p:cTn id="98" dur="300" fill="hold"/>
                                            <p:tgtEl>
                                              <p:spTgt spid="18"/>
                                            </p:tgtEl>
                                            <p:attrNameLst>
                                              <p:attrName>ppt_w</p:attrName>
                                            </p:attrNameLst>
                                          </p:cBhvr>
                                          <p:tavLst>
                                            <p:tav tm="0">
                                              <p:val>
                                                <p:fltVal val="0"/>
                                              </p:val>
                                            </p:tav>
                                            <p:tav tm="100000">
                                              <p:val>
                                                <p:strVal val="#ppt_w"/>
                                              </p:val>
                                            </p:tav>
                                          </p:tavLst>
                                        </p:anim>
                                        <p:anim calcmode="lin" valueType="num">
                                          <p:cBhvr>
                                            <p:cTn id="99" dur="300" fill="hold"/>
                                            <p:tgtEl>
                                              <p:spTgt spid="18"/>
                                            </p:tgtEl>
                                            <p:attrNameLst>
                                              <p:attrName>ppt_h</p:attrName>
                                            </p:attrNameLst>
                                          </p:cBhvr>
                                          <p:tavLst>
                                            <p:tav tm="0">
                                              <p:val>
                                                <p:fltVal val="0"/>
                                              </p:val>
                                            </p:tav>
                                            <p:tav tm="100000">
                                              <p:val>
                                                <p:strVal val="#ppt_h"/>
                                              </p:val>
                                            </p:tav>
                                          </p:tavLst>
                                        </p:anim>
                                        <p:animEffect transition="in" filter="fade">
                                          <p:cBhvr>
                                            <p:cTn id="100" dur="300"/>
                                            <p:tgtEl>
                                              <p:spTgt spid="18"/>
                                            </p:tgtEl>
                                          </p:cBhvr>
                                        </p:animEffect>
                                      </p:childTnLst>
                                    </p:cTn>
                                  </p:par>
                                  <p:par>
                                    <p:cTn id="101" presetID="6" presetClass="emph" presetSubtype="0" autoRev="1" fill="hold" grpId="1" nodeType="withEffect">
                                      <p:stCondLst>
                                        <p:cond delay="300"/>
                                      </p:stCondLst>
                                      <p:childTnLst>
                                        <p:animScale>
                                          <p:cBhvr>
                                            <p:cTn id="102" dur="150" fill="hold"/>
                                            <p:tgtEl>
                                              <p:spTgt spid="18"/>
                                            </p:tgtEl>
                                          </p:cBhvr>
                                          <p:by x="110000" y="110000"/>
                                        </p:animScale>
                                      </p:childTnLst>
                                    </p:cTn>
                                  </p:par>
                                  <p:par>
                                    <p:cTn id="103" presetID="53" presetClass="entr" presetSubtype="16" fill="hold" grpId="0" nodeType="withEffect">
                                      <p:stCondLst>
                                        <p:cond delay="100"/>
                                      </p:stCondLst>
                                      <p:childTnLst>
                                        <p:set>
                                          <p:cBhvr>
                                            <p:cTn id="104" dur="1" fill="hold">
                                              <p:stCondLst>
                                                <p:cond delay="0"/>
                                              </p:stCondLst>
                                            </p:cTn>
                                            <p:tgtEl>
                                              <p:spTgt spid="16"/>
                                            </p:tgtEl>
                                            <p:attrNameLst>
                                              <p:attrName>style.visibility</p:attrName>
                                            </p:attrNameLst>
                                          </p:cBhvr>
                                          <p:to>
                                            <p:strVal val="visible"/>
                                          </p:to>
                                        </p:set>
                                        <p:anim calcmode="lin" valueType="num">
                                          <p:cBhvr>
                                            <p:cTn id="105" dur="300" fill="hold"/>
                                            <p:tgtEl>
                                              <p:spTgt spid="16"/>
                                            </p:tgtEl>
                                            <p:attrNameLst>
                                              <p:attrName>ppt_w</p:attrName>
                                            </p:attrNameLst>
                                          </p:cBhvr>
                                          <p:tavLst>
                                            <p:tav tm="0">
                                              <p:val>
                                                <p:fltVal val="0"/>
                                              </p:val>
                                            </p:tav>
                                            <p:tav tm="100000">
                                              <p:val>
                                                <p:strVal val="#ppt_w"/>
                                              </p:val>
                                            </p:tav>
                                          </p:tavLst>
                                        </p:anim>
                                        <p:anim calcmode="lin" valueType="num">
                                          <p:cBhvr>
                                            <p:cTn id="106" dur="300" fill="hold"/>
                                            <p:tgtEl>
                                              <p:spTgt spid="16"/>
                                            </p:tgtEl>
                                            <p:attrNameLst>
                                              <p:attrName>ppt_h</p:attrName>
                                            </p:attrNameLst>
                                          </p:cBhvr>
                                          <p:tavLst>
                                            <p:tav tm="0">
                                              <p:val>
                                                <p:fltVal val="0"/>
                                              </p:val>
                                            </p:tav>
                                            <p:tav tm="100000">
                                              <p:val>
                                                <p:strVal val="#ppt_h"/>
                                              </p:val>
                                            </p:tav>
                                          </p:tavLst>
                                        </p:anim>
                                        <p:animEffect transition="in" filter="fade">
                                          <p:cBhvr>
                                            <p:cTn id="107" dur="300"/>
                                            <p:tgtEl>
                                              <p:spTgt spid="16"/>
                                            </p:tgtEl>
                                          </p:cBhvr>
                                        </p:animEffect>
                                      </p:childTnLst>
                                    </p:cTn>
                                  </p:par>
                                  <p:par>
                                    <p:cTn id="108" presetID="6" presetClass="emph" presetSubtype="0" autoRev="1" fill="hold" grpId="1" nodeType="withEffect">
                                      <p:stCondLst>
                                        <p:cond delay="400"/>
                                      </p:stCondLst>
                                      <p:childTnLst>
                                        <p:animScale>
                                          <p:cBhvr>
                                            <p:cTn id="109" dur="150" fill="hold"/>
                                            <p:tgtEl>
                                              <p:spTgt spid="16"/>
                                            </p:tgtEl>
                                          </p:cBhvr>
                                          <p:by x="110000" y="110000"/>
                                        </p:animScale>
                                      </p:childTnLst>
                                    </p:cTn>
                                  </p:par>
                                  <p:par>
                                    <p:cTn id="110" presetID="53" presetClass="entr" presetSubtype="16" fill="hold" grpId="0" nodeType="withEffect">
                                      <p:stCondLst>
                                        <p:cond delay="200"/>
                                      </p:stCondLst>
                                      <p:childTnLst>
                                        <p:set>
                                          <p:cBhvr>
                                            <p:cTn id="111" dur="1" fill="hold">
                                              <p:stCondLst>
                                                <p:cond delay="0"/>
                                              </p:stCondLst>
                                            </p:cTn>
                                            <p:tgtEl>
                                              <p:spTgt spid="21"/>
                                            </p:tgtEl>
                                            <p:attrNameLst>
                                              <p:attrName>style.visibility</p:attrName>
                                            </p:attrNameLst>
                                          </p:cBhvr>
                                          <p:to>
                                            <p:strVal val="visible"/>
                                          </p:to>
                                        </p:set>
                                        <p:anim calcmode="lin" valueType="num">
                                          <p:cBhvr>
                                            <p:cTn id="112" dur="300" fill="hold"/>
                                            <p:tgtEl>
                                              <p:spTgt spid="21"/>
                                            </p:tgtEl>
                                            <p:attrNameLst>
                                              <p:attrName>ppt_w</p:attrName>
                                            </p:attrNameLst>
                                          </p:cBhvr>
                                          <p:tavLst>
                                            <p:tav tm="0">
                                              <p:val>
                                                <p:fltVal val="0"/>
                                              </p:val>
                                            </p:tav>
                                            <p:tav tm="100000">
                                              <p:val>
                                                <p:strVal val="#ppt_w"/>
                                              </p:val>
                                            </p:tav>
                                          </p:tavLst>
                                        </p:anim>
                                        <p:anim calcmode="lin" valueType="num">
                                          <p:cBhvr>
                                            <p:cTn id="113" dur="300" fill="hold"/>
                                            <p:tgtEl>
                                              <p:spTgt spid="21"/>
                                            </p:tgtEl>
                                            <p:attrNameLst>
                                              <p:attrName>ppt_h</p:attrName>
                                            </p:attrNameLst>
                                          </p:cBhvr>
                                          <p:tavLst>
                                            <p:tav tm="0">
                                              <p:val>
                                                <p:fltVal val="0"/>
                                              </p:val>
                                            </p:tav>
                                            <p:tav tm="100000">
                                              <p:val>
                                                <p:strVal val="#ppt_h"/>
                                              </p:val>
                                            </p:tav>
                                          </p:tavLst>
                                        </p:anim>
                                        <p:animEffect transition="in" filter="fade">
                                          <p:cBhvr>
                                            <p:cTn id="114" dur="300"/>
                                            <p:tgtEl>
                                              <p:spTgt spid="21"/>
                                            </p:tgtEl>
                                          </p:cBhvr>
                                        </p:animEffect>
                                      </p:childTnLst>
                                    </p:cTn>
                                  </p:par>
                                  <p:par>
                                    <p:cTn id="115" presetID="6" presetClass="emph" presetSubtype="0" autoRev="1" fill="hold" grpId="1" nodeType="withEffect">
                                      <p:stCondLst>
                                        <p:cond delay="500"/>
                                      </p:stCondLst>
                                      <p:childTnLst>
                                        <p:animScale>
                                          <p:cBhvr>
                                            <p:cTn id="116" dur="150" fill="hold"/>
                                            <p:tgtEl>
                                              <p:spTgt spid="21"/>
                                            </p:tgtEl>
                                          </p:cBhvr>
                                          <p:by x="110000" y="110000"/>
                                        </p:animScale>
                                      </p:childTnLst>
                                    </p:cTn>
                                  </p:par>
                                  <p:par>
                                    <p:cTn id="117" presetID="53" presetClass="entr" presetSubtype="16" fill="hold" grpId="0" nodeType="withEffect">
                                      <p:stCondLst>
                                        <p:cond delay="600"/>
                                      </p:stCondLst>
                                      <p:childTnLst>
                                        <p:set>
                                          <p:cBhvr>
                                            <p:cTn id="118" dur="1" fill="hold">
                                              <p:stCondLst>
                                                <p:cond delay="0"/>
                                              </p:stCondLst>
                                            </p:cTn>
                                            <p:tgtEl>
                                              <p:spTgt spid="23"/>
                                            </p:tgtEl>
                                            <p:attrNameLst>
                                              <p:attrName>style.visibility</p:attrName>
                                            </p:attrNameLst>
                                          </p:cBhvr>
                                          <p:to>
                                            <p:strVal val="visible"/>
                                          </p:to>
                                        </p:set>
                                        <p:anim calcmode="lin" valueType="num">
                                          <p:cBhvr>
                                            <p:cTn id="119" dur="300" fill="hold"/>
                                            <p:tgtEl>
                                              <p:spTgt spid="23"/>
                                            </p:tgtEl>
                                            <p:attrNameLst>
                                              <p:attrName>ppt_w</p:attrName>
                                            </p:attrNameLst>
                                          </p:cBhvr>
                                          <p:tavLst>
                                            <p:tav tm="0">
                                              <p:val>
                                                <p:fltVal val="0"/>
                                              </p:val>
                                            </p:tav>
                                            <p:tav tm="100000">
                                              <p:val>
                                                <p:strVal val="#ppt_w"/>
                                              </p:val>
                                            </p:tav>
                                          </p:tavLst>
                                        </p:anim>
                                        <p:anim calcmode="lin" valueType="num">
                                          <p:cBhvr>
                                            <p:cTn id="120" dur="300" fill="hold"/>
                                            <p:tgtEl>
                                              <p:spTgt spid="23"/>
                                            </p:tgtEl>
                                            <p:attrNameLst>
                                              <p:attrName>ppt_h</p:attrName>
                                            </p:attrNameLst>
                                          </p:cBhvr>
                                          <p:tavLst>
                                            <p:tav tm="0">
                                              <p:val>
                                                <p:fltVal val="0"/>
                                              </p:val>
                                            </p:tav>
                                            <p:tav tm="100000">
                                              <p:val>
                                                <p:strVal val="#ppt_h"/>
                                              </p:val>
                                            </p:tav>
                                          </p:tavLst>
                                        </p:anim>
                                        <p:animEffect transition="in" filter="fade">
                                          <p:cBhvr>
                                            <p:cTn id="121" dur="300"/>
                                            <p:tgtEl>
                                              <p:spTgt spid="23"/>
                                            </p:tgtEl>
                                          </p:cBhvr>
                                        </p:animEffect>
                                      </p:childTnLst>
                                    </p:cTn>
                                  </p:par>
                                  <p:par>
                                    <p:cTn id="122" presetID="6" presetClass="emph" presetSubtype="0" autoRev="1" fill="hold" grpId="1" nodeType="withEffect">
                                      <p:stCondLst>
                                        <p:cond delay="900"/>
                                      </p:stCondLst>
                                      <p:childTnLst>
                                        <p:animScale>
                                          <p:cBhvr>
                                            <p:cTn id="123" dur="150" fill="hold"/>
                                            <p:tgtEl>
                                              <p:spTgt spid="23"/>
                                            </p:tgtEl>
                                          </p:cBhvr>
                                          <p:by x="110000" y="110000"/>
                                        </p:animScale>
                                      </p:childTnLst>
                                    </p:cTn>
                                  </p:par>
                                  <p:par>
                                    <p:cTn id="124" presetID="53" presetClass="entr" presetSubtype="16" fill="hold" grpId="0" nodeType="withEffect">
                                      <p:stCondLst>
                                        <p:cond delay="200"/>
                                      </p:stCondLst>
                                      <p:childTnLst>
                                        <p:set>
                                          <p:cBhvr>
                                            <p:cTn id="125" dur="1" fill="hold">
                                              <p:stCondLst>
                                                <p:cond delay="0"/>
                                              </p:stCondLst>
                                            </p:cTn>
                                            <p:tgtEl>
                                              <p:spTgt spid="1030"/>
                                            </p:tgtEl>
                                            <p:attrNameLst>
                                              <p:attrName>style.visibility</p:attrName>
                                            </p:attrNameLst>
                                          </p:cBhvr>
                                          <p:to>
                                            <p:strVal val="visible"/>
                                          </p:to>
                                        </p:set>
                                        <p:anim calcmode="lin" valueType="num">
                                          <p:cBhvr>
                                            <p:cTn id="126" dur="300" fill="hold"/>
                                            <p:tgtEl>
                                              <p:spTgt spid="1030"/>
                                            </p:tgtEl>
                                            <p:attrNameLst>
                                              <p:attrName>ppt_w</p:attrName>
                                            </p:attrNameLst>
                                          </p:cBhvr>
                                          <p:tavLst>
                                            <p:tav tm="0">
                                              <p:val>
                                                <p:fltVal val="0"/>
                                              </p:val>
                                            </p:tav>
                                            <p:tav tm="100000">
                                              <p:val>
                                                <p:strVal val="#ppt_w"/>
                                              </p:val>
                                            </p:tav>
                                          </p:tavLst>
                                        </p:anim>
                                        <p:anim calcmode="lin" valueType="num">
                                          <p:cBhvr>
                                            <p:cTn id="127" dur="300" fill="hold"/>
                                            <p:tgtEl>
                                              <p:spTgt spid="1030"/>
                                            </p:tgtEl>
                                            <p:attrNameLst>
                                              <p:attrName>ppt_h</p:attrName>
                                            </p:attrNameLst>
                                          </p:cBhvr>
                                          <p:tavLst>
                                            <p:tav tm="0">
                                              <p:val>
                                                <p:fltVal val="0"/>
                                              </p:val>
                                            </p:tav>
                                            <p:tav tm="100000">
                                              <p:val>
                                                <p:strVal val="#ppt_h"/>
                                              </p:val>
                                            </p:tav>
                                          </p:tavLst>
                                        </p:anim>
                                        <p:animEffect transition="in" filter="fade">
                                          <p:cBhvr>
                                            <p:cTn id="128" dur="300"/>
                                            <p:tgtEl>
                                              <p:spTgt spid="1030"/>
                                            </p:tgtEl>
                                          </p:cBhvr>
                                        </p:animEffect>
                                      </p:childTnLst>
                                    </p:cTn>
                                  </p:par>
                                  <p:par>
                                    <p:cTn id="129" presetID="6" presetClass="emph" presetSubtype="0" autoRev="1" fill="hold" grpId="1" nodeType="withEffect">
                                      <p:stCondLst>
                                        <p:cond delay="500"/>
                                      </p:stCondLst>
                                      <p:childTnLst>
                                        <p:animScale>
                                          <p:cBhvr>
                                            <p:cTn id="130" dur="150" fill="hold"/>
                                            <p:tgtEl>
                                              <p:spTgt spid="1030"/>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17"/>
                                            </p:tgtEl>
                                            <p:attrNameLst>
                                              <p:attrName>style.visibility</p:attrName>
                                            </p:attrNameLst>
                                          </p:cBhvr>
                                          <p:to>
                                            <p:strVal val="visible"/>
                                          </p:to>
                                        </p:set>
                                        <p:anim calcmode="lin" valueType="num">
                                          <p:cBhvr>
                                            <p:cTn id="133" dur="300" fill="hold"/>
                                            <p:tgtEl>
                                              <p:spTgt spid="17"/>
                                            </p:tgtEl>
                                            <p:attrNameLst>
                                              <p:attrName>ppt_w</p:attrName>
                                            </p:attrNameLst>
                                          </p:cBhvr>
                                          <p:tavLst>
                                            <p:tav tm="0">
                                              <p:val>
                                                <p:fltVal val="0"/>
                                              </p:val>
                                            </p:tav>
                                            <p:tav tm="100000">
                                              <p:val>
                                                <p:strVal val="#ppt_w"/>
                                              </p:val>
                                            </p:tav>
                                          </p:tavLst>
                                        </p:anim>
                                        <p:anim calcmode="lin" valueType="num">
                                          <p:cBhvr>
                                            <p:cTn id="134" dur="300" fill="hold"/>
                                            <p:tgtEl>
                                              <p:spTgt spid="17"/>
                                            </p:tgtEl>
                                            <p:attrNameLst>
                                              <p:attrName>ppt_h</p:attrName>
                                            </p:attrNameLst>
                                          </p:cBhvr>
                                          <p:tavLst>
                                            <p:tav tm="0">
                                              <p:val>
                                                <p:fltVal val="0"/>
                                              </p:val>
                                            </p:tav>
                                            <p:tav tm="100000">
                                              <p:val>
                                                <p:strVal val="#ppt_h"/>
                                              </p:val>
                                            </p:tav>
                                          </p:tavLst>
                                        </p:anim>
                                        <p:animEffect transition="in" filter="fade">
                                          <p:cBhvr>
                                            <p:cTn id="135" dur="300"/>
                                            <p:tgtEl>
                                              <p:spTgt spid="17"/>
                                            </p:tgtEl>
                                          </p:cBhvr>
                                        </p:animEffect>
                                      </p:childTnLst>
                                    </p:cTn>
                                  </p:par>
                                  <p:par>
                                    <p:cTn id="136" presetID="6" presetClass="emph" presetSubtype="0" autoRev="1" fill="hold" grpId="1" nodeType="withEffect">
                                      <p:stCondLst>
                                        <p:cond delay="300"/>
                                      </p:stCondLst>
                                      <p:childTnLst>
                                        <p:animScale>
                                          <p:cBhvr>
                                            <p:cTn id="137" dur="150" fill="hold"/>
                                            <p:tgtEl>
                                              <p:spTgt spid="17"/>
                                            </p:tgtEl>
                                          </p:cBhvr>
                                          <p:by x="110000" y="110000"/>
                                        </p:animScale>
                                      </p:childTnLst>
                                    </p:cTn>
                                  </p:par>
                                  <p:par>
                                    <p:cTn id="138" presetID="53" presetClass="entr" presetSubtype="16" fill="hold" grpId="0" nodeType="withEffect">
                                      <p:stCondLst>
                                        <p:cond delay="400"/>
                                      </p:stCondLst>
                                      <p:childTnLst>
                                        <p:set>
                                          <p:cBhvr>
                                            <p:cTn id="139" dur="1" fill="hold">
                                              <p:stCondLst>
                                                <p:cond delay="0"/>
                                              </p:stCondLst>
                                            </p:cTn>
                                            <p:tgtEl>
                                              <p:spTgt spid="1027"/>
                                            </p:tgtEl>
                                            <p:attrNameLst>
                                              <p:attrName>style.visibility</p:attrName>
                                            </p:attrNameLst>
                                          </p:cBhvr>
                                          <p:to>
                                            <p:strVal val="visible"/>
                                          </p:to>
                                        </p:set>
                                        <p:anim calcmode="lin" valueType="num">
                                          <p:cBhvr>
                                            <p:cTn id="140" dur="300" fill="hold"/>
                                            <p:tgtEl>
                                              <p:spTgt spid="1027"/>
                                            </p:tgtEl>
                                            <p:attrNameLst>
                                              <p:attrName>ppt_w</p:attrName>
                                            </p:attrNameLst>
                                          </p:cBhvr>
                                          <p:tavLst>
                                            <p:tav tm="0">
                                              <p:val>
                                                <p:fltVal val="0"/>
                                              </p:val>
                                            </p:tav>
                                            <p:tav tm="100000">
                                              <p:val>
                                                <p:strVal val="#ppt_w"/>
                                              </p:val>
                                            </p:tav>
                                          </p:tavLst>
                                        </p:anim>
                                        <p:anim calcmode="lin" valueType="num">
                                          <p:cBhvr>
                                            <p:cTn id="141" dur="300" fill="hold"/>
                                            <p:tgtEl>
                                              <p:spTgt spid="1027"/>
                                            </p:tgtEl>
                                            <p:attrNameLst>
                                              <p:attrName>ppt_h</p:attrName>
                                            </p:attrNameLst>
                                          </p:cBhvr>
                                          <p:tavLst>
                                            <p:tav tm="0">
                                              <p:val>
                                                <p:fltVal val="0"/>
                                              </p:val>
                                            </p:tav>
                                            <p:tav tm="100000">
                                              <p:val>
                                                <p:strVal val="#ppt_h"/>
                                              </p:val>
                                            </p:tav>
                                          </p:tavLst>
                                        </p:anim>
                                        <p:animEffect transition="in" filter="fade">
                                          <p:cBhvr>
                                            <p:cTn id="142" dur="300"/>
                                            <p:tgtEl>
                                              <p:spTgt spid="1027"/>
                                            </p:tgtEl>
                                          </p:cBhvr>
                                        </p:animEffect>
                                      </p:childTnLst>
                                    </p:cTn>
                                  </p:par>
                                  <p:par>
                                    <p:cTn id="143" presetID="6" presetClass="emph" presetSubtype="0" autoRev="1" fill="hold" grpId="1" nodeType="withEffect">
                                      <p:stCondLst>
                                        <p:cond delay="700"/>
                                      </p:stCondLst>
                                      <p:childTnLst>
                                        <p:animScale>
                                          <p:cBhvr>
                                            <p:cTn id="144" dur="150" fill="hold"/>
                                            <p:tgtEl>
                                              <p:spTgt spid="1027"/>
                                            </p:tgtEl>
                                          </p:cBhvr>
                                          <p:by x="110000" y="110000"/>
                                        </p:animScale>
                                      </p:childTnLst>
                                    </p:cTn>
                                  </p:par>
                                  <p:par>
                                    <p:cTn id="145" presetID="53" presetClass="entr" presetSubtype="16" fill="hold" grpId="0" nodeType="withEffect">
                                      <p:stCondLst>
                                        <p:cond delay="100"/>
                                      </p:stCondLst>
                                      <p:childTnLst>
                                        <p:set>
                                          <p:cBhvr>
                                            <p:cTn id="146" dur="1" fill="hold">
                                              <p:stCondLst>
                                                <p:cond delay="0"/>
                                              </p:stCondLst>
                                            </p:cTn>
                                            <p:tgtEl>
                                              <p:spTgt spid="1028"/>
                                            </p:tgtEl>
                                            <p:attrNameLst>
                                              <p:attrName>style.visibility</p:attrName>
                                            </p:attrNameLst>
                                          </p:cBhvr>
                                          <p:to>
                                            <p:strVal val="visible"/>
                                          </p:to>
                                        </p:set>
                                        <p:anim calcmode="lin" valueType="num">
                                          <p:cBhvr>
                                            <p:cTn id="147" dur="300" fill="hold"/>
                                            <p:tgtEl>
                                              <p:spTgt spid="1028"/>
                                            </p:tgtEl>
                                            <p:attrNameLst>
                                              <p:attrName>ppt_w</p:attrName>
                                            </p:attrNameLst>
                                          </p:cBhvr>
                                          <p:tavLst>
                                            <p:tav tm="0">
                                              <p:val>
                                                <p:fltVal val="0"/>
                                              </p:val>
                                            </p:tav>
                                            <p:tav tm="100000">
                                              <p:val>
                                                <p:strVal val="#ppt_w"/>
                                              </p:val>
                                            </p:tav>
                                          </p:tavLst>
                                        </p:anim>
                                        <p:anim calcmode="lin" valueType="num">
                                          <p:cBhvr>
                                            <p:cTn id="148" dur="300" fill="hold"/>
                                            <p:tgtEl>
                                              <p:spTgt spid="1028"/>
                                            </p:tgtEl>
                                            <p:attrNameLst>
                                              <p:attrName>ppt_h</p:attrName>
                                            </p:attrNameLst>
                                          </p:cBhvr>
                                          <p:tavLst>
                                            <p:tav tm="0">
                                              <p:val>
                                                <p:fltVal val="0"/>
                                              </p:val>
                                            </p:tav>
                                            <p:tav tm="100000">
                                              <p:val>
                                                <p:strVal val="#ppt_h"/>
                                              </p:val>
                                            </p:tav>
                                          </p:tavLst>
                                        </p:anim>
                                        <p:animEffect transition="in" filter="fade">
                                          <p:cBhvr>
                                            <p:cTn id="149" dur="300"/>
                                            <p:tgtEl>
                                              <p:spTgt spid="1028"/>
                                            </p:tgtEl>
                                          </p:cBhvr>
                                        </p:animEffect>
                                      </p:childTnLst>
                                    </p:cTn>
                                  </p:par>
                                  <p:par>
                                    <p:cTn id="150" presetID="6" presetClass="emph" presetSubtype="0" autoRev="1" fill="hold" grpId="1" nodeType="withEffect">
                                      <p:stCondLst>
                                        <p:cond delay="400"/>
                                      </p:stCondLst>
                                      <p:childTnLst>
                                        <p:animScale>
                                          <p:cBhvr>
                                            <p:cTn id="151" dur="150" fill="hold"/>
                                            <p:tgtEl>
                                              <p:spTgt spid="1028"/>
                                            </p:tgtEl>
                                          </p:cBhvr>
                                          <p:by x="110000" y="110000"/>
                                        </p:animScale>
                                      </p:childTnLst>
                                    </p:cTn>
                                  </p:par>
                                  <p:par>
                                    <p:cTn id="152" presetID="53" presetClass="entr" presetSubtype="16" fill="hold" grpId="0" nodeType="withEffect">
                                      <p:stCondLst>
                                        <p:cond delay="300"/>
                                      </p:stCondLst>
                                      <p:childTnLst>
                                        <p:set>
                                          <p:cBhvr>
                                            <p:cTn id="153" dur="1" fill="hold">
                                              <p:stCondLst>
                                                <p:cond delay="0"/>
                                              </p:stCondLst>
                                            </p:cTn>
                                            <p:tgtEl>
                                              <p:spTgt spid="25"/>
                                            </p:tgtEl>
                                            <p:attrNameLst>
                                              <p:attrName>style.visibility</p:attrName>
                                            </p:attrNameLst>
                                          </p:cBhvr>
                                          <p:to>
                                            <p:strVal val="visible"/>
                                          </p:to>
                                        </p:set>
                                        <p:anim calcmode="lin" valueType="num">
                                          <p:cBhvr>
                                            <p:cTn id="154" dur="300" fill="hold"/>
                                            <p:tgtEl>
                                              <p:spTgt spid="25"/>
                                            </p:tgtEl>
                                            <p:attrNameLst>
                                              <p:attrName>ppt_w</p:attrName>
                                            </p:attrNameLst>
                                          </p:cBhvr>
                                          <p:tavLst>
                                            <p:tav tm="0">
                                              <p:val>
                                                <p:fltVal val="0"/>
                                              </p:val>
                                            </p:tav>
                                            <p:tav tm="100000">
                                              <p:val>
                                                <p:strVal val="#ppt_w"/>
                                              </p:val>
                                            </p:tav>
                                          </p:tavLst>
                                        </p:anim>
                                        <p:anim calcmode="lin" valueType="num">
                                          <p:cBhvr>
                                            <p:cTn id="155" dur="300" fill="hold"/>
                                            <p:tgtEl>
                                              <p:spTgt spid="25"/>
                                            </p:tgtEl>
                                            <p:attrNameLst>
                                              <p:attrName>ppt_h</p:attrName>
                                            </p:attrNameLst>
                                          </p:cBhvr>
                                          <p:tavLst>
                                            <p:tav tm="0">
                                              <p:val>
                                                <p:fltVal val="0"/>
                                              </p:val>
                                            </p:tav>
                                            <p:tav tm="100000">
                                              <p:val>
                                                <p:strVal val="#ppt_h"/>
                                              </p:val>
                                            </p:tav>
                                          </p:tavLst>
                                        </p:anim>
                                        <p:animEffect transition="in" filter="fade">
                                          <p:cBhvr>
                                            <p:cTn id="156" dur="300"/>
                                            <p:tgtEl>
                                              <p:spTgt spid="25"/>
                                            </p:tgtEl>
                                          </p:cBhvr>
                                        </p:animEffect>
                                      </p:childTnLst>
                                    </p:cTn>
                                  </p:par>
                                  <p:par>
                                    <p:cTn id="157" presetID="6" presetClass="emph" presetSubtype="0" autoRev="1" fill="hold" grpId="1" nodeType="withEffect">
                                      <p:stCondLst>
                                        <p:cond delay="600"/>
                                      </p:stCondLst>
                                      <p:childTnLst>
                                        <p:animScale>
                                          <p:cBhvr>
                                            <p:cTn id="158" dur="150" fill="hold"/>
                                            <p:tgtEl>
                                              <p:spTgt spid="25"/>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1029"/>
                                            </p:tgtEl>
                                            <p:attrNameLst>
                                              <p:attrName>style.visibility</p:attrName>
                                            </p:attrNameLst>
                                          </p:cBhvr>
                                          <p:to>
                                            <p:strVal val="visible"/>
                                          </p:to>
                                        </p:set>
                                        <p:anim calcmode="lin" valueType="num">
                                          <p:cBhvr>
                                            <p:cTn id="161" dur="300" fill="hold"/>
                                            <p:tgtEl>
                                              <p:spTgt spid="1029"/>
                                            </p:tgtEl>
                                            <p:attrNameLst>
                                              <p:attrName>ppt_w</p:attrName>
                                            </p:attrNameLst>
                                          </p:cBhvr>
                                          <p:tavLst>
                                            <p:tav tm="0">
                                              <p:val>
                                                <p:fltVal val="0"/>
                                              </p:val>
                                            </p:tav>
                                            <p:tav tm="100000">
                                              <p:val>
                                                <p:strVal val="#ppt_w"/>
                                              </p:val>
                                            </p:tav>
                                          </p:tavLst>
                                        </p:anim>
                                        <p:anim calcmode="lin" valueType="num">
                                          <p:cBhvr>
                                            <p:cTn id="162" dur="300" fill="hold"/>
                                            <p:tgtEl>
                                              <p:spTgt spid="1029"/>
                                            </p:tgtEl>
                                            <p:attrNameLst>
                                              <p:attrName>ppt_h</p:attrName>
                                            </p:attrNameLst>
                                          </p:cBhvr>
                                          <p:tavLst>
                                            <p:tav tm="0">
                                              <p:val>
                                                <p:fltVal val="0"/>
                                              </p:val>
                                            </p:tav>
                                            <p:tav tm="100000">
                                              <p:val>
                                                <p:strVal val="#ppt_h"/>
                                              </p:val>
                                            </p:tav>
                                          </p:tavLst>
                                        </p:anim>
                                        <p:animEffect transition="in" filter="fade">
                                          <p:cBhvr>
                                            <p:cTn id="163" dur="300"/>
                                            <p:tgtEl>
                                              <p:spTgt spid="1029"/>
                                            </p:tgtEl>
                                          </p:cBhvr>
                                        </p:animEffect>
                                      </p:childTnLst>
                                    </p:cTn>
                                  </p:par>
                                  <p:par>
                                    <p:cTn id="164" presetID="6" presetClass="emph" presetSubtype="0" autoRev="1" fill="hold" grpId="1" nodeType="withEffect">
                                      <p:stCondLst>
                                        <p:cond delay="300"/>
                                      </p:stCondLst>
                                      <p:childTnLst>
                                        <p:animScale>
                                          <p:cBhvr>
                                            <p:cTn id="165" dur="150" fill="hold"/>
                                            <p:tgtEl>
                                              <p:spTgt spid="1029"/>
                                            </p:tgtEl>
                                          </p:cBhvr>
                                          <p:by x="110000" y="110000"/>
                                        </p:animScale>
                                      </p:childTnLst>
                                    </p:cTn>
                                  </p:par>
                                  <p:par>
                                    <p:cTn id="166" presetID="53" presetClass="entr" presetSubtype="16" fill="hold" grpId="0" nodeType="withEffect">
                                      <p:stCondLst>
                                        <p:cond delay="200"/>
                                      </p:stCondLst>
                                      <p:childTnLst>
                                        <p:set>
                                          <p:cBhvr>
                                            <p:cTn id="167" dur="1" fill="hold">
                                              <p:stCondLst>
                                                <p:cond delay="0"/>
                                              </p:stCondLst>
                                            </p:cTn>
                                            <p:tgtEl>
                                              <p:spTgt spid="26"/>
                                            </p:tgtEl>
                                            <p:attrNameLst>
                                              <p:attrName>style.visibility</p:attrName>
                                            </p:attrNameLst>
                                          </p:cBhvr>
                                          <p:to>
                                            <p:strVal val="visible"/>
                                          </p:to>
                                        </p:set>
                                        <p:anim calcmode="lin" valueType="num">
                                          <p:cBhvr>
                                            <p:cTn id="168" dur="300" fill="hold"/>
                                            <p:tgtEl>
                                              <p:spTgt spid="26"/>
                                            </p:tgtEl>
                                            <p:attrNameLst>
                                              <p:attrName>ppt_w</p:attrName>
                                            </p:attrNameLst>
                                          </p:cBhvr>
                                          <p:tavLst>
                                            <p:tav tm="0">
                                              <p:val>
                                                <p:fltVal val="0"/>
                                              </p:val>
                                            </p:tav>
                                            <p:tav tm="100000">
                                              <p:val>
                                                <p:strVal val="#ppt_w"/>
                                              </p:val>
                                            </p:tav>
                                          </p:tavLst>
                                        </p:anim>
                                        <p:anim calcmode="lin" valueType="num">
                                          <p:cBhvr>
                                            <p:cTn id="169" dur="300" fill="hold"/>
                                            <p:tgtEl>
                                              <p:spTgt spid="26"/>
                                            </p:tgtEl>
                                            <p:attrNameLst>
                                              <p:attrName>ppt_h</p:attrName>
                                            </p:attrNameLst>
                                          </p:cBhvr>
                                          <p:tavLst>
                                            <p:tav tm="0">
                                              <p:val>
                                                <p:fltVal val="0"/>
                                              </p:val>
                                            </p:tav>
                                            <p:tav tm="100000">
                                              <p:val>
                                                <p:strVal val="#ppt_h"/>
                                              </p:val>
                                            </p:tav>
                                          </p:tavLst>
                                        </p:anim>
                                        <p:animEffect transition="in" filter="fade">
                                          <p:cBhvr>
                                            <p:cTn id="170" dur="300"/>
                                            <p:tgtEl>
                                              <p:spTgt spid="26"/>
                                            </p:tgtEl>
                                          </p:cBhvr>
                                        </p:animEffect>
                                      </p:childTnLst>
                                    </p:cTn>
                                  </p:par>
                                  <p:par>
                                    <p:cTn id="171" presetID="6" presetClass="emph" presetSubtype="0" autoRev="1" fill="hold" grpId="1" nodeType="withEffect">
                                      <p:stCondLst>
                                        <p:cond delay="500"/>
                                      </p:stCondLst>
                                      <p:childTnLst>
                                        <p:animScale>
                                          <p:cBhvr>
                                            <p:cTn id="172" dur="150" fill="hold"/>
                                            <p:tgtEl>
                                              <p:spTgt spid="26"/>
                                            </p:tgtEl>
                                          </p:cBhvr>
                                          <p:by x="110000" y="110000"/>
                                        </p:animScale>
                                      </p:childTnLst>
                                    </p:cTn>
                                  </p:par>
                                  <p:par>
                                    <p:cTn id="173" presetID="53" presetClass="entr" presetSubtype="16" fill="hold" grpId="0" nodeType="withEffect">
                                      <p:stCondLst>
                                        <p:cond delay="600"/>
                                      </p:stCondLst>
                                      <p:childTnLst>
                                        <p:set>
                                          <p:cBhvr>
                                            <p:cTn id="174" dur="1" fill="hold">
                                              <p:stCondLst>
                                                <p:cond delay="0"/>
                                              </p:stCondLst>
                                            </p:cTn>
                                            <p:tgtEl>
                                              <p:spTgt spid="27"/>
                                            </p:tgtEl>
                                            <p:attrNameLst>
                                              <p:attrName>style.visibility</p:attrName>
                                            </p:attrNameLst>
                                          </p:cBhvr>
                                          <p:to>
                                            <p:strVal val="visible"/>
                                          </p:to>
                                        </p:set>
                                        <p:anim calcmode="lin" valueType="num">
                                          <p:cBhvr>
                                            <p:cTn id="175" dur="300" fill="hold"/>
                                            <p:tgtEl>
                                              <p:spTgt spid="27"/>
                                            </p:tgtEl>
                                            <p:attrNameLst>
                                              <p:attrName>ppt_w</p:attrName>
                                            </p:attrNameLst>
                                          </p:cBhvr>
                                          <p:tavLst>
                                            <p:tav tm="0">
                                              <p:val>
                                                <p:fltVal val="0"/>
                                              </p:val>
                                            </p:tav>
                                            <p:tav tm="100000">
                                              <p:val>
                                                <p:strVal val="#ppt_w"/>
                                              </p:val>
                                            </p:tav>
                                          </p:tavLst>
                                        </p:anim>
                                        <p:anim calcmode="lin" valueType="num">
                                          <p:cBhvr>
                                            <p:cTn id="176" dur="300" fill="hold"/>
                                            <p:tgtEl>
                                              <p:spTgt spid="27"/>
                                            </p:tgtEl>
                                            <p:attrNameLst>
                                              <p:attrName>ppt_h</p:attrName>
                                            </p:attrNameLst>
                                          </p:cBhvr>
                                          <p:tavLst>
                                            <p:tav tm="0">
                                              <p:val>
                                                <p:fltVal val="0"/>
                                              </p:val>
                                            </p:tav>
                                            <p:tav tm="100000">
                                              <p:val>
                                                <p:strVal val="#ppt_h"/>
                                              </p:val>
                                            </p:tav>
                                          </p:tavLst>
                                        </p:anim>
                                        <p:animEffect transition="in" filter="fade">
                                          <p:cBhvr>
                                            <p:cTn id="177" dur="300"/>
                                            <p:tgtEl>
                                              <p:spTgt spid="27"/>
                                            </p:tgtEl>
                                          </p:cBhvr>
                                        </p:animEffect>
                                      </p:childTnLst>
                                    </p:cTn>
                                  </p:par>
                                  <p:par>
                                    <p:cTn id="178" presetID="6" presetClass="emph" presetSubtype="0" autoRev="1" fill="hold" grpId="1" nodeType="withEffect">
                                      <p:stCondLst>
                                        <p:cond delay="900"/>
                                      </p:stCondLst>
                                      <p:childTnLst>
                                        <p:animScale>
                                          <p:cBhvr>
                                            <p:cTn id="179" dur="150" fill="hold"/>
                                            <p:tgtEl>
                                              <p:spTgt spid="27"/>
                                            </p:tgtEl>
                                          </p:cBhvr>
                                          <p:by x="110000" y="110000"/>
                                        </p:animScale>
                                      </p:childTnLst>
                                    </p:cTn>
                                  </p:par>
                                  <p:par>
                                    <p:cTn id="180" presetID="53" presetClass="entr" presetSubtype="16" fill="hold" grpId="0" nodeType="withEffect">
                                      <p:stCondLst>
                                        <p:cond delay="100"/>
                                      </p:stCondLst>
                                      <p:childTnLst>
                                        <p:set>
                                          <p:cBhvr>
                                            <p:cTn id="181" dur="1" fill="hold">
                                              <p:stCondLst>
                                                <p:cond delay="0"/>
                                              </p:stCondLst>
                                            </p:cTn>
                                            <p:tgtEl>
                                              <p:spTgt spid="1024"/>
                                            </p:tgtEl>
                                            <p:attrNameLst>
                                              <p:attrName>style.visibility</p:attrName>
                                            </p:attrNameLst>
                                          </p:cBhvr>
                                          <p:to>
                                            <p:strVal val="visible"/>
                                          </p:to>
                                        </p:set>
                                        <p:anim calcmode="lin" valueType="num">
                                          <p:cBhvr>
                                            <p:cTn id="182" dur="300" fill="hold"/>
                                            <p:tgtEl>
                                              <p:spTgt spid="1024"/>
                                            </p:tgtEl>
                                            <p:attrNameLst>
                                              <p:attrName>ppt_w</p:attrName>
                                            </p:attrNameLst>
                                          </p:cBhvr>
                                          <p:tavLst>
                                            <p:tav tm="0">
                                              <p:val>
                                                <p:fltVal val="0"/>
                                              </p:val>
                                            </p:tav>
                                            <p:tav tm="100000">
                                              <p:val>
                                                <p:strVal val="#ppt_w"/>
                                              </p:val>
                                            </p:tav>
                                          </p:tavLst>
                                        </p:anim>
                                        <p:anim calcmode="lin" valueType="num">
                                          <p:cBhvr>
                                            <p:cTn id="183" dur="300" fill="hold"/>
                                            <p:tgtEl>
                                              <p:spTgt spid="1024"/>
                                            </p:tgtEl>
                                            <p:attrNameLst>
                                              <p:attrName>ppt_h</p:attrName>
                                            </p:attrNameLst>
                                          </p:cBhvr>
                                          <p:tavLst>
                                            <p:tav tm="0">
                                              <p:val>
                                                <p:fltVal val="0"/>
                                              </p:val>
                                            </p:tav>
                                            <p:tav tm="100000">
                                              <p:val>
                                                <p:strVal val="#ppt_h"/>
                                              </p:val>
                                            </p:tav>
                                          </p:tavLst>
                                        </p:anim>
                                        <p:animEffect transition="in" filter="fade">
                                          <p:cBhvr>
                                            <p:cTn id="184" dur="300"/>
                                            <p:tgtEl>
                                              <p:spTgt spid="1024"/>
                                            </p:tgtEl>
                                          </p:cBhvr>
                                        </p:animEffect>
                                      </p:childTnLst>
                                    </p:cTn>
                                  </p:par>
                                  <p:par>
                                    <p:cTn id="185" presetID="6" presetClass="emph" presetSubtype="0" autoRev="1" fill="hold" grpId="1" nodeType="withEffect">
                                      <p:stCondLst>
                                        <p:cond delay="400"/>
                                      </p:stCondLst>
                                      <p:childTnLst>
                                        <p:animScale>
                                          <p:cBhvr>
                                            <p:cTn id="186" dur="150" fill="hold"/>
                                            <p:tgtEl>
                                              <p:spTgt spid="1024"/>
                                            </p:tgtEl>
                                          </p:cBhvr>
                                          <p:by x="110000" y="110000"/>
                                        </p:animScale>
                                      </p:childTnLst>
                                    </p:cTn>
                                  </p:par>
                                  <p:par>
                                    <p:cTn id="187" presetID="53" presetClass="entr" presetSubtype="16" fill="hold" grpId="0" nodeType="withEffect">
                                      <p:stCondLst>
                                        <p:cond delay="0"/>
                                      </p:stCondLst>
                                      <p:childTnLst>
                                        <p:set>
                                          <p:cBhvr>
                                            <p:cTn id="188" dur="1" fill="hold">
                                              <p:stCondLst>
                                                <p:cond delay="0"/>
                                              </p:stCondLst>
                                            </p:cTn>
                                            <p:tgtEl>
                                              <p:spTgt spid="28"/>
                                            </p:tgtEl>
                                            <p:attrNameLst>
                                              <p:attrName>style.visibility</p:attrName>
                                            </p:attrNameLst>
                                          </p:cBhvr>
                                          <p:to>
                                            <p:strVal val="visible"/>
                                          </p:to>
                                        </p:set>
                                        <p:anim calcmode="lin" valueType="num">
                                          <p:cBhvr>
                                            <p:cTn id="189" dur="300" fill="hold"/>
                                            <p:tgtEl>
                                              <p:spTgt spid="28"/>
                                            </p:tgtEl>
                                            <p:attrNameLst>
                                              <p:attrName>ppt_w</p:attrName>
                                            </p:attrNameLst>
                                          </p:cBhvr>
                                          <p:tavLst>
                                            <p:tav tm="0">
                                              <p:val>
                                                <p:fltVal val="0"/>
                                              </p:val>
                                            </p:tav>
                                            <p:tav tm="100000">
                                              <p:val>
                                                <p:strVal val="#ppt_w"/>
                                              </p:val>
                                            </p:tav>
                                          </p:tavLst>
                                        </p:anim>
                                        <p:anim calcmode="lin" valueType="num">
                                          <p:cBhvr>
                                            <p:cTn id="190" dur="300" fill="hold"/>
                                            <p:tgtEl>
                                              <p:spTgt spid="28"/>
                                            </p:tgtEl>
                                            <p:attrNameLst>
                                              <p:attrName>ppt_h</p:attrName>
                                            </p:attrNameLst>
                                          </p:cBhvr>
                                          <p:tavLst>
                                            <p:tav tm="0">
                                              <p:val>
                                                <p:fltVal val="0"/>
                                              </p:val>
                                            </p:tav>
                                            <p:tav tm="100000">
                                              <p:val>
                                                <p:strVal val="#ppt_h"/>
                                              </p:val>
                                            </p:tav>
                                          </p:tavLst>
                                        </p:anim>
                                        <p:animEffect transition="in" filter="fade">
                                          <p:cBhvr>
                                            <p:cTn id="191" dur="300"/>
                                            <p:tgtEl>
                                              <p:spTgt spid="28"/>
                                            </p:tgtEl>
                                          </p:cBhvr>
                                        </p:animEffect>
                                      </p:childTnLst>
                                    </p:cTn>
                                  </p:par>
                                  <p:par>
                                    <p:cTn id="192" presetID="6" presetClass="emph" presetSubtype="0" autoRev="1" fill="hold" grpId="1" nodeType="withEffect">
                                      <p:stCondLst>
                                        <p:cond delay="300"/>
                                      </p:stCondLst>
                                      <p:childTnLst>
                                        <p:animScale>
                                          <p:cBhvr>
                                            <p:cTn id="193" dur="150" fill="hold"/>
                                            <p:tgtEl>
                                              <p:spTgt spid="28"/>
                                            </p:tgtEl>
                                          </p:cBhvr>
                                          <p:by x="110000" y="110000"/>
                                        </p:animScale>
                                      </p:childTnLst>
                                    </p:cTn>
                                  </p:par>
                                  <p:par>
                                    <p:cTn id="194" presetID="53" presetClass="entr" presetSubtype="16" fill="hold" grpId="0" nodeType="withEffect">
                                      <p:stCondLst>
                                        <p:cond delay="500"/>
                                      </p:stCondLst>
                                      <p:childTnLst>
                                        <p:set>
                                          <p:cBhvr>
                                            <p:cTn id="195" dur="1" fill="hold">
                                              <p:stCondLst>
                                                <p:cond delay="0"/>
                                              </p:stCondLst>
                                            </p:cTn>
                                            <p:tgtEl>
                                              <p:spTgt spid="30"/>
                                            </p:tgtEl>
                                            <p:attrNameLst>
                                              <p:attrName>style.visibility</p:attrName>
                                            </p:attrNameLst>
                                          </p:cBhvr>
                                          <p:to>
                                            <p:strVal val="visible"/>
                                          </p:to>
                                        </p:set>
                                        <p:anim calcmode="lin" valueType="num">
                                          <p:cBhvr>
                                            <p:cTn id="196" dur="300" fill="hold"/>
                                            <p:tgtEl>
                                              <p:spTgt spid="30"/>
                                            </p:tgtEl>
                                            <p:attrNameLst>
                                              <p:attrName>ppt_w</p:attrName>
                                            </p:attrNameLst>
                                          </p:cBhvr>
                                          <p:tavLst>
                                            <p:tav tm="0">
                                              <p:val>
                                                <p:fltVal val="0"/>
                                              </p:val>
                                            </p:tav>
                                            <p:tav tm="100000">
                                              <p:val>
                                                <p:strVal val="#ppt_w"/>
                                              </p:val>
                                            </p:tav>
                                          </p:tavLst>
                                        </p:anim>
                                        <p:anim calcmode="lin" valueType="num">
                                          <p:cBhvr>
                                            <p:cTn id="197" dur="300" fill="hold"/>
                                            <p:tgtEl>
                                              <p:spTgt spid="30"/>
                                            </p:tgtEl>
                                            <p:attrNameLst>
                                              <p:attrName>ppt_h</p:attrName>
                                            </p:attrNameLst>
                                          </p:cBhvr>
                                          <p:tavLst>
                                            <p:tav tm="0">
                                              <p:val>
                                                <p:fltVal val="0"/>
                                              </p:val>
                                            </p:tav>
                                            <p:tav tm="100000">
                                              <p:val>
                                                <p:strVal val="#ppt_h"/>
                                              </p:val>
                                            </p:tav>
                                          </p:tavLst>
                                        </p:anim>
                                        <p:animEffect transition="in" filter="fade">
                                          <p:cBhvr>
                                            <p:cTn id="198" dur="300"/>
                                            <p:tgtEl>
                                              <p:spTgt spid="30"/>
                                            </p:tgtEl>
                                          </p:cBhvr>
                                        </p:animEffect>
                                      </p:childTnLst>
                                    </p:cTn>
                                  </p:par>
                                  <p:par>
                                    <p:cTn id="199" presetID="6" presetClass="emph" presetSubtype="0" autoRev="1" fill="hold" grpId="1" nodeType="withEffect">
                                      <p:stCondLst>
                                        <p:cond delay="800"/>
                                      </p:stCondLst>
                                      <p:childTnLst>
                                        <p:animScale>
                                          <p:cBhvr>
                                            <p:cTn id="200" dur="150" fill="hold"/>
                                            <p:tgtEl>
                                              <p:spTgt spid="30"/>
                                            </p:tgtEl>
                                          </p:cBhvr>
                                          <p:by x="110000" y="110000"/>
                                        </p:animScale>
                                      </p:childTnLst>
                                    </p:cTn>
                                  </p:par>
                                  <p:par>
                                    <p:cTn id="201" presetID="53" presetClass="entr" presetSubtype="16" fill="hold" grpId="0" nodeType="withEffect">
                                      <p:stCondLst>
                                        <p:cond delay="300"/>
                                      </p:stCondLst>
                                      <p:childTnLst>
                                        <p:set>
                                          <p:cBhvr>
                                            <p:cTn id="202" dur="1" fill="hold">
                                              <p:stCondLst>
                                                <p:cond delay="0"/>
                                              </p:stCondLst>
                                            </p:cTn>
                                            <p:tgtEl>
                                              <p:spTgt spid="31"/>
                                            </p:tgtEl>
                                            <p:attrNameLst>
                                              <p:attrName>style.visibility</p:attrName>
                                            </p:attrNameLst>
                                          </p:cBhvr>
                                          <p:to>
                                            <p:strVal val="visible"/>
                                          </p:to>
                                        </p:set>
                                        <p:anim calcmode="lin" valueType="num">
                                          <p:cBhvr>
                                            <p:cTn id="203" dur="300" fill="hold"/>
                                            <p:tgtEl>
                                              <p:spTgt spid="31"/>
                                            </p:tgtEl>
                                            <p:attrNameLst>
                                              <p:attrName>ppt_w</p:attrName>
                                            </p:attrNameLst>
                                          </p:cBhvr>
                                          <p:tavLst>
                                            <p:tav tm="0">
                                              <p:val>
                                                <p:fltVal val="0"/>
                                              </p:val>
                                            </p:tav>
                                            <p:tav tm="100000">
                                              <p:val>
                                                <p:strVal val="#ppt_w"/>
                                              </p:val>
                                            </p:tav>
                                          </p:tavLst>
                                        </p:anim>
                                        <p:anim calcmode="lin" valueType="num">
                                          <p:cBhvr>
                                            <p:cTn id="204" dur="300" fill="hold"/>
                                            <p:tgtEl>
                                              <p:spTgt spid="31"/>
                                            </p:tgtEl>
                                            <p:attrNameLst>
                                              <p:attrName>ppt_h</p:attrName>
                                            </p:attrNameLst>
                                          </p:cBhvr>
                                          <p:tavLst>
                                            <p:tav tm="0">
                                              <p:val>
                                                <p:fltVal val="0"/>
                                              </p:val>
                                            </p:tav>
                                            <p:tav tm="100000">
                                              <p:val>
                                                <p:strVal val="#ppt_h"/>
                                              </p:val>
                                            </p:tav>
                                          </p:tavLst>
                                        </p:anim>
                                        <p:animEffect transition="in" filter="fade">
                                          <p:cBhvr>
                                            <p:cTn id="205" dur="300"/>
                                            <p:tgtEl>
                                              <p:spTgt spid="31"/>
                                            </p:tgtEl>
                                          </p:cBhvr>
                                        </p:animEffect>
                                      </p:childTnLst>
                                    </p:cTn>
                                  </p:par>
                                  <p:par>
                                    <p:cTn id="206" presetID="6" presetClass="emph" presetSubtype="0" autoRev="1" fill="hold" grpId="1" nodeType="withEffect">
                                      <p:stCondLst>
                                        <p:cond delay="600"/>
                                      </p:stCondLst>
                                      <p:childTnLst>
                                        <p:animScale>
                                          <p:cBhvr>
                                            <p:cTn id="207" dur="150" fill="hold"/>
                                            <p:tgtEl>
                                              <p:spTgt spid="31"/>
                                            </p:tgtEl>
                                          </p:cBhvr>
                                          <p:by x="110000" y="110000"/>
                                        </p:animScale>
                                      </p:childTnLst>
                                    </p:cTn>
                                  </p:par>
                                  <p:par>
                                    <p:cTn id="208" presetID="53" presetClass="entr" presetSubtype="16" fill="hold" grpId="0" nodeType="withEffect">
                                      <p:stCondLst>
                                        <p:cond delay="0"/>
                                      </p:stCondLst>
                                      <p:childTnLst>
                                        <p:set>
                                          <p:cBhvr>
                                            <p:cTn id="209" dur="1" fill="hold">
                                              <p:stCondLst>
                                                <p:cond delay="0"/>
                                              </p:stCondLst>
                                            </p:cTn>
                                            <p:tgtEl>
                                              <p:spTgt spid="29"/>
                                            </p:tgtEl>
                                            <p:attrNameLst>
                                              <p:attrName>style.visibility</p:attrName>
                                            </p:attrNameLst>
                                          </p:cBhvr>
                                          <p:to>
                                            <p:strVal val="visible"/>
                                          </p:to>
                                        </p:set>
                                        <p:anim calcmode="lin" valueType="num">
                                          <p:cBhvr>
                                            <p:cTn id="210" dur="300" fill="hold"/>
                                            <p:tgtEl>
                                              <p:spTgt spid="29"/>
                                            </p:tgtEl>
                                            <p:attrNameLst>
                                              <p:attrName>ppt_w</p:attrName>
                                            </p:attrNameLst>
                                          </p:cBhvr>
                                          <p:tavLst>
                                            <p:tav tm="0">
                                              <p:val>
                                                <p:fltVal val="0"/>
                                              </p:val>
                                            </p:tav>
                                            <p:tav tm="100000">
                                              <p:val>
                                                <p:strVal val="#ppt_w"/>
                                              </p:val>
                                            </p:tav>
                                          </p:tavLst>
                                        </p:anim>
                                        <p:anim calcmode="lin" valueType="num">
                                          <p:cBhvr>
                                            <p:cTn id="211" dur="300" fill="hold"/>
                                            <p:tgtEl>
                                              <p:spTgt spid="29"/>
                                            </p:tgtEl>
                                            <p:attrNameLst>
                                              <p:attrName>ppt_h</p:attrName>
                                            </p:attrNameLst>
                                          </p:cBhvr>
                                          <p:tavLst>
                                            <p:tav tm="0">
                                              <p:val>
                                                <p:fltVal val="0"/>
                                              </p:val>
                                            </p:tav>
                                            <p:tav tm="100000">
                                              <p:val>
                                                <p:strVal val="#ppt_h"/>
                                              </p:val>
                                            </p:tav>
                                          </p:tavLst>
                                        </p:anim>
                                        <p:animEffect transition="in" filter="fade">
                                          <p:cBhvr>
                                            <p:cTn id="212" dur="300"/>
                                            <p:tgtEl>
                                              <p:spTgt spid="29"/>
                                            </p:tgtEl>
                                          </p:cBhvr>
                                        </p:animEffect>
                                      </p:childTnLst>
                                    </p:cTn>
                                  </p:par>
                                  <p:par>
                                    <p:cTn id="213" presetID="6" presetClass="emph" presetSubtype="0" autoRev="1" fill="hold" grpId="1" nodeType="withEffect">
                                      <p:stCondLst>
                                        <p:cond delay="300"/>
                                      </p:stCondLst>
                                      <p:childTnLst>
                                        <p:animScale>
                                          <p:cBhvr>
                                            <p:cTn id="214" dur="150" fill="hold"/>
                                            <p:tgtEl>
                                              <p:spTgt spid="29"/>
                                            </p:tgtEl>
                                          </p:cBhvr>
                                          <p:by x="110000" y="110000"/>
                                        </p:animScale>
                                      </p:childTnLst>
                                    </p:cTn>
                                  </p:par>
                                  <p:par>
                                    <p:cTn id="215" presetID="53" presetClass="entr" presetSubtype="16" fill="hold" grpId="0" nodeType="withEffect">
                                      <p:stCondLst>
                                        <p:cond delay="800"/>
                                      </p:stCondLst>
                                      <p:childTnLst>
                                        <p:set>
                                          <p:cBhvr>
                                            <p:cTn id="216" dur="1" fill="hold">
                                              <p:stCondLst>
                                                <p:cond delay="0"/>
                                              </p:stCondLst>
                                            </p:cTn>
                                            <p:tgtEl>
                                              <p:spTgt spid="24"/>
                                            </p:tgtEl>
                                            <p:attrNameLst>
                                              <p:attrName>style.visibility</p:attrName>
                                            </p:attrNameLst>
                                          </p:cBhvr>
                                          <p:to>
                                            <p:strVal val="visible"/>
                                          </p:to>
                                        </p:set>
                                        <p:anim calcmode="lin" valueType="num">
                                          <p:cBhvr>
                                            <p:cTn id="217" dur="300" fill="hold"/>
                                            <p:tgtEl>
                                              <p:spTgt spid="24"/>
                                            </p:tgtEl>
                                            <p:attrNameLst>
                                              <p:attrName>ppt_w</p:attrName>
                                            </p:attrNameLst>
                                          </p:cBhvr>
                                          <p:tavLst>
                                            <p:tav tm="0">
                                              <p:val>
                                                <p:fltVal val="0"/>
                                              </p:val>
                                            </p:tav>
                                            <p:tav tm="100000">
                                              <p:val>
                                                <p:strVal val="#ppt_w"/>
                                              </p:val>
                                            </p:tav>
                                          </p:tavLst>
                                        </p:anim>
                                        <p:anim calcmode="lin" valueType="num">
                                          <p:cBhvr>
                                            <p:cTn id="218" dur="300" fill="hold"/>
                                            <p:tgtEl>
                                              <p:spTgt spid="24"/>
                                            </p:tgtEl>
                                            <p:attrNameLst>
                                              <p:attrName>ppt_h</p:attrName>
                                            </p:attrNameLst>
                                          </p:cBhvr>
                                          <p:tavLst>
                                            <p:tav tm="0">
                                              <p:val>
                                                <p:fltVal val="0"/>
                                              </p:val>
                                            </p:tav>
                                            <p:tav tm="100000">
                                              <p:val>
                                                <p:strVal val="#ppt_h"/>
                                              </p:val>
                                            </p:tav>
                                          </p:tavLst>
                                        </p:anim>
                                        <p:animEffect transition="in" filter="fade">
                                          <p:cBhvr>
                                            <p:cTn id="219" dur="300"/>
                                            <p:tgtEl>
                                              <p:spTgt spid="24"/>
                                            </p:tgtEl>
                                          </p:cBhvr>
                                        </p:animEffect>
                                      </p:childTnLst>
                                    </p:cTn>
                                  </p:par>
                                  <p:par>
                                    <p:cTn id="220" presetID="6" presetClass="emph" presetSubtype="0" autoRev="1" fill="hold" grpId="1" nodeType="withEffect">
                                      <p:stCondLst>
                                        <p:cond delay="1100"/>
                                      </p:stCondLst>
                                      <p:childTnLst>
                                        <p:animScale>
                                          <p:cBhvr>
                                            <p:cTn id="221" dur="150" fill="hold"/>
                                            <p:tgtEl>
                                              <p:spTgt spid="24"/>
                                            </p:tgtEl>
                                          </p:cBhvr>
                                          <p:by x="110000" y="110000"/>
                                        </p:animScale>
                                      </p:childTnLst>
                                    </p:cTn>
                                  </p:par>
                                  <p:par>
                                    <p:cTn id="222" presetID="52" presetClass="entr" presetSubtype="0" fill="hold" nodeType="withEffect">
                                      <p:stCondLst>
                                        <p:cond delay="0"/>
                                      </p:stCondLst>
                                      <p:iterate type="lt">
                                        <p:tmPct val="10000"/>
                                      </p:iterate>
                                      <p:childTnLst>
                                        <p:set>
                                          <p:cBhvr>
                                            <p:cTn id="223" dur="1" fill="hold">
                                              <p:stCondLst>
                                                <p:cond delay="0"/>
                                              </p:stCondLst>
                                            </p:cTn>
                                            <p:tgtEl>
                                              <p:spTgt spid="1034">
                                                <p:txEl>
                                                  <p:pRg st="0" end="0"/>
                                                </p:txEl>
                                              </p:spTgt>
                                            </p:tgtEl>
                                            <p:attrNameLst>
                                              <p:attrName>style.visibility</p:attrName>
                                            </p:attrNameLst>
                                          </p:cBhvr>
                                          <p:to>
                                            <p:strVal val="visible"/>
                                          </p:to>
                                        </p:set>
                                        <p:animScale>
                                          <p:cBhvr>
                                            <p:cTn id="224" dur="800" decel="50000" fill="hold">
                                              <p:stCondLst>
                                                <p:cond delay="0"/>
                                              </p:stCondLst>
                                            </p:cTn>
                                            <p:tgtEl>
                                              <p:spTgt spid="1034">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5" dur="800" decel="50000" fill="hold">
                                              <p:stCondLst>
                                                <p:cond delay="0"/>
                                              </p:stCondLst>
                                            </p:cTn>
                                            <p:tgtEl>
                                              <p:spTgt spid="1034">
                                                <p:txEl>
                                                  <p:pRg st="0" end="0"/>
                                                </p:txEl>
                                              </p:spTgt>
                                            </p:tgtEl>
                                            <p:attrNameLst>
                                              <p:attrName>ppt_x</p:attrName>
                                              <p:attrName>ppt_y</p:attrName>
                                            </p:attrNameLst>
                                          </p:cBhvr>
                                        </p:animMotion>
                                        <p:animEffect transition="in" filter="fade">
                                          <p:cBhvr>
                                            <p:cTn id="226" dur="800"/>
                                            <p:tgtEl>
                                              <p:spTgt spid="1034">
                                                <p:txEl>
                                                  <p:pRg st="0" end="0"/>
                                                </p:txEl>
                                              </p:spTgt>
                                            </p:tgtEl>
                                          </p:cBhvr>
                                        </p:animEffect>
                                      </p:childTnLst>
                                    </p:cTn>
                                  </p:par>
                                  <p:par>
                                    <p:cTn id="227" presetID="53" presetClass="entr" presetSubtype="16" fill="hold" nodeType="withEffect">
                                      <p:stCondLst>
                                        <p:cond delay="800"/>
                                      </p:stCondLst>
                                      <p:iterate type="lt">
                                        <p:tmPct val="10000"/>
                                      </p:iterate>
                                      <p:childTnLst>
                                        <p:set>
                                          <p:cBhvr>
                                            <p:cTn id="228" dur="1" fill="hold">
                                              <p:stCondLst>
                                                <p:cond delay="0"/>
                                              </p:stCondLst>
                                            </p:cTn>
                                            <p:tgtEl>
                                              <p:spTgt spid="1031">
                                                <p:txEl>
                                                  <p:pRg st="0" end="0"/>
                                                </p:txEl>
                                              </p:spTgt>
                                            </p:tgtEl>
                                            <p:attrNameLst>
                                              <p:attrName>style.visibility</p:attrName>
                                            </p:attrNameLst>
                                          </p:cBhvr>
                                          <p:to>
                                            <p:strVal val="visible"/>
                                          </p:to>
                                        </p:set>
                                        <p:anim calcmode="lin" valueType="num">
                                          <p:cBhvr>
                                            <p:cTn id="229" dur="500" fill="hold"/>
                                            <p:tgtEl>
                                              <p:spTgt spid="1031">
                                                <p:txEl>
                                                  <p:pRg st="0" end="0"/>
                                                </p:txEl>
                                              </p:spTgt>
                                            </p:tgtEl>
                                            <p:attrNameLst>
                                              <p:attrName>ppt_w</p:attrName>
                                            </p:attrNameLst>
                                          </p:cBhvr>
                                          <p:tavLst>
                                            <p:tav tm="0">
                                              <p:val>
                                                <p:fltVal val="0"/>
                                              </p:val>
                                            </p:tav>
                                            <p:tav tm="100000">
                                              <p:val>
                                                <p:strVal val="#ppt_w"/>
                                              </p:val>
                                            </p:tav>
                                          </p:tavLst>
                                        </p:anim>
                                        <p:anim calcmode="lin" valueType="num">
                                          <p:cBhvr>
                                            <p:cTn id="230" dur="500" fill="hold"/>
                                            <p:tgtEl>
                                              <p:spTgt spid="1031">
                                                <p:txEl>
                                                  <p:pRg st="0" end="0"/>
                                                </p:txEl>
                                              </p:spTgt>
                                            </p:tgtEl>
                                            <p:attrNameLst>
                                              <p:attrName>ppt_h</p:attrName>
                                            </p:attrNameLst>
                                          </p:cBhvr>
                                          <p:tavLst>
                                            <p:tav tm="0">
                                              <p:val>
                                                <p:fltVal val="0"/>
                                              </p:val>
                                            </p:tav>
                                            <p:tav tm="100000">
                                              <p:val>
                                                <p:strVal val="#ppt_h"/>
                                              </p:val>
                                            </p:tav>
                                          </p:tavLst>
                                        </p:anim>
                                        <p:animEffect transition="in" filter="fade">
                                          <p:cBhvr>
                                            <p:cTn id="231" dur="500"/>
                                            <p:tgtEl>
                                              <p:spTgt spid="1031">
                                                <p:txEl>
                                                  <p:pRg st="0" end="0"/>
                                                </p:txEl>
                                              </p:spTgt>
                                            </p:tgtEl>
                                          </p:cBhvr>
                                        </p:animEffect>
                                      </p:childTnLst>
                                    </p:cTn>
                                  </p:par>
                                  <p:par>
                                    <p:cTn id="232" presetID="2" presetClass="entr" presetSubtype="4" fill="hold" grpId="0" nodeType="withEffect">
                                      <p:stCondLst>
                                        <p:cond delay="1900"/>
                                      </p:stCondLst>
                                      <p:childTnLst>
                                        <p:set>
                                          <p:cBhvr>
                                            <p:cTn id="233" dur="1" fill="hold">
                                              <p:stCondLst>
                                                <p:cond delay="0"/>
                                              </p:stCondLst>
                                            </p:cTn>
                                            <p:tgtEl>
                                              <p:spTgt spid="50"/>
                                            </p:tgtEl>
                                            <p:attrNameLst>
                                              <p:attrName>style.visibility</p:attrName>
                                            </p:attrNameLst>
                                          </p:cBhvr>
                                          <p:to>
                                            <p:strVal val="visible"/>
                                          </p:to>
                                        </p:set>
                                        <p:anim calcmode="lin" valueType="num">
                                          <p:cBhvr additive="base">
                                            <p:cTn id="234" dur="600" fill="hold"/>
                                            <p:tgtEl>
                                              <p:spTgt spid="50"/>
                                            </p:tgtEl>
                                            <p:attrNameLst>
                                              <p:attrName>ppt_x</p:attrName>
                                            </p:attrNameLst>
                                          </p:cBhvr>
                                          <p:tavLst>
                                            <p:tav tm="0">
                                              <p:val>
                                                <p:strVal val="#ppt_x"/>
                                              </p:val>
                                            </p:tav>
                                            <p:tav tm="100000">
                                              <p:val>
                                                <p:strVal val="#ppt_x"/>
                                              </p:val>
                                            </p:tav>
                                          </p:tavLst>
                                        </p:anim>
                                        <p:anim calcmode="lin" valueType="num">
                                          <p:cBhvr additive="base">
                                            <p:cTn id="235" dur="600" fill="hold"/>
                                            <p:tgtEl>
                                              <p:spTgt spid="50"/>
                                            </p:tgtEl>
                                            <p:attrNameLst>
                                              <p:attrName>ppt_y</p:attrName>
                                            </p:attrNameLst>
                                          </p:cBhvr>
                                          <p:tavLst>
                                            <p:tav tm="0">
                                              <p:val>
                                                <p:strVal val="1+#ppt_h/2"/>
                                              </p:val>
                                            </p:tav>
                                            <p:tav tm="100000">
                                              <p:val>
                                                <p:strVal val="#ppt_y"/>
                                              </p:val>
                                            </p:tav>
                                          </p:tavLst>
                                        </p:anim>
                                      </p:childTnLst>
                                    </p:cTn>
                                  </p:par>
                                  <p:par>
                                    <p:cTn id="236" presetID="2" presetClass="entr" presetSubtype="8" fill="hold" grpId="0" nodeType="withEffect">
                                      <p:stCondLst>
                                        <p:cond delay="1900"/>
                                      </p:stCondLst>
                                      <p:childTnLst>
                                        <p:set>
                                          <p:cBhvr>
                                            <p:cTn id="237" dur="1" fill="hold">
                                              <p:stCondLst>
                                                <p:cond delay="0"/>
                                              </p:stCondLst>
                                            </p:cTn>
                                            <p:tgtEl>
                                              <p:spTgt spid="38"/>
                                            </p:tgtEl>
                                            <p:attrNameLst>
                                              <p:attrName>style.visibility</p:attrName>
                                            </p:attrNameLst>
                                          </p:cBhvr>
                                          <p:to>
                                            <p:strVal val="visible"/>
                                          </p:to>
                                        </p:set>
                                        <p:anim calcmode="lin" valueType="num">
                                          <p:cBhvr additive="base">
                                            <p:cTn id="238" dur="400" fill="hold"/>
                                            <p:tgtEl>
                                              <p:spTgt spid="38"/>
                                            </p:tgtEl>
                                            <p:attrNameLst>
                                              <p:attrName>ppt_x</p:attrName>
                                            </p:attrNameLst>
                                          </p:cBhvr>
                                          <p:tavLst>
                                            <p:tav tm="0">
                                              <p:val>
                                                <p:strVal val="0-#ppt_w/2"/>
                                              </p:val>
                                            </p:tav>
                                            <p:tav tm="100000">
                                              <p:val>
                                                <p:strVal val="#ppt_x"/>
                                              </p:val>
                                            </p:tav>
                                          </p:tavLst>
                                        </p:anim>
                                        <p:anim calcmode="lin" valueType="num">
                                          <p:cBhvr additive="base">
                                            <p:cTn id="239" dur="40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1024" grpId="0" animBg="1"/>
          <p:bldP spid="1024" grpId="1" animBg="1"/>
          <p:bldP spid="1025" grpId="0" animBg="1"/>
          <p:bldP spid="1025" grpId="1" animBg="1"/>
          <p:bldP spid="1027" grpId="0" animBg="1"/>
          <p:bldP spid="1027" grpId="1" animBg="1"/>
          <p:bldP spid="1028" grpId="0" animBg="1"/>
          <p:bldP spid="1028" grpId="1" animBg="1"/>
          <p:bldP spid="1029" grpId="0" animBg="1"/>
          <p:bldP spid="1029" grpId="1" animBg="1"/>
          <p:bldP spid="1030" grpId="0" animBg="1"/>
          <p:bldP spid="1030" grpId="1" animBg="1"/>
          <p:bldP spid="50" grpId="0" animBg="1"/>
          <p:bldP spid="38"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01</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8"/>
            <a:ext cx="243187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用例之间的可视化表示</a:t>
            </a:r>
            <a:endParaRPr lang="en-US" altLang="zh-CN" sz="1600" b="1" baseline="30000" dirty="0">
              <a:solidFill>
                <a:srgbClr val="EA5514"/>
              </a:solidFill>
              <a:latin typeface="微软雅黑" pitchFamily="34" charset="-122"/>
              <a:ea typeface="微软雅黑" pitchFamily="34" charset="-122"/>
              <a:cs typeface="宋体" pitchFamily="2" charset="-122"/>
            </a:endParaRPr>
          </a:p>
        </p:txBody>
      </p:sp>
      <p:sp>
        <p:nvSpPr>
          <p:cNvPr id="9" name="文本框 8">
            <a:extLst>
              <a:ext uri="{FF2B5EF4-FFF2-40B4-BE49-F238E27FC236}">
                <a16:creationId xmlns:a16="http://schemas.microsoft.com/office/drawing/2014/main" id="{FA836B99-90E6-428E-9804-C980C2A03768}"/>
              </a:ext>
            </a:extLst>
          </p:cNvPr>
          <p:cNvSpPr txBox="1"/>
          <p:nvPr/>
        </p:nvSpPr>
        <p:spPr>
          <a:xfrm>
            <a:off x="1979712" y="849392"/>
            <a:ext cx="5400600" cy="338554"/>
          </a:xfrm>
          <a:prstGeom prst="rect">
            <a:avLst/>
          </a:prstGeom>
          <a:noFill/>
        </p:spPr>
        <p:txBody>
          <a:bodyPr wrap="square">
            <a:spAutoFit/>
          </a:bodyPr>
          <a:lstStyle/>
          <a:p>
            <a:r>
              <a:rPr lang="zh-CN" altLang="en-US" sz="1600" b="1" dirty="0">
                <a:latin typeface="微软雅黑" panose="020B0503020204020204" pitchFamily="34" charset="-122"/>
                <a:ea typeface="微软雅黑" panose="020B0503020204020204" pitchFamily="34" charset="-122"/>
              </a:rPr>
              <a:t>用例除了与参与者有关联关系外，用例之间存在一定关系</a:t>
            </a:r>
          </a:p>
        </p:txBody>
      </p:sp>
      <p:sp>
        <p:nvSpPr>
          <p:cNvPr id="4" name="文本框 3">
            <a:extLst>
              <a:ext uri="{FF2B5EF4-FFF2-40B4-BE49-F238E27FC236}">
                <a16:creationId xmlns:a16="http://schemas.microsoft.com/office/drawing/2014/main" id="{3C88C6C8-DEDE-4B9E-8F52-4AAB7367D5B8}"/>
              </a:ext>
            </a:extLst>
          </p:cNvPr>
          <p:cNvSpPr txBox="1"/>
          <p:nvPr/>
        </p:nvSpPr>
        <p:spPr>
          <a:xfrm>
            <a:off x="3923928" y="4515172"/>
            <a:ext cx="1224136" cy="338554"/>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扩展关系</a:t>
            </a:r>
          </a:p>
        </p:txBody>
      </p:sp>
      <p:sp>
        <p:nvSpPr>
          <p:cNvPr id="5" name="文本框 4">
            <a:extLst>
              <a:ext uri="{FF2B5EF4-FFF2-40B4-BE49-F238E27FC236}">
                <a16:creationId xmlns:a16="http://schemas.microsoft.com/office/drawing/2014/main" id="{02520ED6-0781-4A17-A382-82BE615F65FC}"/>
              </a:ext>
            </a:extLst>
          </p:cNvPr>
          <p:cNvSpPr txBox="1"/>
          <p:nvPr/>
        </p:nvSpPr>
        <p:spPr>
          <a:xfrm>
            <a:off x="833584" y="1168343"/>
            <a:ext cx="7170040" cy="1940916"/>
          </a:xfrm>
          <a:prstGeom prst="rect">
            <a:avLst/>
          </a:prstGeom>
          <a:noFill/>
        </p:spPr>
        <p:txBody>
          <a:bodyPr wrap="square" rtlCol="0">
            <a:spAutoFit/>
          </a:bodyPr>
          <a:lstStyle/>
          <a:p>
            <a:pPr>
              <a:lnSpc>
                <a:spcPct val="150000"/>
              </a:lnSpc>
            </a:pPr>
            <a:r>
              <a:rPr lang="zh-CN" altLang="en-US" sz="1600" b="1" dirty="0">
                <a:solidFill>
                  <a:srgbClr val="FF6B00"/>
                </a:solidFill>
                <a:latin typeface="微软雅黑" panose="020B0503020204020204" pitchFamily="34" charset="-122"/>
                <a:ea typeface="微软雅黑" panose="020B0503020204020204" pitchFamily="34" charset="-122"/>
              </a:rPr>
              <a:t>扩展关系</a:t>
            </a:r>
            <a:endParaRPr lang="en-US" altLang="zh-CN" sz="1600" b="1" dirty="0">
              <a:solidFill>
                <a:srgbClr val="FF6B00"/>
              </a:solidFill>
              <a:latin typeface="微软雅黑" panose="020B0503020204020204" pitchFamily="34" charset="-122"/>
              <a:ea typeface="微软雅黑" panose="020B0503020204020204" pitchFamily="34" charset="-122"/>
            </a:endParaRPr>
          </a:p>
          <a:p>
            <a:pPr>
              <a:lnSpc>
                <a:spcPct val="150000"/>
              </a:lnSpc>
            </a:pPr>
            <a:r>
              <a:rPr lang="zh-CN" altLang="en-US" sz="1600" b="1" dirty="0">
                <a:latin typeface="微软雅黑" panose="020B0503020204020204" pitchFamily="34" charset="-122"/>
                <a:ea typeface="微软雅黑" panose="020B0503020204020204" pitchFamily="34" charset="-122"/>
              </a:rPr>
              <a:t>扩展关系的基本含义与泛化关系类似，</a:t>
            </a:r>
            <a:r>
              <a:rPr lang="en-US" altLang="zh-CN" sz="1600" b="1" dirty="0">
                <a:latin typeface="微软雅黑" panose="020B0503020204020204" pitchFamily="34" charset="-122"/>
                <a:ea typeface="微软雅黑" panose="020B0503020204020204" pitchFamily="34" charset="-122"/>
              </a:rPr>
              <a:t>extend</a:t>
            </a:r>
            <a:r>
              <a:rPr lang="zh-CN" altLang="en-US" sz="1600" b="1" dirty="0">
                <a:latin typeface="微软雅黑" panose="020B0503020204020204" pitchFamily="34" charset="-122"/>
                <a:ea typeface="微软雅黑" panose="020B0503020204020204" pitchFamily="34" charset="-122"/>
              </a:rPr>
              <a:t>关系是对基本用例的扩展，扩展关系中对于扩展用例有更多的规则限制，扩展关系是从扩展用例到基本用例的关系，</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zh-CN" altLang="en-US" sz="1600" b="1" dirty="0">
                <a:latin typeface="微软雅黑" panose="020B0503020204020204" pitchFamily="34" charset="-122"/>
                <a:ea typeface="微软雅黑" panose="020B0503020204020204" pitchFamily="34" charset="-122"/>
              </a:rPr>
              <a:t>在</a:t>
            </a:r>
            <a:r>
              <a:rPr lang="en-US" altLang="zh-CN" sz="1600" b="1" dirty="0">
                <a:latin typeface="微软雅黑" panose="020B0503020204020204" pitchFamily="34" charset="-122"/>
                <a:ea typeface="微软雅黑" panose="020B0503020204020204" pitchFamily="34" charset="-122"/>
              </a:rPr>
              <a:t>UML</a:t>
            </a:r>
            <a:r>
              <a:rPr lang="zh-CN" altLang="en-US" sz="1600" b="1" dirty="0">
                <a:latin typeface="微软雅黑" panose="020B0503020204020204" pitchFamily="34" charset="-122"/>
                <a:ea typeface="微软雅黑" panose="020B0503020204020204" pitchFamily="34" charset="-122"/>
              </a:rPr>
              <a:t>中用虚线箭头表示，并在线上标有</a:t>
            </a:r>
            <a:r>
              <a:rPr lang="en-US" altLang="zh-CN" sz="1600" b="1" dirty="0">
                <a:latin typeface="微软雅黑" panose="020B0503020204020204" pitchFamily="34" charset="-122"/>
                <a:ea typeface="微软雅黑" panose="020B0503020204020204" pitchFamily="34" charset="-122"/>
              </a:rPr>
              <a:t>《extend》</a:t>
            </a:r>
            <a:endParaRPr lang="zh-CN" altLang="en-US" sz="1600" dirty="0"/>
          </a:p>
        </p:txBody>
      </p:sp>
      <p:pic>
        <p:nvPicPr>
          <p:cNvPr id="2" name="图片 1">
            <a:extLst>
              <a:ext uri="{FF2B5EF4-FFF2-40B4-BE49-F238E27FC236}">
                <a16:creationId xmlns:a16="http://schemas.microsoft.com/office/drawing/2014/main" id="{8A8E7453-A657-4C7D-A874-3E078E1547D2}"/>
              </a:ext>
            </a:extLst>
          </p:cNvPr>
          <p:cNvPicPr>
            <a:picLocks noChangeAspect="1"/>
          </p:cNvPicPr>
          <p:nvPr/>
        </p:nvPicPr>
        <p:blipFill>
          <a:blip r:embed="rId2"/>
          <a:stretch>
            <a:fillRect/>
          </a:stretch>
        </p:blipFill>
        <p:spPr>
          <a:xfrm>
            <a:off x="2310388" y="3239119"/>
            <a:ext cx="4061812" cy="11126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066218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04</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25758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活动图</a:t>
            </a:r>
          </a:p>
        </p:txBody>
      </p:sp>
      <p:sp>
        <p:nvSpPr>
          <p:cNvPr id="11" name="文本框 10">
            <a:extLst>
              <a:ext uri="{FF2B5EF4-FFF2-40B4-BE49-F238E27FC236}">
                <a16:creationId xmlns:a16="http://schemas.microsoft.com/office/drawing/2014/main" id="{40EF8908-A752-4DCC-A225-0355F8F0E78A}"/>
              </a:ext>
            </a:extLst>
          </p:cNvPr>
          <p:cNvSpPr txBox="1"/>
          <p:nvPr/>
        </p:nvSpPr>
        <p:spPr>
          <a:xfrm>
            <a:off x="4139952" y="584718"/>
            <a:ext cx="1262169" cy="369332"/>
          </a:xfrm>
          <a:prstGeom prst="rect">
            <a:avLst/>
          </a:prstGeom>
          <a:noFill/>
        </p:spPr>
        <p:txBody>
          <a:bodyPr wrap="square">
            <a:spAutoFit/>
          </a:bodyPr>
          <a:lstStyle/>
          <a:p>
            <a:pPr algn="dist"/>
            <a:r>
              <a:rPr lang="zh-CN" altLang="en-US" sz="1800" b="1" kern="0" dirty="0">
                <a:solidFill>
                  <a:srgbClr val="EA5514"/>
                </a:solidFill>
                <a:latin typeface="微软雅黑" panose="020B0503020204020204" pitchFamily="34" charset="-122"/>
                <a:ea typeface="微软雅黑" panose="020B0503020204020204" pitchFamily="34" charset="-122"/>
              </a:rPr>
              <a:t>对象流</a:t>
            </a:r>
          </a:p>
        </p:txBody>
      </p:sp>
      <p:sp>
        <p:nvSpPr>
          <p:cNvPr id="12" name="Rectangle 3">
            <a:extLst>
              <a:ext uri="{FF2B5EF4-FFF2-40B4-BE49-F238E27FC236}">
                <a16:creationId xmlns:a16="http://schemas.microsoft.com/office/drawing/2014/main" id="{257FCC37-213C-4144-8D37-82FDFBE8C086}"/>
              </a:ext>
            </a:extLst>
          </p:cNvPr>
          <p:cNvSpPr txBox="1">
            <a:spLocks noChangeArrowheads="1"/>
          </p:cNvSpPr>
          <p:nvPr/>
        </p:nvSpPr>
        <p:spPr>
          <a:xfrm>
            <a:off x="557366" y="986780"/>
            <a:ext cx="8208912" cy="351580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200000"/>
              </a:lnSpc>
              <a:buNone/>
            </a:pPr>
            <a:r>
              <a:rPr lang="en-US" altLang="zh-CN" sz="1400" b="1" kern="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用活动图描述某个对象时，可以把所涉及的对象放置在活动图上，并用一个依赖将这些对象连接到对它们进行创建、撤销和修改的活动转移上。这种包括依赖关系和对象的应用被称为对象流。对象流是动作和对象间的关联。对象流可用于对下列关系建模：动作状态对对象的使用以及动作状态对对象的影响。对象流中的对象有以下</a:t>
            </a:r>
            <a:r>
              <a:rPr lang="zh-CN" altLang="en-US" sz="1400" b="1" kern="0" dirty="0">
                <a:solidFill>
                  <a:srgbClr val="EA5514"/>
                </a:solidFill>
                <a:latin typeface="微软雅黑" panose="020B0503020204020204" pitchFamily="34" charset="-122"/>
                <a:ea typeface="微软雅黑" panose="020B0503020204020204" pitchFamily="34" charset="-122"/>
              </a:rPr>
              <a:t>特点</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a:t>
            </a:r>
          </a:p>
          <a:p>
            <a:pPr marL="0">
              <a:lnSpc>
                <a:spcPct val="200000"/>
              </a:lnSpc>
              <a:buNone/>
            </a:pPr>
            <a:r>
              <a:rPr lang="en-US" altLang="zh-CN" sz="1400" b="1" kern="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⑴一个对象可以由多个动作操作。</a:t>
            </a:r>
          </a:p>
          <a:p>
            <a:pPr marL="0">
              <a:lnSpc>
                <a:spcPct val="200000"/>
              </a:lnSpc>
              <a:buNone/>
            </a:pPr>
            <a:r>
              <a:rPr lang="en-US" altLang="zh-CN" sz="1400" b="1" kern="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⑵一个动作输出的对象可以作为另一个动作输入的对象。</a:t>
            </a:r>
          </a:p>
          <a:p>
            <a:pPr marL="0">
              <a:lnSpc>
                <a:spcPct val="200000"/>
              </a:lnSpc>
              <a:buNone/>
            </a:pPr>
            <a:r>
              <a:rPr lang="en-US" altLang="zh-CN" sz="1400" b="1" kern="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⑶在活动图中，同一个对象可以多次出现，它的每一次出现表明该对象正处于对象生存期的不同时间点。</a:t>
            </a:r>
          </a:p>
        </p:txBody>
      </p:sp>
    </p:spTree>
    <p:extLst>
      <p:ext uri="{BB962C8B-B14F-4D97-AF65-F5344CB8AC3E}">
        <p14:creationId xmlns:p14="http://schemas.microsoft.com/office/powerpoint/2010/main" val="763491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par>
                          <p:cTn id="43" fill="hold">
                            <p:stCondLst>
                              <p:cond delay="1500"/>
                            </p:stCondLst>
                            <p:childTnLst>
                              <p:par>
                                <p:cTn id="44" presetID="42" presetClass="entr" presetSubtype="0"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anim calcmode="lin" valueType="num">
                                      <p:cBhvr>
                                        <p:cTn id="47" dur="1000" fill="hold"/>
                                        <p:tgtEl>
                                          <p:spTgt spid="12"/>
                                        </p:tgtEl>
                                        <p:attrNameLst>
                                          <p:attrName>ppt_x</p:attrName>
                                        </p:attrNameLst>
                                      </p:cBhvr>
                                      <p:tavLst>
                                        <p:tav tm="0">
                                          <p:val>
                                            <p:strVal val="#ppt_x"/>
                                          </p:val>
                                        </p:tav>
                                        <p:tav tm="100000">
                                          <p:val>
                                            <p:strVal val="#ppt_x"/>
                                          </p:val>
                                        </p:tav>
                                      </p:tavLst>
                                    </p:anim>
                                    <p:anim calcmode="lin" valueType="num">
                                      <p:cBhvr>
                                        <p:cTn id="4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P spid="12"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04</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25758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活动图</a:t>
            </a:r>
          </a:p>
        </p:txBody>
      </p:sp>
      <p:sp>
        <p:nvSpPr>
          <p:cNvPr id="11" name="文本框 10">
            <a:extLst>
              <a:ext uri="{FF2B5EF4-FFF2-40B4-BE49-F238E27FC236}">
                <a16:creationId xmlns:a16="http://schemas.microsoft.com/office/drawing/2014/main" id="{40EF8908-A752-4DCC-A225-0355F8F0E78A}"/>
              </a:ext>
            </a:extLst>
          </p:cNvPr>
          <p:cNvSpPr txBox="1"/>
          <p:nvPr/>
        </p:nvSpPr>
        <p:spPr>
          <a:xfrm>
            <a:off x="4139952" y="584718"/>
            <a:ext cx="1262169" cy="369332"/>
          </a:xfrm>
          <a:prstGeom prst="rect">
            <a:avLst/>
          </a:prstGeom>
          <a:noFill/>
        </p:spPr>
        <p:txBody>
          <a:bodyPr wrap="square">
            <a:spAutoFit/>
          </a:bodyPr>
          <a:lstStyle/>
          <a:p>
            <a:pPr algn="dist"/>
            <a:r>
              <a:rPr lang="zh-CN" altLang="en-US" sz="1800" b="1" kern="0" dirty="0">
                <a:solidFill>
                  <a:srgbClr val="EA5514"/>
                </a:solidFill>
                <a:latin typeface="微软雅黑" panose="020B0503020204020204" pitchFamily="34" charset="-122"/>
                <a:ea typeface="微软雅黑" panose="020B0503020204020204" pitchFamily="34" charset="-122"/>
              </a:rPr>
              <a:t>对象流</a:t>
            </a:r>
          </a:p>
        </p:txBody>
      </p:sp>
      <p:sp>
        <p:nvSpPr>
          <p:cNvPr id="12" name="Rectangle 3">
            <a:extLst>
              <a:ext uri="{FF2B5EF4-FFF2-40B4-BE49-F238E27FC236}">
                <a16:creationId xmlns:a16="http://schemas.microsoft.com/office/drawing/2014/main" id="{257FCC37-213C-4144-8D37-82FDFBE8C086}"/>
              </a:ext>
            </a:extLst>
          </p:cNvPr>
          <p:cNvSpPr txBox="1">
            <a:spLocks noChangeArrowheads="1"/>
          </p:cNvSpPr>
          <p:nvPr/>
        </p:nvSpPr>
        <p:spPr>
          <a:xfrm>
            <a:off x="565482" y="1029112"/>
            <a:ext cx="8191098" cy="231464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200000"/>
              </a:lnSpc>
              <a:buNone/>
            </a:pPr>
            <a:r>
              <a:rPr lang="en-US" altLang="zh-CN" sz="1400" b="1" kern="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对象流用</a:t>
            </a:r>
            <a:r>
              <a:rPr lang="zh-CN" altLang="en-US" sz="1400" b="1" kern="0" dirty="0">
                <a:solidFill>
                  <a:srgbClr val="EA5514"/>
                </a:solidFill>
                <a:latin typeface="微软雅黑" panose="020B0503020204020204" pitchFamily="34" charset="-122"/>
                <a:ea typeface="微软雅黑" panose="020B0503020204020204" pitchFamily="34" charset="-122"/>
              </a:rPr>
              <a:t>带有箭头的虚线</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表示。如果箭头是从动作状态出发指向对象，则表示动作对对象施加了一定的影响。施加的影响包括</a:t>
            </a:r>
            <a:r>
              <a:rPr lang="zh-CN" altLang="en-US" sz="1400" b="1" kern="0" dirty="0">
                <a:solidFill>
                  <a:srgbClr val="EA5514"/>
                </a:solidFill>
                <a:latin typeface="微软雅黑" panose="020B0503020204020204" pitchFamily="34" charset="-122"/>
                <a:ea typeface="微软雅黑" panose="020B0503020204020204" pitchFamily="34" charset="-122"/>
              </a:rPr>
              <a:t>创建、修改和撤销</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等。如果箭头从对象指向动作状态，则表示该动作使用对象流所指向的对象。状态图中的对象用矩形表示，矩形内是该对象的名称，名称下的方括号表明对象此时的状态。</a:t>
            </a:r>
          </a:p>
          <a:p>
            <a:pPr marL="0">
              <a:lnSpc>
                <a:spcPct val="200000"/>
              </a:lnSpc>
              <a:buNone/>
            </a:pPr>
            <a:r>
              <a:rPr lang="en-US" altLang="zh-CN" sz="1400" b="1" kern="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下图显示了一个支付账单的对象流。</a:t>
            </a:r>
          </a:p>
        </p:txBody>
      </p:sp>
      <p:pic>
        <p:nvPicPr>
          <p:cNvPr id="10" name="Picture 4">
            <a:extLst>
              <a:ext uri="{FF2B5EF4-FFF2-40B4-BE49-F238E27FC236}">
                <a16:creationId xmlns:a16="http://schemas.microsoft.com/office/drawing/2014/main" id="{E6F7E90D-A82A-4E8C-98F3-ADB29E0E3F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7230" b="18947"/>
          <a:stretch>
            <a:fillRect/>
          </a:stretch>
        </p:blipFill>
        <p:spPr bwMode="auto">
          <a:xfrm>
            <a:off x="1943100" y="3794770"/>
            <a:ext cx="5257800" cy="7207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65179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par>
                          <p:cTn id="43" fill="hold">
                            <p:stCondLst>
                              <p:cond delay="1500"/>
                            </p:stCondLst>
                            <p:childTnLst>
                              <p:par>
                                <p:cTn id="44" presetID="42" presetClass="entr" presetSubtype="0"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anim calcmode="lin" valueType="num">
                                      <p:cBhvr>
                                        <p:cTn id="47" dur="1000" fill="hold"/>
                                        <p:tgtEl>
                                          <p:spTgt spid="12"/>
                                        </p:tgtEl>
                                        <p:attrNameLst>
                                          <p:attrName>ppt_x</p:attrName>
                                        </p:attrNameLst>
                                      </p:cBhvr>
                                      <p:tavLst>
                                        <p:tav tm="0">
                                          <p:val>
                                            <p:strVal val="#ppt_x"/>
                                          </p:val>
                                        </p:tav>
                                        <p:tav tm="100000">
                                          <p:val>
                                            <p:strVal val="#ppt_x"/>
                                          </p:val>
                                        </p:tav>
                                      </p:tavLst>
                                    </p:anim>
                                    <p:anim calcmode="lin" valueType="num">
                                      <p:cBhvr>
                                        <p:cTn id="4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P spid="12"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04</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25758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活动图</a:t>
            </a:r>
          </a:p>
        </p:txBody>
      </p:sp>
      <p:sp>
        <p:nvSpPr>
          <p:cNvPr id="11" name="文本框 10">
            <a:extLst>
              <a:ext uri="{FF2B5EF4-FFF2-40B4-BE49-F238E27FC236}">
                <a16:creationId xmlns:a16="http://schemas.microsoft.com/office/drawing/2014/main" id="{40EF8908-A752-4DCC-A225-0355F8F0E78A}"/>
              </a:ext>
            </a:extLst>
          </p:cNvPr>
          <p:cNvSpPr txBox="1"/>
          <p:nvPr/>
        </p:nvSpPr>
        <p:spPr>
          <a:xfrm>
            <a:off x="3491879" y="584718"/>
            <a:ext cx="2774337" cy="369332"/>
          </a:xfrm>
          <a:prstGeom prst="rect">
            <a:avLst/>
          </a:prstGeom>
          <a:noFill/>
        </p:spPr>
        <p:txBody>
          <a:bodyPr wrap="square">
            <a:spAutoFit/>
          </a:bodyPr>
          <a:lstStyle/>
          <a:p>
            <a:pPr algn="dist"/>
            <a:r>
              <a:rPr lang="zh-CN" altLang="en-US" sz="1800" b="1" kern="0" dirty="0">
                <a:solidFill>
                  <a:srgbClr val="EA5514"/>
                </a:solidFill>
                <a:latin typeface="微软雅黑" panose="020B0503020204020204" pitchFamily="34" charset="-122"/>
                <a:ea typeface="微软雅黑" panose="020B0503020204020204" pitchFamily="34" charset="-122"/>
              </a:rPr>
              <a:t>活动图的建模技术及应用</a:t>
            </a:r>
          </a:p>
        </p:txBody>
      </p:sp>
      <p:sp>
        <p:nvSpPr>
          <p:cNvPr id="12" name="Rectangle 3">
            <a:extLst>
              <a:ext uri="{FF2B5EF4-FFF2-40B4-BE49-F238E27FC236}">
                <a16:creationId xmlns:a16="http://schemas.microsoft.com/office/drawing/2014/main" id="{257FCC37-213C-4144-8D37-82FDFBE8C086}"/>
              </a:ext>
            </a:extLst>
          </p:cNvPr>
          <p:cNvSpPr txBox="1">
            <a:spLocks noChangeArrowheads="1"/>
          </p:cNvSpPr>
          <p:nvPr/>
        </p:nvSpPr>
        <p:spPr>
          <a:xfrm>
            <a:off x="591779" y="1058788"/>
            <a:ext cx="8034136" cy="37552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50000"/>
              </a:lnSpc>
              <a:buNone/>
            </a:pP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活动图用于对系统的动态行为建模，在对一个系统建模时，通常有两种使用活动图的方式：</a:t>
            </a:r>
          </a:p>
          <a:p>
            <a:pPr marL="0">
              <a:lnSpc>
                <a:spcPct val="150000"/>
              </a:lnSpc>
              <a:buNone/>
            </a:pPr>
            <a:r>
              <a:rPr lang="zh-CN" altLang="en-US" sz="1400" b="1" kern="0" dirty="0">
                <a:solidFill>
                  <a:srgbClr val="EA5514"/>
                </a:solidFill>
                <a:latin typeface="微软雅黑" panose="020B0503020204020204" pitchFamily="34" charset="-122"/>
                <a:ea typeface="微软雅黑" panose="020B0503020204020204" pitchFamily="34" charset="-122"/>
              </a:rPr>
              <a:t>⑴为工作流建模</a:t>
            </a:r>
          </a:p>
          <a:p>
            <a:pPr marL="0">
              <a:lnSpc>
                <a:spcPct val="150000"/>
              </a:lnSpc>
              <a:buNone/>
            </a:pPr>
            <a:r>
              <a:rPr lang="en-US" altLang="zh-CN" sz="1400" b="1" kern="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对工作流建模强调与系统进行交互的对象所观察到的活动。工作流一般处于系统的边界，用于可视化、详述、构造和文档化开发系统所涉及的业务流程。用于业务建模的时候，每一条泳道表示一个职责单位，该图能够有效地体现出所有职责单位之间的工作职责，业务范围及之间的交互关系、信息流程。 </a:t>
            </a:r>
          </a:p>
          <a:p>
            <a:pPr marL="0">
              <a:lnSpc>
                <a:spcPct val="150000"/>
              </a:lnSpc>
              <a:buNone/>
            </a:pPr>
            <a:r>
              <a:rPr lang="zh-CN" altLang="en-US" sz="1400" b="1" kern="0" dirty="0">
                <a:solidFill>
                  <a:srgbClr val="EA5514"/>
                </a:solidFill>
                <a:latin typeface="微软雅黑" panose="020B0503020204020204" pitchFamily="34" charset="-122"/>
                <a:ea typeface="微软雅黑" panose="020B0503020204020204" pitchFamily="34" charset="-122"/>
              </a:rPr>
              <a:t>⑵为对象的操作建模</a:t>
            </a:r>
          </a:p>
          <a:p>
            <a:pPr marL="0">
              <a:lnSpc>
                <a:spcPct val="150000"/>
              </a:lnSpc>
              <a:buNone/>
            </a:pPr>
            <a:r>
              <a:rPr lang="en-US" altLang="zh-CN" sz="1400" b="1" kern="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在这种情况下活动图本质上就是流程图，它描述系统的活动、判定点和分支等部分。因此，在</a:t>
            </a:r>
            <a:r>
              <a:rPr lang="en-US" altLang="zh-CN" sz="1400" b="1" kern="0" dirty="0">
                <a:solidFill>
                  <a:schemeClr val="tx1">
                    <a:lumMod val="75000"/>
                    <a:lumOff val="25000"/>
                  </a:schemeClr>
                </a:solidFill>
                <a:latin typeface="微软雅黑" panose="020B0503020204020204" pitchFamily="34" charset="-122"/>
                <a:ea typeface="微软雅黑" panose="020B0503020204020204" pitchFamily="34" charset="-122"/>
              </a:rPr>
              <a:t>UML</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中，可以把活动图作为流程图来使用，用于对系统的操作建模。每一个对象占据一个泳道，而活动则是该对象的成员方法。 </a:t>
            </a:r>
          </a:p>
        </p:txBody>
      </p:sp>
    </p:spTree>
    <p:extLst>
      <p:ext uri="{BB962C8B-B14F-4D97-AF65-F5344CB8AC3E}">
        <p14:creationId xmlns:p14="http://schemas.microsoft.com/office/powerpoint/2010/main" val="28474474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par>
                          <p:cTn id="43" fill="hold">
                            <p:stCondLst>
                              <p:cond delay="1500"/>
                            </p:stCondLst>
                            <p:childTnLst>
                              <p:par>
                                <p:cTn id="44" presetID="42" presetClass="entr" presetSubtype="0"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anim calcmode="lin" valueType="num">
                                      <p:cBhvr>
                                        <p:cTn id="47" dur="1000" fill="hold"/>
                                        <p:tgtEl>
                                          <p:spTgt spid="12"/>
                                        </p:tgtEl>
                                        <p:attrNameLst>
                                          <p:attrName>ppt_x</p:attrName>
                                        </p:attrNameLst>
                                      </p:cBhvr>
                                      <p:tavLst>
                                        <p:tav tm="0">
                                          <p:val>
                                            <p:strVal val="#ppt_x"/>
                                          </p:val>
                                        </p:tav>
                                        <p:tav tm="100000">
                                          <p:val>
                                            <p:strVal val="#ppt_x"/>
                                          </p:val>
                                        </p:tav>
                                      </p:tavLst>
                                    </p:anim>
                                    <p:anim calcmode="lin" valueType="num">
                                      <p:cBhvr>
                                        <p:cTn id="4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P spid="12"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04</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25758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活动图</a:t>
            </a:r>
          </a:p>
        </p:txBody>
      </p:sp>
      <p:sp>
        <p:nvSpPr>
          <p:cNvPr id="11" name="文本框 10">
            <a:extLst>
              <a:ext uri="{FF2B5EF4-FFF2-40B4-BE49-F238E27FC236}">
                <a16:creationId xmlns:a16="http://schemas.microsoft.com/office/drawing/2014/main" id="{40EF8908-A752-4DCC-A225-0355F8F0E78A}"/>
              </a:ext>
            </a:extLst>
          </p:cNvPr>
          <p:cNvSpPr txBox="1"/>
          <p:nvPr/>
        </p:nvSpPr>
        <p:spPr>
          <a:xfrm>
            <a:off x="3269905" y="781103"/>
            <a:ext cx="2774337" cy="369332"/>
          </a:xfrm>
          <a:prstGeom prst="rect">
            <a:avLst/>
          </a:prstGeom>
          <a:noFill/>
        </p:spPr>
        <p:txBody>
          <a:bodyPr wrap="square">
            <a:spAutoFit/>
          </a:bodyPr>
          <a:lstStyle/>
          <a:p>
            <a:pPr algn="dist"/>
            <a:r>
              <a:rPr lang="zh-CN" altLang="en-US" sz="1800" b="1" kern="0" dirty="0">
                <a:solidFill>
                  <a:srgbClr val="EA5514"/>
                </a:solidFill>
                <a:latin typeface="微软雅黑" panose="020B0503020204020204" pitchFamily="34" charset="-122"/>
                <a:ea typeface="微软雅黑" panose="020B0503020204020204" pitchFamily="34" charset="-122"/>
              </a:rPr>
              <a:t>状态图和活动图的比较</a:t>
            </a:r>
          </a:p>
        </p:txBody>
      </p:sp>
      <p:sp>
        <p:nvSpPr>
          <p:cNvPr id="12" name="Rectangle 3">
            <a:extLst>
              <a:ext uri="{FF2B5EF4-FFF2-40B4-BE49-F238E27FC236}">
                <a16:creationId xmlns:a16="http://schemas.microsoft.com/office/drawing/2014/main" id="{257FCC37-213C-4144-8D37-82FDFBE8C086}"/>
              </a:ext>
            </a:extLst>
          </p:cNvPr>
          <p:cNvSpPr txBox="1">
            <a:spLocks noChangeArrowheads="1"/>
          </p:cNvSpPr>
          <p:nvPr/>
        </p:nvSpPr>
        <p:spPr>
          <a:xfrm>
            <a:off x="902346" y="1346820"/>
            <a:ext cx="7509456" cy="25922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200000"/>
              </a:lnSpc>
              <a:buNone/>
            </a:pPr>
            <a:r>
              <a:rPr lang="en-US" altLang="zh-CN" sz="1400" b="1" kern="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状态图和活动图都是用于对系统的动态行为建模。状态机是展示状态与状态转换的图。通常一个状态机依附于一个类，并且描述这个类实例对接收到的事物的反应。状态机有两种可视化方式，分别是状态图和活动图。如果</a:t>
            </a:r>
            <a:r>
              <a:rPr lang="zh-CN" altLang="en-US" sz="1400" b="1" kern="0" dirty="0">
                <a:solidFill>
                  <a:srgbClr val="EA5514"/>
                </a:solidFill>
                <a:latin typeface="微软雅黑" panose="020B0503020204020204" pitchFamily="34" charset="-122"/>
                <a:ea typeface="微软雅黑" panose="020B0503020204020204" pitchFamily="34" charset="-122"/>
              </a:rPr>
              <a:t>强调对象的潜在状态和这些状态的间的转换</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，一般使用</a:t>
            </a:r>
            <a:r>
              <a:rPr lang="zh-CN" altLang="en-US" sz="1400" b="1" kern="0" dirty="0">
                <a:solidFill>
                  <a:schemeClr val="accent1"/>
                </a:solidFill>
                <a:latin typeface="微软雅黑" panose="020B0503020204020204" pitchFamily="34" charset="-122"/>
                <a:ea typeface="微软雅黑" panose="020B0503020204020204" pitchFamily="34" charset="-122"/>
              </a:rPr>
              <a:t>状态图</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；如果强调</a:t>
            </a:r>
            <a:r>
              <a:rPr lang="zh-CN" altLang="en-US" sz="1400" b="1" kern="0" dirty="0">
                <a:solidFill>
                  <a:srgbClr val="EA5514"/>
                </a:solidFill>
                <a:latin typeface="微软雅黑" panose="020B0503020204020204" pitchFamily="34" charset="-122"/>
                <a:ea typeface="微软雅黑" panose="020B0503020204020204" pitchFamily="34" charset="-122"/>
              </a:rPr>
              <a:t>从活动到活动的控制流</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，一般使用</a:t>
            </a:r>
            <a:r>
              <a:rPr lang="zh-CN" altLang="en-US" sz="1400" b="1" kern="0" dirty="0">
                <a:solidFill>
                  <a:schemeClr val="accent1"/>
                </a:solidFill>
                <a:latin typeface="微软雅黑" panose="020B0503020204020204" pitchFamily="34" charset="-122"/>
                <a:ea typeface="微软雅黑" panose="020B0503020204020204" pitchFamily="34" charset="-122"/>
              </a:rPr>
              <a:t>活动图</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。活动图被设计用于描述一个过程或操作的工作步骤，从这方面讲，它可以算是状态的一种扩展方式，状态图描述一个对象的状态以及状态的改变，而活动图除了描述对象状态外，更突出了它的活动。</a:t>
            </a:r>
          </a:p>
        </p:txBody>
      </p:sp>
    </p:spTree>
    <p:extLst>
      <p:ext uri="{BB962C8B-B14F-4D97-AF65-F5344CB8AC3E}">
        <p14:creationId xmlns:p14="http://schemas.microsoft.com/office/powerpoint/2010/main" val="20125605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par>
                          <p:cTn id="43" fill="hold">
                            <p:stCondLst>
                              <p:cond delay="1500"/>
                            </p:stCondLst>
                            <p:childTnLst>
                              <p:par>
                                <p:cTn id="44" presetID="42" presetClass="entr" presetSubtype="0"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anim calcmode="lin" valueType="num">
                                      <p:cBhvr>
                                        <p:cTn id="47" dur="1000" fill="hold"/>
                                        <p:tgtEl>
                                          <p:spTgt spid="12"/>
                                        </p:tgtEl>
                                        <p:attrNameLst>
                                          <p:attrName>ppt_x</p:attrName>
                                        </p:attrNameLst>
                                      </p:cBhvr>
                                      <p:tavLst>
                                        <p:tav tm="0">
                                          <p:val>
                                            <p:strVal val="#ppt_x"/>
                                          </p:val>
                                        </p:tav>
                                        <p:tav tm="100000">
                                          <p:val>
                                            <p:strVal val="#ppt_x"/>
                                          </p:val>
                                        </p:tav>
                                      </p:tavLst>
                                    </p:anim>
                                    <p:anim calcmode="lin" valueType="num">
                                      <p:cBhvr>
                                        <p:cTn id="4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P spid="12"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04</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25758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活动图</a:t>
            </a:r>
          </a:p>
        </p:txBody>
      </p:sp>
      <p:sp>
        <p:nvSpPr>
          <p:cNvPr id="11" name="文本框 10">
            <a:extLst>
              <a:ext uri="{FF2B5EF4-FFF2-40B4-BE49-F238E27FC236}">
                <a16:creationId xmlns:a16="http://schemas.microsoft.com/office/drawing/2014/main" id="{40EF8908-A752-4DCC-A225-0355F8F0E78A}"/>
              </a:ext>
            </a:extLst>
          </p:cNvPr>
          <p:cNvSpPr txBox="1"/>
          <p:nvPr/>
        </p:nvSpPr>
        <p:spPr>
          <a:xfrm>
            <a:off x="4283968" y="544612"/>
            <a:ext cx="870047" cy="369332"/>
          </a:xfrm>
          <a:prstGeom prst="rect">
            <a:avLst/>
          </a:prstGeom>
          <a:noFill/>
        </p:spPr>
        <p:txBody>
          <a:bodyPr wrap="square">
            <a:spAutoFit/>
          </a:bodyPr>
          <a:lstStyle/>
          <a:p>
            <a:pPr algn="dist"/>
            <a:r>
              <a:rPr lang="zh-CN" altLang="en-US" sz="1800" b="1" kern="0" dirty="0">
                <a:solidFill>
                  <a:srgbClr val="EA5514"/>
                </a:solidFill>
                <a:latin typeface="微软雅黑" panose="020B0503020204020204" pitchFamily="34" charset="-122"/>
                <a:ea typeface="微软雅黑" panose="020B0503020204020204" pitchFamily="34" charset="-122"/>
              </a:rPr>
              <a:t>小结</a:t>
            </a:r>
          </a:p>
        </p:txBody>
      </p:sp>
      <p:sp>
        <p:nvSpPr>
          <p:cNvPr id="12" name="Rectangle 3">
            <a:extLst>
              <a:ext uri="{FF2B5EF4-FFF2-40B4-BE49-F238E27FC236}">
                <a16:creationId xmlns:a16="http://schemas.microsoft.com/office/drawing/2014/main" id="{257FCC37-213C-4144-8D37-82FDFBE8C086}"/>
              </a:ext>
            </a:extLst>
          </p:cNvPr>
          <p:cNvSpPr txBox="1">
            <a:spLocks noChangeArrowheads="1"/>
          </p:cNvSpPr>
          <p:nvPr/>
        </p:nvSpPr>
        <p:spPr>
          <a:xfrm>
            <a:off x="720295" y="1130796"/>
            <a:ext cx="7931192" cy="34665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50000"/>
              </a:lnSpc>
              <a:buNone/>
            </a:pPr>
            <a:r>
              <a:rPr lang="en-US" altLang="zh-CN" sz="1400" b="1" kern="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本章介绍了状态图和活动图的基本概念、</a:t>
            </a:r>
            <a:r>
              <a:rPr lang="en-US" altLang="zh-CN" sz="1400" b="1" kern="0" dirty="0">
                <a:solidFill>
                  <a:schemeClr val="tx1">
                    <a:lumMod val="75000"/>
                    <a:lumOff val="25000"/>
                  </a:schemeClr>
                </a:solidFill>
                <a:latin typeface="微软雅黑" panose="020B0503020204020204" pitchFamily="34" charset="-122"/>
                <a:ea typeface="微软雅黑" panose="020B0503020204020204" pitchFamily="34" charset="-122"/>
              </a:rPr>
              <a:t>UML</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表示法和建模的技术。在</a:t>
            </a:r>
            <a:r>
              <a:rPr lang="en-US" altLang="zh-CN" sz="1400" b="1" kern="0" dirty="0">
                <a:solidFill>
                  <a:schemeClr val="tx1">
                    <a:lumMod val="75000"/>
                    <a:lumOff val="25000"/>
                  </a:schemeClr>
                </a:solidFill>
                <a:latin typeface="微软雅黑" panose="020B0503020204020204" pitchFamily="34" charset="-122"/>
                <a:ea typeface="微软雅黑" panose="020B0503020204020204" pitchFamily="34" charset="-122"/>
              </a:rPr>
              <a:t>UML</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建模过程中，状态图是非常必要的，它能帮助系统开发人员理解系统中对象的行为。而类和对象图只能展现系统的静态层次和关联，并不能表达系统的行为。而详细描述了对象行为的状态图，帮助开发人员构造出符合用户需求的系统。通过拨打电话工作、航班机票预订系统和网上银行登录系统来阐述了状态图的绘制过程：确定状态，分析状态间的转换，细化活动与内部转化等过程完成状态，介绍了状态图对对象的生命周期建模以及对反应型对象的行为建模的功能和建模策略。</a:t>
            </a:r>
          </a:p>
          <a:p>
            <a:pPr marL="0">
              <a:lnSpc>
                <a:spcPct val="150000"/>
              </a:lnSpc>
              <a:buNone/>
            </a:pPr>
            <a:r>
              <a:rPr lang="en-US" altLang="zh-CN" sz="1400" b="1" kern="0" dirty="0">
                <a:solidFill>
                  <a:schemeClr val="tx1">
                    <a:lumMod val="75000"/>
                    <a:lumOff val="25000"/>
                  </a:schemeClr>
                </a:solidFill>
                <a:latin typeface="微软雅黑" panose="020B0503020204020204" pitchFamily="34" charset="-122"/>
                <a:ea typeface="微软雅黑" panose="020B0503020204020204" pitchFamily="34" charset="-122"/>
              </a:rPr>
              <a:t>        UML</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中的活动图主要是个流图，它描述了从活动到活动的控制流，它还可以过来描述对象在控制流的不同点从一个状态转移到另外一个状态的对象流。对活动图的基本内容的讲解，主要包括动作状态、活动状态、转移、分支、分叉和汇合、泳道、对象流。并举例探讨了用活动图为工作流建模和操作建模的策略。</a:t>
            </a:r>
          </a:p>
        </p:txBody>
      </p:sp>
    </p:spTree>
    <p:extLst>
      <p:ext uri="{BB962C8B-B14F-4D97-AF65-F5344CB8AC3E}">
        <p14:creationId xmlns:p14="http://schemas.microsoft.com/office/powerpoint/2010/main" val="39013979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par>
                          <p:cTn id="43" fill="hold">
                            <p:stCondLst>
                              <p:cond delay="1500"/>
                            </p:stCondLst>
                            <p:childTnLst>
                              <p:par>
                                <p:cTn id="44" presetID="42" presetClass="entr" presetSubtype="0"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anim calcmode="lin" valueType="num">
                                      <p:cBhvr>
                                        <p:cTn id="47" dur="1000" fill="hold"/>
                                        <p:tgtEl>
                                          <p:spTgt spid="12"/>
                                        </p:tgtEl>
                                        <p:attrNameLst>
                                          <p:attrName>ppt_x</p:attrName>
                                        </p:attrNameLst>
                                      </p:cBhvr>
                                      <p:tavLst>
                                        <p:tav tm="0">
                                          <p:val>
                                            <p:strVal val="#ppt_x"/>
                                          </p:val>
                                        </p:tav>
                                        <p:tav tm="100000">
                                          <p:val>
                                            <p:strVal val="#ppt_x"/>
                                          </p:val>
                                        </p:tav>
                                      </p:tavLst>
                                    </p:anim>
                                    <p:anim calcmode="lin" valueType="num">
                                      <p:cBhvr>
                                        <p:cTn id="4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P spid="12"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38227D2B-E5B9-44DA-B9BA-BBD9B8FFBAE3}"/>
              </a:ext>
            </a:extLst>
          </p:cNvPr>
          <p:cNvSpPr txBox="1"/>
          <p:nvPr/>
        </p:nvSpPr>
        <p:spPr>
          <a:xfrm>
            <a:off x="640986" y="1305710"/>
            <a:ext cx="7315390" cy="1936236"/>
          </a:xfrm>
          <a:prstGeom prst="rect">
            <a:avLst/>
          </a:prstGeom>
          <a:noFill/>
        </p:spPr>
        <p:txBody>
          <a:bodyPr wrap="square">
            <a:spAutoFit/>
          </a:bodyPr>
          <a:lstStyle/>
          <a:p>
            <a:pPr>
              <a:lnSpc>
                <a:spcPct val="150000"/>
              </a:lnSpc>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Q1:</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            ）技术是将一个活动图中的活动状态进行分组，每一组表示一个特定的类、人或部门，他们负责完成组内的活动。</a:t>
            </a:r>
          </a:p>
          <a:p>
            <a:pPr>
              <a:lnSpc>
                <a:spcPct val="150000"/>
              </a:lnSpc>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	A. </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泳道                     </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B. </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分叉汇合</a:t>
            </a:r>
          </a:p>
          <a:p>
            <a:pPr lvl="2">
              <a:lnSpc>
                <a:spcPct val="150000"/>
              </a:lnSpc>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C. </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分支                     </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D. </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转移</a:t>
            </a:r>
          </a:p>
          <a:p>
            <a:pPr>
              <a:lnSpc>
                <a:spcPct val="150000"/>
              </a:lnSpc>
            </a:pPr>
            <a:endParaRPr lang="en-US" altLang="zh-CN" sz="1600" b="1" i="0" dirty="0">
              <a:solidFill>
                <a:schemeClr val="tx1">
                  <a:lumMod val="75000"/>
                  <a:lumOff val="25000"/>
                </a:schemeClr>
              </a:solidFill>
              <a:effectLst/>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6B7081AF-BF8E-492C-A166-610282BE507F}"/>
              </a:ext>
            </a:extLst>
          </p:cNvPr>
          <p:cNvSpPr txBox="1"/>
          <p:nvPr/>
        </p:nvSpPr>
        <p:spPr>
          <a:xfrm>
            <a:off x="1475656" y="1385009"/>
            <a:ext cx="432048" cy="369332"/>
          </a:xfrm>
          <a:prstGeom prst="rect">
            <a:avLst/>
          </a:prstGeom>
          <a:noFill/>
        </p:spPr>
        <p:txBody>
          <a:bodyPr wrap="square">
            <a:spAutoFit/>
          </a:bodyPr>
          <a:lstStyle/>
          <a:p>
            <a:r>
              <a:rPr lang="en-US" altLang="zh-CN" b="1" dirty="0">
                <a:solidFill>
                  <a:srgbClr val="FF6B00"/>
                </a:solidFill>
                <a:latin typeface="微软雅黑" panose="020B0503020204020204" pitchFamily="34" charset="-122"/>
                <a:ea typeface="微软雅黑" panose="020B0503020204020204" pitchFamily="34" charset="-122"/>
              </a:rPr>
              <a:t>A</a:t>
            </a:r>
            <a:endParaRPr lang="zh-CN" altLang="en-US" b="1" dirty="0">
              <a:solidFill>
                <a:srgbClr val="FF6B00"/>
              </a:solidFill>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36CA687E-9020-4A8A-A0C2-B818E220788B}"/>
              </a:ext>
            </a:extLst>
          </p:cNvPr>
          <p:cNvSpPr txBox="1"/>
          <p:nvPr/>
        </p:nvSpPr>
        <p:spPr>
          <a:xfrm>
            <a:off x="4106010" y="750056"/>
            <a:ext cx="1152128" cy="461665"/>
          </a:xfrm>
          <a:prstGeom prst="rect">
            <a:avLst/>
          </a:prstGeom>
          <a:noFill/>
        </p:spPr>
        <p:txBody>
          <a:bodyPr wrap="square">
            <a:spAutoFit/>
          </a:bodyPr>
          <a:lstStyle/>
          <a:p>
            <a:pPr algn="dist"/>
            <a:r>
              <a:rPr lang="en-US" altLang="zh-CN" sz="2400" b="1" dirty="0">
                <a:solidFill>
                  <a:srgbClr val="EA5514"/>
                </a:solidFill>
                <a:latin typeface="微软雅黑" panose="020B0503020204020204" pitchFamily="34" charset="-122"/>
                <a:ea typeface="微软雅黑" panose="020B0503020204020204" pitchFamily="34" charset="-122"/>
              </a:rPr>
              <a:t>Q&amp;A</a:t>
            </a:r>
            <a:endParaRPr lang="zh-CN" altLang="en-US" sz="2400" b="1" i="0" dirty="0">
              <a:solidFill>
                <a:srgbClr val="EA5514"/>
              </a:solidFill>
              <a:effectLst/>
              <a:latin typeface="微软雅黑" panose="020B0503020204020204" pitchFamily="34" charset="-122"/>
              <a:ea typeface="微软雅黑" panose="020B0503020204020204" pitchFamily="34" charset="-122"/>
            </a:endParaRPr>
          </a:p>
        </p:txBody>
      </p:sp>
      <p:grpSp>
        <p:nvGrpSpPr>
          <p:cNvPr id="17" name="Group 21">
            <a:extLst>
              <a:ext uri="{FF2B5EF4-FFF2-40B4-BE49-F238E27FC236}">
                <a16:creationId xmlns:a16="http://schemas.microsoft.com/office/drawing/2014/main" id="{9B598151-432A-4F11-BDDB-1068B8458371}"/>
              </a:ext>
            </a:extLst>
          </p:cNvPr>
          <p:cNvGrpSpPr/>
          <p:nvPr/>
        </p:nvGrpSpPr>
        <p:grpSpPr bwMode="auto">
          <a:xfrm>
            <a:off x="6012160" y="2462810"/>
            <a:ext cx="1196975" cy="1746250"/>
            <a:chOff x="0" y="0"/>
            <a:chExt cx="1335" cy="1947"/>
          </a:xfrm>
          <a:solidFill>
            <a:srgbClr val="EA5514"/>
          </a:solidFill>
        </p:grpSpPr>
        <p:sp>
          <p:nvSpPr>
            <p:cNvPr id="18" name="Freeform 22">
              <a:extLst>
                <a:ext uri="{FF2B5EF4-FFF2-40B4-BE49-F238E27FC236}">
                  <a16:creationId xmlns:a16="http://schemas.microsoft.com/office/drawing/2014/main" id="{69397144-167B-45B2-A2E4-1076FC3B67A8}"/>
                </a:ext>
              </a:extLst>
            </p:cNvPr>
            <p:cNvSpPr>
              <a:spLocks noEditPoints="1"/>
            </p:cNvSpPr>
            <p:nvPr/>
          </p:nvSpPr>
          <p:spPr bwMode="auto">
            <a:xfrm>
              <a:off x="0" y="0"/>
              <a:ext cx="1335" cy="1609"/>
            </a:xfrm>
            <a:custGeom>
              <a:avLst/>
              <a:gdLst>
                <a:gd name="T0" fmla="*/ 282 w 565"/>
                <a:gd name="T1" fmla="*/ 0 h 681"/>
                <a:gd name="T2" fmla="*/ 0 w 565"/>
                <a:gd name="T3" fmla="*/ 283 h 681"/>
                <a:gd name="T4" fmla="*/ 72 w 565"/>
                <a:gd name="T5" fmla="*/ 472 h 681"/>
                <a:gd name="T6" fmla="*/ 72 w 565"/>
                <a:gd name="T7" fmla="*/ 472 h 681"/>
                <a:gd name="T8" fmla="*/ 73 w 565"/>
                <a:gd name="T9" fmla="*/ 473 h 681"/>
                <a:gd name="T10" fmla="*/ 85 w 565"/>
                <a:gd name="T11" fmla="*/ 486 h 681"/>
                <a:gd name="T12" fmla="*/ 151 w 565"/>
                <a:gd name="T13" fmla="*/ 568 h 681"/>
                <a:gd name="T14" fmla="*/ 232 w 565"/>
                <a:gd name="T15" fmla="*/ 681 h 681"/>
                <a:gd name="T16" fmla="*/ 275 w 565"/>
                <a:gd name="T17" fmla="*/ 681 h 681"/>
                <a:gd name="T18" fmla="*/ 289 w 565"/>
                <a:gd name="T19" fmla="*/ 681 h 681"/>
                <a:gd name="T20" fmla="*/ 332 w 565"/>
                <a:gd name="T21" fmla="*/ 681 h 681"/>
                <a:gd name="T22" fmla="*/ 414 w 565"/>
                <a:gd name="T23" fmla="*/ 568 h 681"/>
                <a:gd name="T24" fmla="*/ 477 w 565"/>
                <a:gd name="T25" fmla="*/ 488 h 681"/>
                <a:gd name="T26" fmla="*/ 565 w 565"/>
                <a:gd name="T27" fmla="*/ 283 h 681"/>
                <a:gd name="T28" fmla="*/ 282 w 565"/>
                <a:gd name="T29" fmla="*/ 0 h 681"/>
                <a:gd name="T30" fmla="*/ 388 w 565"/>
                <a:gd name="T31" fmla="*/ 410 h 681"/>
                <a:gd name="T32" fmla="*/ 354 w 565"/>
                <a:gd name="T33" fmla="*/ 455 h 681"/>
                <a:gd name="T34" fmla="*/ 309 w 565"/>
                <a:gd name="T35" fmla="*/ 520 h 681"/>
                <a:gd name="T36" fmla="*/ 286 w 565"/>
                <a:gd name="T37" fmla="*/ 520 h 681"/>
                <a:gd name="T38" fmla="*/ 279 w 565"/>
                <a:gd name="T39" fmla="*/ 520 h 681"/>
                <a:gd name="T40" fmla="*/ 255 w 565"/>
                <a:gd name="T41" fmla="*/ 520 h 681"/>
                <a:gd name="T42" fmla="*/ 211 w 565"/>
                <a:gd name="T43" fmla="*/ 455 h 681"/>
                <a:gd name="T44" fmla="*/ 176 w 565"/>
                <a:gd name="T45" fmla="*/ 408 h 681"/>
                <a:gd name="T46" fmla="*/ 169 w 565"/>
                <a:gd name="T47" fmla="*/ 401 h 681"/>
                <a:gd name="T48" fmla="*/ 168 w 565"/>
                <a:gd name="T49" fmla="*/ 400 h 681"/>
                <a:gd name="T50" fmla="*/ 168 w 565"/>
                <a:gd name="T51" fmla="*/ 400 h 681"/>
                <a:gd name="T52" fmla="*/ 129 w 565"/>
                <a:gd name="T53" fmla="*/ 292 h 681"/>
                <a:gd name="T54" fmla="*/ 282 w 565"/>
                <a:gd name="T55" fmla="*/ 129 h 681"/>
                <a:gd name="T56" fmla="*/ 436 w 565"/>
                <a:gd name="T57" fmla="*/ 292 h 681"/>
                <a:gd name="T58" fmla="*/ 388 w 565"/>
                <a:gd name="T59" fmla="*/ 410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5" h="681">
                  <a:moveTo>
                    <a:pt x="282" y="0"/>
                  </a:moveTo>
                  <a:cubicBezTo>
                    <a:pt x="126" y="0"/>
                    <a:pt x="0" y="127"/>
                    <a:pt x="0" y="283"/>
                  </a:cubicBezTo>
                  <a:cubicBezTo>
                    <a:pt x="0" y="356"/>
                    <a:pt x="27" y="422"/>
                    <a:pt x="72" y="472"/>
                  </a:cubicBezTo>
                  <a:cubicBezTo>
                    <a:pt x="72" y="472"/>
                    <a:pt x="72" y="472"/>
                    <a:pt x="72" y="472"/>
                  </a:cubicBezTo>
                  <a:cubicBezTo>
                    <a:pt x="72" y="472"/>
                    <a:pt x="72" y="473"/>
                    <a:pt x="73" y="473"/>
                  </a:cubicBezTo>
                  <a:cubicBezTo>
                    <a:pt x="77" y="478"/>
                    <a:pt x="81" y="482"/>
                    <a:pt x="85" y="486"/>
                  </a:cubicBezTo>
                  <a:cubicBezTo>
                    <a:pt x="102" y="504"/>
                    <a:pt x="131" y="536"/>
                    <a:pt x="151" y="568"/>
                  </a:cubicBezTo>
                  <a:cubicBezTo>
                    <a:pt x="180" y="615"/>
                    <a:pt x="165" y="681"/>
                    <a:pt x="232" y="681"/>
                  </a:cubicBezTo>
                  <a:cubicBezTo>
                    <a:pt x="275" y="681"/>
                    <a:pt x="275" y="681"/>
                    <a:pt x="275" y="681"/>
                  </a:cubicBezTo>
                  <a:cubicBezTo>
                    <a:pt x="289" y="681"/>
                    <a:pt x="289" y="681"/>
                    <a:pt x="289" y="681"/>
                  </a:cubicBezTo>
                  <a:cubicBezTo>
                    <a:pt x="332" y="681"/>
                    <a:pt x="332" y="681"/>
                    <a:pt x="332" y="681"/>
                  </a:cubicBezTo>
                  <a:cubicBezTo>
                    <a:pt x="399" y="681"/>
                    <a:pt x="385" y="615"/>
                    <a:pt x="414" y="568"/>
                  </a:cubicBezTo>
                  <a:cubicBezTo>
                    <a:pt x="433" y="538"/>
                    <a:pt x="460" y="507"/>
                    <a:pt x="477" y="488"/>
                  </a:cubicBezTo>
                  <a:cubicBezTo>
                    <a:pt x="531" y="437"/>
                    <a:pt x="565" y="364"/>
                    <a:pt x="565" y="283"/>
                  </a:cubicBezTo>
                  <a:cubicBezTo>
                    <a:pt x="565" y="127"/>
                    <a:pt x="439" y="0"/>
                    <a:pt x="282" y="0"/>
                  </a:cubicBezTo>
                  <a:close/>
                  <a:moveTo>
                    <a:pt x="388" y="410"/>
                  </a:moveTo>
                  <a:cubicBezTo>
                    <a:pt x="379" y="420"/>
                    <a:pt x="364" y="438"/>
                    <a:pt x="354" y="455"/>
                  </a:cubicBezTo>
                  <a:cubicBezTo>
                    <a:pt x="338" y="482"/>
                    <a:pt x="346" y="520"/>
                    <a:pt x="309" y="520"/>
                  </a:cubicBezTo>
                  <a:cubicBezTo>
                    <a:pt x="286" y="520"/>
                    <a:pt x="286" y="520"/>
                    <a:pt x="286" y="520"/>
                  </a:cubicBezTo>
                  <a:cubicBezTo>
                    <a:pt x="279" y="520"/>
                    <a:pt x="279" y="520"/>
                    <a:pt x="279" y="520"/>
                  </a:cubicBezTo>
                  <a:cubicBezTo>
                    <a:pt x="255" y="520"/>
                    <a:pt x="255" y="520"/>
                    <a:pt x="255" y="520"/>
                  </a:cubicBezTo>
                  <a:cubicBezTo>
                    <a:pt x="219" y="520"/>
                    <a:pt x="227" y="482"/>
                    <a:pt x="211" y="455"/>
                  </a:cubicBezTo>
                  <a:cubicBezTo>
                    <a:pt x="201" y="437"/>
                    <a:pt x="185" y="419"/>
                    <a:pt x="176" y="408"/>
                  </a:cubicBezTo>
                  <a:cubicBezTo>
                    <a:pt x="173" y="406"/>
                    <a:pt x="171" y="403"/>
                    <a:pt x="169" y="401"/>
                  </a:cubicBezTo>
                  <a:cubicBezTo>
                    <a:pt x="169" y="401"/>
                    <a:pt x="168" y="400"/>
                    <a:pt x="168" y="400"/>
                  </a:cubicBezTo>
                  <a:cubicBezTo>
                    <a:pt x="168" y="400"/>
                    <a:pt x="168" y="400"/>
                    <a:pt x="168" y="400"/>
                  </a:cubicBezTo>
                  <a:cubicBezTo>
                    <a:pt x="144" y="371"/>
                    <a:pt x="129" y="333"/>
                    <a:pt x="129" y="292"/>
                  </a:cubicBezTo>
                  <a:cubicBezTo>
                    <a:pt x="129" y="202"/>
                    <a:pt x="198" y="129"/>
                    <a:pt x="282" y="129"/>
                  </a:cubicBezTo>
                  <a:cubicBezTo>
                    <a:pt x="367" y="129"/>
                    <a:pt x="436" y="202"/>
                    <a:pt x="436" y="292"/>
                  </a:cubicBezTo>
                  <a:cubicBezTo>
                    <a:pt x="436" y="338"/>
                    <a:pt x="417" y="380"/>
                    <a:pt x="388" y="4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 name="Freeform 23">
              <a:extLst>
                <a:ext uri="{FF2B5EF4-FFF2-40B4-BE49-F238E27FC236}">
                  <a16:creationId xmlns:a16="http://schemas.microsoft.com/office/drawing/2014/main" id="{F08EC470-5713-4285-BCB6-513C44D61D5B}"/>
                </a:ext>
              </a:extLst>
            </p:cNvPr>
            <p:cNvSpPr/>
            <p:nvPr/>
          </p:nvSpPr>
          <p:spPr bwMode="auto">
            <a:xfrm>
              <a:off x="442" y="1621"/>
              <a:ext cx="449" cy="108"/>
            </a:xfrm>
            <a:custGeom>
              <a:avLst/>
              <a:gdLst>
                <a:gd name="T0" fmla="*/ 168 w 190"/>
                <a:gd name="T1" fmla="*/ 0 h 46"/>
                <a:gd name="T2" fmla="*/ 20 w 190"/>
                <a:gd name="T3" fmla="*/ 0 h 46"/>
                <a:gd name="T4" fmla="*/ 0 w 190"/>
                <a:gd name="T5" fmla="*/ 23 h 46"/>
                <a:gd name="T6" fmla="*/ 0 w 190"/>
                <a:gd name="T7" fmla="*/ 24 h 46"/>
                <a:gd name="T8" fmla="*/ 20 w 190"/>
                <a:gd name="T9" fmla="*/ 46 h 46"/>
                <a:gd name="T10" fmla="*/ 168 w 190"/>
                <a:gd name="T11" fmla="*/ 46 h 46"/>
                <a:gd name="T12" fmla="*/ 190 w 190"/>
                <a:gd name="T13" fmla="*/ 24 h 46"/>
                <a:gd name="T14" fmla="*/ 190 w 190"/>
                <a:gd name="T15" fmla="*/ 23 h 46"/>
                <a:gd name="T16" fmla="*/ 168 w 190"/>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 h="46">
                  <a:moveTo>
                    <a:pt x="168" y="0"/>
                  </a:moveTo>
                  <a:cubicBezTo>
                    <a:pt x="20" y="0"/>
                    <a:pt x="20" y="0"/>
                    <a:pt x="20" y="0"/>
                  </a:cubicBezTo>
                  <a:cubicBezTo>
                    <a:pt x="9" y="0"/>
                    <a:pt x="0" y="12"/>
                    <a:pt x="0" y="23"/>
                  </a:cubicBezTo>
                  <a:cubicBezTo>
                    <a:pt x="0" y="24"/>
                    <a:pt x="0" y="24"/>
                    <a:pt x="0" y="24"/>
                  </a:cubicBezTo>
                  <a:cubicBezTo>
                    <a:pt x="0" y="35"/>
                    <a:pt x="9" y="46"/>
                    <a:pt x="20" y="46"/>
                  </a:cubicBezTo>
                  <a:cubicBezTo>
                    <a:pt x="168" y="46"/>
                    <a:pt x="168" y="46"/>
                    <a:pt x="168" y="46"/>
                  </a:cubicBezTo>
                  <a:cubicBezTo>
                    <a:pt x="180" y="46"/>
                    <a:pt x="190" y="35"/>
                    <a:pt x="190" y="24"/>
                  </a:cubicBezTo>
                  <a:cubicBezTo>
                    <a:pt x="190" y="23"/>
                    <a:pt x="190" y="23"/>
                    <a:pt x="190" y="23"/>
                  </a:cubicBezTo>
                  <a:cubicBezTo>
                    <a:pt x="190" y="12"/>
                    <a:pt x="180" y="0"/>
                    <a:pt x="16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 name="Freeform 24">
              <a:extLst>
                <a:ext uri="{FF2B5EF4-FFF2-40B4-BE49-F238E27FC236}">
                  <a16:creationId xmlns:a16="http://schemas.microsoft.com/office/drawing/2014/main" id="{C0352676-BD8E-4675-92E2-B8D388EAD683}"/>
                </a:ext>
              </a:extLst>
            </p:cNvPr>
            <p:cNvSpPr/>
            <p:nvPr/>
          </p:nvSpPr>
          <p:spPr bwMode="auto">
            <a:xfrm>
              <a:off x="442" y="1748"/>
              <a:ext cx="449" cy="199"/>
            </a:xfrm>
            <a:custGeom>
              <a:avLst/>
              <a:gdLst>
                <a:gd name="T0" fmla="*/ 168 w 190"/>
                <a:gd name="T1" fmla="*/ 0 h 84"/>
                <a:gd name="T2" fmla="*/ 20 w 190"/>
                <a:gd name="T3" fmla="*/ 0 h 84"/>
                <a:gd name="T4" fmla="*/ 0 w 190"/>
                <a:gd name="T5" fmla="*/ 22 h 84"/>
                <a:gd name="T6" fmla="*/ 0 w 190"/>
                <a:gd name="T7" fmla="*/ 22 h 84"/>
                <a:gd name="T8" fmla="*/ 20 w 190"/>
                <a:gd name="T9" fmla="*/ 41 h 84"/>
                <a:gd name="T10" fmla="*/ 48 w 190"/>
                <a:gd name="T11" fmla="*/ 41 h 84"/>
                <a:gd name="T12" fmla="*/ 48 w 190"/>
                <a:gd name="T13" fmla="*/ 46 h 84"/>
                <a:gd name="T14" fmla="*/ 95 w 190"/>
                <a:gd name="T15" fmla="*/ 84 h 84"/>
                <a:gd name="T16" fmla="*/ 141 w 190"/>
                <a:gd name="T17" fmla="*/ 46 h 84"/>
                <a:gd name="T18" fmla="*/ 141 w 190"/>
                <a:gd name="T19" fmla="*/ 41 h 84"/>
                <a:gd name="T20" fmla="*/ 168 w 190"/>
                <a:gd name="T21" fmla="*/ 41 h 84"/>
                <a:gd name="T22" fmla="*/ 190 w 190"/>
                <a:gd name="T23" fmla="*/ 22 h 84"/>
                <a:gd name="T24" fmla="*/ 190 w 190"/>
                <a:gd name="T25" fmla="*/ 22 h 84"/>
                <a:gd name="T26" fmla="*/ 168 w 190"/>
                <a:gd name="T2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0" h="84">
                  <a:moveTo>
                    <a:pt x="168" y="0"/>
                  </a:moveTo>
                  <a:cubicBezTo>
                    <a:pt x="20" y="0"/>
                    <a:pt x="20" y="0"/>
                    <a:pt x="20" y="0"/>
                  </a:cubicBezTo>
                  <a:cubicBezTo>
                    <a:pt x="9" y="0"/>
                    <a:pt x="0" y="11"/>
                    <a:pt x="0" y="22"/>
                  </a:cubicBezTo>
                  <a:cubicBezTo>
                    <a:pt x="0" y="22"/>
                    <a:pt x="0" y="22"/>
                    <a:pt x="0" y="22"/>
                  </a:cubicBezTo>
                  <a:cubicBezTo>
                    <a:pt x="0" y="33"/>
                    <a:pt x="9" y="41"/>
                    <a:pt x="20" y="41"/>
                  </a:cubicBezTo>
                  <a:cubicBezTo>
                    <a:pt x="48" y="41"/>
                    <a:pt x="48" y="41"/>
                    <a:pt x="48" y="41"/>
                  </a:cubicBezTo>
                  <a:cubicBezTo>
                    <a:pt x="48" y="43"/>
                    <a:pt x="48" y="44"/>
                    <a:pt x="48" y="46"/>
                  </a:cubicBezTo>
                  <a:cubicBezTo>
                    <a:pt x="48" y="67"/>
                    <a:pt x="69" y="84"/>
                    <a:pt x="95" y="84"/>
                  </a:cubicBezTo>
                  <a:cubicBezTo>
                    <a:pt x="120" y="84"/>
                    <a:pt x="141" y="67"/>
                    <a:pt x="141" y="46"/>
                  </a:cubicBezTo>
                  <a:cubicBezTo>
                    <a:pt x="141" y="44"/>
                    <a:pt x="141" y="43"/>
                    <a:pt x="141" y="41"/>
                  </a:cubicBezTo>
                  <a:cubicBezTo>
                    <a:pt x="168" y="41"/>
                    <a:pt x="168" y="41"/>
                    <a:pt x="168" y="41"/>
                  </a:cubicBezTo>
                  <a:cubicBezTo>
                    <a:pt x="180" y="41"/>
                    <a:pt x="190" y="33"/>
                    <a:pt x="190" y="22"/>
                  </a:cubicBezTo>
                  <a:cubicBezTo>
                    <a:pt x="190" y="22"/>
                    <a:pt x="190" y="22"/>
                    <a:pt x="190" y="22"/>
                  </a:cubicBezTo>
                  <a:cubicBezTo>
                    <a:pt x="190" y="11"/>
                    <a:pt x="180" y="0"/>
                    <a:pt x="16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 name="Freeform 25">
              <a:extLst>
                <a:ext uri="{FF2B5EF4-FFF2-40B4-BE49-F238E27FC236}">
                  <a16:creationId xmlns:a16="http://schemas.microsoft.com/office/drawing/2014/main" id="{62BA2AED-34FD-489F-92DA-546F0F90602D}"/>
                </a:ext>
              </a:extLst>
            </p:cNvPr>
            <p:cNvSpPr>
              <a:spLocks noEditPoints="1"/>
            </p:cNvSpPr>
            <p:nvPr/>
          </p:nvSpPr>
          <p:spPr bwMode="auto">
            <a:xfrm>
              <a:off x="560" y="605"/>
              <a:ext cx="215" cy="276"/>
            </a:xfrm>
            <a:custGeom>
              <a:avLst/>
              <a:gdLst>
                <a:gd name="T0" fmla="*/ 88 w 91"/>
                <a:gd name="T1" fmla="*/ 0 h 117"/>
                <a:gd name="T2" fmla="*/ 3 w 91"/>
                <a:gd name="T3" fmla="*/ 0 h 117"/>
                <a:gd name="T4" fmla="*/ 0 w 91"/>
                <a:gd name="T5" fmla="*/ 3 h 117"/>
                <a:gd name="T6" fmla="*/ 0 w 91"/>
                <a:gd name="T7" fmla="*/ 114 h 117"/>
                <a:gd name="T8" fmla="*/ 3 w 91"/>
                <a:gd name="T9" fmla="*/ 116 h 117"/>
                <a:gd name="T10" fmla="*/ 43 w 91"/>
                <a:gd name="T11" fmla="*/ 92 h 117"/>
                <a:gd name="T12" fmla="*/ 48 w 91"/>
                <a:gd name="T13" fmla="*/ 92 h 117"/>
                <a:gd name="T14" fmla="*/ 88 w 91"/>
                <a:gd name="T15" fmla="*/ 116 h 117"/>
                <a:gd name="T16" fmla="*/ 91 w 91"/>
                <a:gd name="T17" fmla="*/ 114 h 117"/>
                <a:gd name="T18" fmla="*/ 91 w 91"/>
                <a:gd name="T19" fmla="*/ 3 h 117"/>
                <a:gd name="T20" fmla="*/ 88 w 91"/>
                <a:gd name="T21" fmla="*/ 0 h 117"/>
                <a:gd name="T22" fmla="*/ 65 w 91"/>
                <a:gd name="T23" fmla="*/ 49 h 117"/>
                <a:gd name="T24" fmla="*/ 62 w 91"/>
                <a:gd name="T25" fmla="*/ 53 h 117"/>
                <a:gd name="T26" fmla="*/ 50 w 91"/>
                <a:gd name="T27" fmla="*/ 53 h 117"/>
                <a:gd name="T28" fmla="*/ 50 w 91"/>
                <a:gd name="T29" fmla="*/ 64 h 117"/>
                <a:gd name="T30" fmla="*/ 47 w 91"/>
                <a:gd name="T31" fmla="*/ 67 h 117"/>
                <a:gd name="T32" fmla="*/ 44 w 91"/>
                <a:gd name="T33" fmla="*/ 67 h 117"/>
                <a:gd name="T34" fmla="*/ 41 w 91"/>
                <a:gd name="T35" fmla="*/ 64 h 117"/>
                <a:gd name="T36" fmla="*/ 41 w 91"/>
                <a:gd name="T37" fmla="*/ 53 h 117"/>
                <a:gd name="T38" fmla="*/ 29 w 91"/>
                <a:gd name="T39" fmla="*/ 53 h 117"/>
                <a:gd name="T40" fmla="*/ 26 w 91"/>
                <a:gd name="T41" fmla="*/ 49 h 117"/>
                <a:gd name="T42" fmla="*/ 26 w 91"/>
                <a:gd name="T43" fmla="*/ 46 h 117"/>
                <a:gd name="T44" fmla="*/ 29 w 91"/>
                <a:gd name="T45" fmla="*/ 43 h 117"/>
                <a:gd name="T46" fmla="*/ 41 w 91"/>
                <a:gd name="T47" fmla="*/ 43 h 117"/>
                <a:gd name="T48" fmla="*/ 41 w 91"/>
                <a:gd name="T49" fmla="*/ 31 h 117"/>
                <a:gd name="T50" fmla="*/ 44 w 91"/>
                <a:gd name="T51" fmla="*/ 28 h 117"/>
                <a:gd name="T52" fmla="*/ 47 w 91"/>
                <a:gd name="T53" fmla="*/ 28 h 117"/>
                <a:gd name="T54" fmla="*/ 50 w 91"/>
                <a:gd name="T55" fmla="*/ 31 h 117"/>
                <a:gd name="T56" fmla="*/ 50 w 91"/>
                <a:gd name="T57" fmla="*/ 43 h 117"/>
                <a:gd name="T58" fmla="*/ 62 w 91"/>
                <a:gd name="T59" fmla="*/ 43 h 117"/>
                <a:gd name="T60" fmla="*/ 65 w 91"/>
                <a:gd name="T61" fmla="*/ 46 h 117"/>
                <a:gd name="T62" fmla="*/ 65 w 91"/>
                <a:gd name="T63" fmla="*/ 49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1" h="117">
                  <a:moveTo>
                    <a:pt x="88" y="0"/>
                  </a:moveTo>
                  <a:cubicBezTo>
                    <a:pt x="3" y="0"/>
                    <a:pt x="3" y="0"/>
                    <a:pt x="3" y="0"/>
                  </a:cubicBezTo>
                  <a:cubicBezTo>
                    <a:pt x="1" y="0"/>
                    <a:pt x="0" y="1"/>
                    <a:pt x="0" y="3"/>
                  </a:cubicBezTo>
                  <a:cubicBezTo>
                    <a:pt x="0" y="114"/>
                    <a:pt x="0" y="114"/>
                    <a:pt x="0" y="114"/>
                  </a:cubicBezTo>
                  <a:cubicBezTo>
                    <a:pt x="0" y="116"/>
                    <a:pt x="1" y="117"/>
                    <a:pt x="3" y="116"/>
                  </a:cubicBezTo>
                  <a:cubicBezTo>
                    <a:pt x="43" y="92"/>
                    <a:pt x="43" y="92"/>
                    <a:pt x="43" y="92"/>
                  </a:cubicBezTo>
                  <a:cubicBezTo>
                    <a:pt x="44" y="91"/>
                    <a:pt x="47" y="91"/>
                    <a:pt x="48" y="92"/>
                  </a:cubicBezTo>
                  <a:cubicBezTo>
                    <a:pt x="88" y="116"/>
                    <a:pt x="88" y="116"/>
                    <a:pt x="88" y="116"/>
                  </a:cubicBezTo>
                  <a:cubicBezTo>
                    <a:pt x="90" y="117"/>
                    <a:pt x="91" y="116"/>
                    <a:pt x="91" y="114"/>
                  </a:cubicBezTo>
                  <a:cubicBezTo>
                    <a:pt x="91" y="3"/>
                    <a:pt x="91" y="3"/>
                    <a:pt x="91" y="3"/>
                  </a:cubicBezTo>
                  <a:cubicBezTo>
                    <a:pt x="91" y="1"/>
                    <a:pt x="89" y="0"/>
                    <a:pt x="88" y="0"/>
                  </a:cubicBezTo>
                  <a:close/>
                  <a:moveTo>
                    <a:pt x="65" y="49"/>
                  </a:moveTo>
                  <a:cubicBezTo>
                    <a:pt x="65" y="51"/>
                    <a:pt x="64" y="53"/>
                    <a:pt x="62" y="53"/>
                  </a:cubicBezTo>
                  <a:cubicBezTo>
                    <a:pt x="50" y="53"/>
                    <a:pt x="50" y="53"/>
                    <a:pt x="50" y="53"/>
                  </a:cubicBezTo>
                  <a:cubicBezTo>
                    <a:pt x="50" y="64"/>
                    <a:pt x="50" y="64"/>
                    <a:pt x="50" y="64"/>
                  </a:cubicBezTo>
                  <a:cubicBezTo>
                    <a:pt x="50" y="66"/>
                    <a:pt x="49" y="67"/>
                    <a:pt x="47" y="67"/>
                  </a:cubicBezTo>
                  <a:cubicBezTo>
                    <a:pt x="44" y="67"/>
                    <a:pt x="44" y="67"/>
                    <a:pt x="44" y="67"/>
                  </a:cubicBezTo>
                  <a:cubicBezTo>
                    <a:pt x="42" y="67"/>
                    <a:pt x="41" y="66"/>
                    <a:pt x="41" y="64"/>
                  </a:cubicBezTo>
                  <a:cubicBezTo>
                    <a:pt x="41" y="53"/>
                    <a:pt x="41" y="53"/>
                    <a:pt x="41" y="53"/>
                  </a:cubicBezTo>
                  <a:cubicBezTo>
                    <a:pt x="29" y="53"/>
                    <a:pt x="29" y="53"/>
                    <a:pt x="29" y="53"/>
                  </a:cubicBezTo>
                  <a:cubicBezTo>
                    <a:pt x="27" y="53"/>
                    <a:pt x="26" y="51"/>
                    <a:pt x="26" y="49"/>
                  </a:cubicBezTo>
                  <a:cubicBezTo>
                    <a:pt x="26" y="46"/>
                    <a:pt x="26" y="46"/>
                    <a:pt x="26" y="46"/>
                  </a:cubicBezTo>
                  <a:cubicBezTo>
                    <a:pt x="26" y="44"/>
                    <a:pt x="27" y="43"/>
                    <a:pt x="29" y="43"/>
                  </a:cubicBezTo>
                  <a:cubicBezTo>
                    <a:pt x="41" y="43"/>
                    <a:pt x="41" y="43"/>
                    <a:pt x="41" y="43"/>
                  </a:cubicBezTo>
                  <a:cubicBezTo>
                    <a:pt x="41" y="31"/>
                    <a:pt x="41" y="31"/>
                    <a:pt x="41" y="31"/>
                  </a:cubicBezTo>
                  <a:cubicBezTo>
                    <a:pt x="41" y="29"/>
                    <a:pt x="42" y="28"/>
                    <a:pt x="44" y="28"/>
                  </a:cubicBezTo>
                  <a:cubicBezTo>
                    <a:pt x="47" y="28"/>
                    <a:pt x="47" y="28"/>
                    <a:pt x="47" y="28"/>
                  </a:cubicBezTo>
                  <a:cubicBezTo>
                    <a:pt x="49" y="28"/>
                    <a:pt x="50" y="29"/>
                    <a:pt x="50" y="31"/>
                  </a:cubicBezTo>
                  <a:cubicBezTo>
                    <a:pt x="50" y="43"/>
                    <a:pt x="50" y="43"/>
                    <a:pt x="50" y="43"/>
                  </a:cubicBezTo>
                  <a:cubicBezTo>
                    <a:pt x="62" y="43"/>
                    <a:pt x="62" y="43"/>
                    <a:pt x="62" y="43"/>
                  </a:cubicBezTo>
                  <a:cubicBezTo>
                    <a:pt x="64" y="43"/>
                    <a:pt x="65" y="44"/>
                    <a:pt x="65" y="46"/>
                  </a:cubicBezTo>
                  <a:lnTo>
                    <a:pt x="65"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2" name="Freeform 26">
              <a:extLst>
                <a:ext uri="{FF2B5EF4-FFF2-40B4-BE49-F238E27FC236}">
                  <a16:creationId xmlns:a16="http://schemas.microsoft.com/office/drawing/2014/main" id="{43F1E74F-ECDD-4AA9-904E-D802C6DA2833}"/>
                </a:ext>
              </a:extLst>
            </p:cNvPr>
            <p:cNvSpPr/>
            <p:nvPr/>
          </p:nvSpPr>
          <p:spPr bwMode="auto">
            <a:xfrm>
              <a:off x="621" y="543"/>
              <a:ext cx="215" cy="279"/>
            </a:xfrm>
            <a:custGeom>
              <a:avLst/>
              <a:gdLst>
                <a:gd name="T0" fmla="*/ 87 w 91"/>
                <a:gd name="T1" fmla="*/ 0 h 118"/>
                <a:gd name="T2" fmla="*/ 91 w 91"/>
                <a:gd name="T3" fmla="*/ 3 h 118"/>
                <a:gd name="T4" fmla="*/ 91 w 91"/>
                <a:gd name="T5" fmla="*/ 115 h 118"/>
                <a:gd name="T6" fmla="*/ 88 w 91"/>
                <a:gd name="T7" fmla="*/ 117 h 118"/>
                <a:gd name="T8" fmla="*/ 77 w 91"/>
                <a:gd name="T9" fmla="*/ 109 h 118"/>
                <a:gd name="T10" fmla="*/ 75 w 91"/>
                <a:gd name="T11" fmla="*/ 104 h 118"/>
                <a:gd name="T12" fmla="*/ 75 w 91"/>
                <a:gd name="T13" fmla="*/ 19 h 118"/>
                <a:gd name="T14" fmla="*/ 71 w 91"/>
                <a:gd name="T15" fmla="*/ 16 h 118"/>
                <a:gd name="T16" fmla="*/ 3 w 91"/>
                <a:gd name="T17" fmla="*/ 16 h 118"/>
                <a:gd name="T18" fmla="*/ 0 w 91"/>
                <a:gd name="T19" fmla="*/ 13 h 118"/>
                <a:gd name="T20" fmla="*/ 0 w 91"/>
                <a:gd name="T21" fmla="*/ 3 h 118"/>
                <a:gd name="T22" fmla="*/ 3 w 91"/>
                <a:gd name="T23" fmla="*/ 0 h 118"/>
                <a:gd name="T24" fmla="*/ 87 w 91"/>
                <a:gd name="T2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18">
                  <a:moveTo>
                    <a:pt x="87" y="0"/>
                  </a:moveTo>
                  <a:cubicBezTo>
                    <a:pt x="89" y="0"/>
                    <a:pt x="91" y="2"/>
                    <a:pt x="91" y="3"/>
                  </a:cubicBezTo>
                  <a:cubicBezTo>
                    <a:pt x="91" y="115"/>
                    <a:pt x="91" y="115"/>
                    <a:pt x="91" y="115"/>
                  </a:cubicBezTo>
                  <a:cubicBezTo>
                    <a:pt x="91" y="117"/>
                    <a:pt x="89" y="118"/>
                    <a:pt x="88" y="117"/>
                  </a:cubicBezTo>
                  <a:cubicBezTo>
                    <a:pt x="77" y="109"/>
                    <a:pt x="77" y="109"/>
                    <a:pt x="77" y="109"/>
                  </a:cubicBezTo>
                  <a:cubicBezTo>
                    <a:pt x="76" y="108"/>
                    <a:pt x="75" y="106"/>
                    <a:pt x="75" y="104"/>
                  </a:cubicBezTo>
                  <a:cubicBezTo>
                    <a:pt x="75" y="19"/>
                    <a:pt x="75" y="19"/>
                    <a:pt x="75" y="19"/>
                  </a:cubicBezTo>
                  <a:cubicBezTo>
                    <a:pt x="75" y="18"/>
                    <a:pt x="73" y="16"/>
                    <a:pt x="71" y="16"/>
                  </a:cubicBezTo>
                  <a:cubicBezTo>
                    <a:pt x="3" y="16"/>
                    <a:pt x="3" y="16"/>
                    <a:pt x="3" y="16"/>
                  </a:cubicBezTo>
                  <a:cubicBezTo>
                    <a:pt x="1" y="16"/>
                    <a:pt x="0" y="15"/>
                    <a:pt x="0" y="13"/>
                  </a:cubicBezTo>
                  <a:cubicBezTo>
                    <a:pt x="0" y="3"/>
                    <a:pt x="0" y="3"/>
                    <a:pt x="0" y="3"/>
                  </a:cubicBezTo>
                  <a:cubicBezTo>
                    <a:pt x="0" y="2"/>
                    <a:pt x="1" y="0"/>
                    <a:pt x="3" y="0"/>
                  </a:cubicBezTo>
                  <a:lnTo>
                    <a:pt x="8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9" name="Oval 6">
            <a:extLst>
              <a:ext uri="{FF2B5EF4-FFF2-40B4-BE49-F238E27FC236}">
                <a16:creationId xmlns:a16="http://schemas.microsoft.com/office/drawing/2014/main" id="{4DAA3BF1-A94F-4F5A-AD9A-A5327CE37855}"/>
              </a:ext>
            </a:extLst>
          </p:cNvPr>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30" name="Oval 3">
            <a:extLst>
              <a:ext uri="{FF2B5EF4-FFF2-40B4-BE49-F238E27FC236}">
                <a16:creationId xmlns:a16="http://schemas.microsoft.com/office/drawing/2014/main" id="{77A605E1-758E-4611-AE52-3F23C0864AF6}"/>
              </a:ext>
            </a:extLst>
          </p:cNvPr>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31" name="Oval 4">
            <a:extLst>
              <a:ext uri="{FF2B5EF4-FFF2-40B4-BE49-F238E27FC236}">
                <a16:creationId xmlns:a16="http://schemas.microsoft.com/office/drawing/2014/main" id="{0A2C7425-366A-42F9-9FB3-8C2384109DDF}"/>
              </a:ext>
            </a:extLst>
          </p:cNvPr>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32" name="Oval 5">
            <a:extLst>
              <a:ext uri="{FF2B5EF4-FFF2-40B4-BE49-F238E27FC236}">
                <a16:creationId xmlns:a16="http://schemas.microsoft.com/office/drawing/2014/main" id="{1CBAA951-2C6D-4E18-94BD-CBAA162D7811}"/>
              </a:ext>
            </a:extLst>
          </p:cNvPr>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33" name="Rectangle 39">
            <a:extLst>
              <a:ext uri="{FF2B5EF4-FFF2-40B4-BE49-F238E27FC236}">
                <a16:creationId xmlns:a16="http://schemas.microsoft.com/office/drawing/2014/main" id="{ABF03F06-5AA5-40B8-8974-A4C10A5F6105}"/>
              </a:ext>
            </a:extLst>
          </p:cNvPr>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04</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34" name="Rectangle 39">
            <a:extLst>
              <a:ext uri="{FF2B5EF4-FFF2-40B4-BE49-F238E27FC236}">
                <a16:creationId xmlns:a16="http://schemas.microsoft.com/office/drawing/2014/main" id="{31F06C48-494E-45DC-A307-25B7BF6D537A}"/>
              </a:ext>
            </a:extLst>
          </p:cNvPr>
          <p:cNvSpPr>
            <a:spLocks noChangeArrowheads="1"/>
          </p:cNvSpPr>
          <p:nvPr/>
        </p:nvSpPr>
        <p:spPr bwMode="auto">
          <a:xfrm>
            <a:off x="915988" y="338497"/>
            <a:ext cx="25758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活动图</a:t>
            </a:r>
          </a:p>
        </p:txBody>
      </p:sp>
      <p:grpSp>
        <p:nvGrpSpPr>
          <p:cNvPr id="5" name="组合 4">
            <a:extLst>
              <a:ext uri="{FF2B5EF4-FFF2-40B4-BE49-F238E27FC236}">
                <a16:creationId xmlns:a16="http://schemas.microsoft.com/office/drawing/2014/main" id="{A8E5D35A-FE5E-4AD7-8F46-4617E674A3F2}"/>
              </a:ext>
            </a:extLst>
          </p:cNvPr>
          <p:cNvGrpSpPr/>
          <p:nvPr/>
        </p:nvGrpSpPr>
        <p:grpSpPr>
          <a:xfrm>
            <a:off x="640986" y="2902998"/>
            <a:ext cx="4363062" cy="1895519"/>
            <a:chOff x="640986" y="2902998"/>
            <a:chExt cx="4363062" cy="1895519"/>
          </a:xfrm>
        </p:grpSpPr>
        <p:sp>
          <p:nvSpPr>
            <p:cNvPr id="35" name="文本框 34">
              <a:extLst>
                <a:ext uri="{FF2B5EF4-FFF2-40B4-BE49-F238E27FC236}">
                  <a16:creationId xmlns:a16="http://schemas.microsoft.com/office/drawing/2014/main" id="{7C1E6717-90D2-482F-84A6-E68B9284BBE1}"/>
                </a:ext>
              </a:extLst>
            </p:cNvPr>
            <p:cNvSpPr txBox="1"/>
            <p:nvPr/>
          </p:nvSpPr>
          <p:spPr>
            <a:xfrm>
              <a:off x="640986" y="2902998"/>
              <a:ext cx="4363062" cy="1895519"/>
            </a:xfrm>
            <a:prstGeom prst="rect">
              <a:avLst/>
            </a:prstGeom>
            <a:noFill/>
          </p:spPr>
          <p:txBody>
            <a:bodyPr wrap="square">
              <a:spAutoFit/>
            </a:bodyPr>
            <a:lstStyle/>
            <a:p>
              <a:pPr>
                <a:lnSpc>
                  <a:spcPct val="150000"/>
                </a:lnSpc>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Q2:</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对象流用以下哪种箭头表示？（        ）</a:t>
              </a:r>
            </a:p>
            <a:p>
              <a:pPr>
                <a:lnSpc>
                  <a:spcPct val="150000"/>
                </a:lnSpc>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	A. 		  B. </a:t>
              </a:r>
            </a:p>
            <a:p>
              <a:pPr>
                <a:lnSpc>
                  <a:spcPct val="150000"/>
                </a:lnSpc>
              </a:pP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endParaRPr>
            </a:p>
            <a:p>
              <a:pPr lvl="2">
                <a:lnSpc>
                  <a:spcPct val="150000"/>
                </a:lnSpc>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C.  		  D. </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en-US" altLang="zh-CN" sz="1600" b="1" i="0" dirty="0">
                <a:solidFill>
                  <a:schemeClr val="tx1">
                    <a:lumMod val="75000"/>
                    <a:lumOff val="25000"/>
                  </a:schemeClr>
                </a:solidFill>
                <a:effectLst/>
                <a:latin typeface="微软雅黑" panose="020B0503020204020204" pitchFamily="34" charset="-122"/>
                <a:ea typeface="微软雅黑" panose="020B0503020204020204" pitchFamily="34" charset="-122"/>
              </a:endParaRPr>
            </a:p>
          </p:txBody>
        </p:sp>
        <p:cxnSp>
          <p:nvCxnSpPr>
            <p:cNvPr id="3" name="直接箭头连接符 2">
              <a:extLst>
                <a:ext uri="{FF2B5EF4-FFF2-40B4-BE49-F238E27FC236}">
                  <a16:creationId xmlns:a16="http://schemas.microsoft.com/office/drawing/2014/main" id="{732D78ED-DF67-4157-8B15-ABE9042EA42F}"/>
                </a:ext>
              </a:extLst>
            </p:cNvPr>
            <p:cNvCxnSpPr>
              <a:cxnSpLocks/>
            </p:cNvCxnSpPr>
            <p:nvPr/>
          </p:nvCxnSpPr>
          <p:spPr>
            <a:xfrm>
              <a:off x="2123728" y="3723084"/>
              <a:ext cx="720080" cy="0"/>
            </a:xfrm>
            <a:prstGeom prst="straightConnector1">
              <a:avLst/>
            </a:prstGeom>
            <a:ln w="38100">
              <a:solidFill>
                <a:srgbClr val="FF6B00"/>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324E9936-536A-4CF5-9BE7-D5EE756FF16E}"/>
                </a:ext>
              </a:extLst>
            </p:cNvPr>
            <p:cNvCxnSpPr>
              <a:cxnSpLocks/>
            </p:cNvCxnSpPr>
            <p:nvPr/>
          </p:nvCxnSpPr>
          <p:spPr>
            <a:xfrm>
              <a:off x="3998602" y="3723084"/>
              <a:ext cx="720080" cy="0"/>
            </a:xfrm>
            <a:prstGeom prst="straightConnector1">
              <a:avLst/>
            </a:prstGeom>
            <a:ln w="38100">
              <a:solidFill>
                <a:srgbClr val="FF6B00"/>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812CE1AB-F0C4-453D-982A-F5BE88559309}"/>
                </a:ext>
              </a:extLst>
            </p:cNvPr>
            <p:cNvCxnSpPr>
              <a:cxnSpLocks/>
            </p:cNvCxnSpPr>
            <p:nvPr/>
          </p:nvCxnSpPr>
          <p:spPr>
            <a:xfrm>
              <a:off x="2123728" y="4443164"/>
              <a:ext cx="720080" cy="0"/>
            </a:xfrm>
            <a:prstGeom prst="straightConnector1">
              <a:avLst/>
            </a:prstGeom>
            <a:ln w="38100">
              <a:solidFill>
                <a:srgbClr val="FF6B00"/>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69DE7D19-AEF9-4077-BA0F-03F518871E88}"/>
                </a:ext>
              </a:extLst>
            </p:cNvPr>
            <p:cNvCxnSpPr>
              <a:cxnSpLocks/>
            </p:cNvCxnSpPr>
            <p:nvPr/>
          </p:nvCxnSpPr>
          <p:spPr>
            <a:xfrm>
              <a:off x="3998602" y="4471396"/>
              <a:ext cx="720080" cy="0"/>
            </a:xfrm>
            <a:prstGeom prst="straightConnector1">
              <a:avLst/>
            </a:prstGeom>
            <a:ln w="38100">
              <a:solidFill>
                <a:srgbClr val="FF6B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9" name="文本框 38">
            <a:extLst>
              <a:ext uri="{FF2B5EF4-FFF2-40B4-BE49-F238E27FC236}">
                <a16:creationId xmlns:a16="http://schemas.microsoft.com/office/drawing/2014/main" id="{9FEB6957-851C-4CDB-A99D-FB95D20E87C6}"/>
              </a:ext>
            </a:extLst>
          </p:cNvPr>
          <p:cNvSpPr txBox="1"/>
          <p:nvPr/>
        </p:nvSpPr>
        <p:spPr>
          <a:xfrm>
            <a:off x="3998602" y="2974773"/>
            <a:ext cx="432048" cy="369332"/>
          </a:xfrm>
          <a:prstGeom prst="rect">
            <a:avLst/>
          </a:prstGeom>
          <a:noFill/>
        </p:spPr>
        <p:txBody>
          <a:bodyPr wrap="square">
            <a:spAutoFit/>
          </a:bodyPr>
          <a:lstStyle/>
          <a:p>
            <a:r>
              <a:rPr lang="en-US" altLang="zh-CN" b="1" dirty="0">
                <a:solidFill>
                  <a:srgbClr val="FF6B00"/>
                </a:solidFill>
                <a:latin typeface="微软雅黑" panose="020B0503020204020204" pitchFamily="34" charset="-122"/>
                <a:ea typeface="微软雅黑" panose="020B0503020204020204" pitchFamily="34" charset="-122"/>
              </a:rPr>
              <a:t>B</a:t>
            </a:r>
            <a:endParaRPr lang="zh-CN" altLang="en-US" b="1" dirty="0">
              <a:solidFill>
                <a:srgbClr val="FF6B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38765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80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 presetClass="entr" presetSubtype="0" fill="hold" grpId="0" nodeType="withEffect">
                                  <p:stCondLst>
                                    <p:cond delay="800"/>
                                  </p:stCondLst>
                                  <p:childTnLst>
                                    <p:set>
                                      <p:cBhvr>
                                        <p:cTn id="9" dur="1" fill="hold">
                                          <p:stCondLst>
                                            <p:cond delay="0"/>
                                          </p:stCondLst>
                                        </p:cTn>
                                        <p:tgtEl>
                                          <p:spTgt spid="1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anim calcmode="lin" valueType="num">
                                      <p:cBhvr>
                                        <p:cTn id="17" dur="300" fill="hold"/>
                                        <p:tgtEl>
                                          <p:spTgt spid="32"/>
                                        </p:tgtEl>
                                        <p:attrNameLst>
                                          <p:attrName>ppt_w</p:attrName>
                                        </p:attrNameLst>
                                      </p:cBhvr>
                                      <p:tavLst>
                                        <p:tav tm="0">
                                          <p:val>
                                            <p:fltVal val="0"/>
                                          </p:val>
                                        </p:tav>
                                        <p:tav tm="100000">
                                          <p:val>
                                            <p:strVal val="#ppt_w"/>
                                          </p:val>
                                        </p:tav>
                                      </p:tavLst>
                                    </p:anim>
                                    <p:anim calcmode="lin" valueType="num">
                                      <p:cBhvr>
                                        <p:cTn id="18" dur="300" fill="hold"/>
                                        <p:tgtEl>
                                          <p:spTgt spid="32"/>
                                        </p:tgtEl>
                                        <p:attrNameLst>
                                          <p:attrName>ppt_h</p:attrName>
                                        </p:attrNameLst>
                                      </p:cBhvr>
                                      <p:tavLst>
                                        <p:tav tm="0">
                                          <p:val>
                                            <p:fltVal val="0"/>
                                          </p:val>
                                        </p:tav>
                                        <p:tav tm="100000">
                                          <p:val>
                                            <p:strVal val="#ppt_h"/>
                                          </p:val>
                                        </p:tav>
                                      </p:tavLst>
                                    </p:anim>
                                    <p:animEffect transition="in" filter="fade">
                                      <p:cBhvr>
                                        <p:cTn id="19" dur="300"/>
                                        <p:tgtEl>
                                          <p:spTgt spid="32"/>
                                        </p:tgtEl>
                                      </p:cBhvr>
                                    </p:animEffect>
                                  </p:childTnLst>
                                </p:cTn>
                              </p:par>
                              <p:par>
                                <p:cTn id="20" presetID="6" presetClass="emph" presetSubtype="0" autoRev="1" fill="hold" grpId="1" nodeType="withEffect">
                                  <p:stCondLst>
                                    <p:cond delay="300"/>
                                  </p:stCondLst>
                                  <p:childTnLst>
                                    <p:animScale>
                                      <p:cBhvr>
                                        <p:cTn id="21" dur="150" fill="hold"/>
                                        <p:tgtEl>
                                          <p:spTgt spid="32"/>
                                        </p:tgtEl>
                                      </p:cBhvr>
                                      <p:by x="110000" y="110000"/>
                                    </p:animScale>
                                  </p:childTnLst>
                                </p:cTn>
                              </p:par>
                              <p:par>
                                <p:cTn id="22" presetID="53" presetClass="entr" presetSubtype="16" fill="hold" grpId="0" nodeType="withEffect">
                                  <p:stCondLst>
                                    <p:cond delay="300"/>
                                  </p:stCondLst>
                                  <p:childTnLst>
                                    <p:set>
                                      <p:cBhvr>
                                        <p:cTn id="23" dur="1" fill="hold">
                                          <p:stCondLst>
                                            <p:cond delay="0"/>
                                          </p:stCondLst>
                                        </p:cTn>
                                        <p:tgtEl>
                                          <p:spTgt spid="31"/>
                                        </p:tgtEl>
                                        <p:attrNameLst>
                                          <p:attrName>style.visibility</p:attrName>
                                        </p:attrNameLst>
                                      </p:cBhvr>
                                      <p:to>
                                        <p:strVal val="visible"/>
                                      </p:to>
                                    </p:set>
                                    <p:anim calcmode="lin" valueType="num">
                                      <p:cBhvr>
                                        <p:cTn id="24" dur="300" fill="hold"/>
                                        <p:tgtEl>
                                          <p:spTgt spid="31"/>
                                        </p:tgtEl>
                                        <p:attrNameLst>
                                          <p:attrName>ppt_w</p:attrName>
                                        </p:attrNameLst>
                                      </p:cBhvr>
                                      <p:tavLst>
                                        <p:tav tm="0">
                                          <p:val>
                                            <p:fltVal val="0"/>
                                          </p:val>
                                        </p:tav>
                                        <p:tav tm="100000">
                                          <p:val>
                                            <p:strVal val="#ppt_w"/>
                                          </p:val>
                                        </p:tav>
                                      </p:tavLst>
                                    </p:anim>
                                    <p:anim calcmode="lin" valueType="num">
                                      <p:cBhvr>
                                        <p:cTn id="25" dur="300" fill="hold"/>
                                        <p:tgtEl>
                                          <p:spTgt spid="31"/>
                                        </p:tgtEl>
                                        <p:attrNameLst>
                                          <p:attrName>ppt_h</p:attrName>
                                        </p:attrNameLst>
                                      </p:cBhvr>
                                      <p:tavLst>
                                        <p:tav tm="0">
                                          <p:val>
                                            <p:fltVal val="0"/>
                                          </p:val>
                                        </p:tav>
                                        <p:tav tm="100000">
                                          <p:val>
                                            <p:strVal val="#ppt_h"/>
                                          </p:val>
                                        </p:tav>
                                      </p:tavLst>
                                    </p:anim>
                                    <p:animEffect transition="in" filter="fade">
                                      <p:cBhvr>
                                        <p:cTn id="26" dur="300"/>
                                        <p:tgtEl>
                                          <p:spTgt spid="31"/>
                                        </p:tgtEl>
                                      </p:cBhvr>
                                    </p:animEffect>
                                  </p:childTnLst>
                                </p:cTn>
                              </p:par>
                              <p:par>
                                <p:cTn id="27" presetID="6" presetClass="emph" presetSubtype="0" autoRev="1" fill="hold" grpId="1" nodeType="withEffect">
                                  <p:stCondLst>
                                    <p:cond delay="600"/>
                                  </p:stCondLst>
                                  <p:childTnLst>
                                    <p:animScale>
                                      <p:cBhvr>
                                        <p:cTn id="28" dur="150" fill="hold"/>
                                        <p:tgtEl>
                                          <p:spTgt spid="31"/>
                                        </p:tgtEl>
                                      </p:cBhvr>
                                      <p:by x="110000" y="110000"/>
                                    </p:animScale>
                                  </p:childTnLst>
                                </p:cTn>
                              </p:par>
                              <p:par>
                                <p:cTn id="29" presetID="53" presetClass="entr" presetSubtype="16" fill="hold" grpId="0" nodeType="withEffect">
                                  <p:stCondLst>
                                    <p:cond delay="600"/>
                                  </p:stCondLst>
                                  <p:childTnLst>
                                    <p:set>
                                      <p:cBhvr>
                                        <p:cTn id="30" dur="1" fill="hold">
                                          <p:stCondLst>
                                            <p:cond delay="0"/>
                                          </p:stCondLst>
                                        </p:cTn>
                                        <p:tgtEl>
                                          <p:spTgt spid="30"/>
                                        </p:tgtEl>
                                        <p:attrNameLst>
                                          <p:attrName>style.visibility</p:attrName>
                                        </p:attrNameLst>
                                      </p:cBhvr>
                                      <p:to>
                                        <p:strVal val="visible"/>
                                      </p:to>
                                    </p:set>
                                    <p:anim calcmode="lin" valueType="num">
                                      <p:cBhvr>
                                        <p:cTn id="31" dur="300" fill="hold"/>
                                        <p:tgtEl>
                                          <p:spTgt spid="30"/>
                                        </p:tgtEl>
                                        <p:attrNameLst>
                                          <p:attrName>ppt_w</p:attrName>
                                        </p:attrNameLst>
                                      </p:cBhvr>
                                      <p:tavLst>
                                        <p:tav tm="0">
                                          <p:val>
                                            <p:fltVal val="0"/>
                                          </p:val>
                                        </p:tav>
                                        <p:tav tm="100000">
                                          <p:val>
                                            <p:strVal val="#ppt_w"/>
                                          </p:val>
                                        </p:tav>
                                      </p:tavLst>
                                    </p:anim>
                                    <p:anim calcmode="lin" valueType="num">
                                      <p:cBhvr>
                                        <p:cTn id="32" dur="300" fill="hold"/>
                                        <p:tgtEl>
                                          <p:spTgt spid="30"/>
                                        </p:tgtEl>
                                        <p:attrNameLst>
                                          <p:attrName>ppt_h</p:attrName>
                                        </p:attrNameLst>
                                      </p:cBhvr>
                                      <p:tavLst>
                                        <p:tav tm="0">
                                          <p:val>
                                            <p:fltVal val="0"/>
                                          </p:val>
                                        </p:tav>
                                        <p:tav tm="100000">
                                          <p:val>
                                            <p:strVal val="#ppt_h"/>
                                          </p:val>
                                        </p:tav>
                                      </p:tavLst>
                                    </p:anim>
                                    <p:animEffect transition="in" filter="fade">
                                      <p:cBhvr>
                                        <p:cTn id="33" dur="300"/>
                                        <p:tgtEl>
                                          <p:spTgt spid="30"/>
                                        </p:tgtEl>
                                      </p:cBhvr>
                                    </p:animEffect>
                                  </p:childTnLst>
                                </p:cTn>
                              </p:par>
                              <p:par>
                                <p:cTn id="34" presetID="6" presetClass="emph" presetSubtype="0" autoRev="1" fill="hold" grpId="1" nodeType="withEffect">
                                  <p:stCondLst>
                                    <p:cond delay="900"/>
                                  </p:stCondLst>
                                  <p:childTnLst>
                                    <p:animScale>
                                      <p:cBhvr>
                                        <p:cTn id="35" dur="150" fill="hold"/>
                                        <p:tgtEl>
                                          <p:spTgt spid="30"/>
                                        </p:tgtEl>
                                      </p:cBhvr>
                                      <p:by x="110000" y="110000"/>
                                    </p:animScale>
                                  </p:childTnLst>
                                </p:cTn>
                              </p:par>
                              <p:par>
                                <p:cTn id="36" presetID="53" presetClass="entr" presetSubtype="16" fill="hold" grpId="0" nodeType="withEffect">
                                  <p:stCondLst>
                                    <p:cond delay="900"/>
                                  </p:stCondLst>
                                  <p:childTnLst>
                                    <p:set>
                                      <p:cBhvr>
                                        <p:cTn id="37" dur="1" fill="hold">
                                          <p:stCondLst>
                                            <p:cond delay="0"/>
                                          </p:stCondLst>
                                        </p:cTn>
                                        <p:tgtEl>
                                          <p:spTgt spid="29"/>
                                        </p:tgtEl>
                                        <p:attrNameLst>
                                          <p:attrName>style.visibility</p:attrName>
                                        </p:attrNameLst>
                                      </p:cBhvr>
                                      <p:to>
                                        <p:strVal val="visible"/>
                                      </p:to>
                                    </p:set>
                                    <p:anim calcmode="lin" valueType="num">
                                      <p:cBhvr>
                                        <p:cTn id="38" dur="300" fill="hold"/>
                                        <p:tgtEl>
                                          <p:spTgt spid="29"/>
                                        </p:tgtEl>
                                        <p:attrNameLst>
                                          <p:attrName>ppt_w</p:attrName>
                                        </p:attrNameLst>
                                      </p:cBhvr>
                                      <p:tavLst>
                                        <p:tav tm="0">
                                          <p:val>
                                            <p:fltVal val="0"/>
                                          </p:val>
                                        </p:tav>
                                        <p:tav tm="100000">
                                          <p:val>
                                            <p:strVal val="#ppt_w"/>
                                          </p:val>
                                        </p:tav>
                                      </p:tavLst>
                                    </p:anim>
                                    <p:anim calcmode="lin" valueType="num">
                                      <p:cBhvr>
                                        <p:cTn id="39" dur="300" fill="hold"/>
                                        <p:tgtEl>
                                          <p:spTgt spid="29"/>
                                        </p:tgtEl>
                                        <p:attrNameLst>
                                          <p:attrName>ppt_h</p:attrName>
                                        </p:attrNameLst>
                                      </p:cBhvr>
                                      <p:tavLst>
                                        <p:tav tm="0">
                                          <p:val>
                                            <p:fltVal val="0"/>
                                          </p:val>
                                        </p:tav>
                                        <p:tav tm="100000">
                                          <p:val>
                                            <p:strVal val="#ppt_h"/>
                                          </p:val>
                                        </p:tav>
                                      </p:tavLst>
                                    </p:anim>
                                    <p:animEffect transition="in" filter="fade">
                                      <p:cBhvr>
                                        <p:cTn id="40" dur="300"/>
                                        <p:tgtEl>
                                          <p:spTgt spid="29"/>
                                        </p:tgtEl>
                                      </p:cBhvr>
                                    </p:animEffect>
                                  </p:childTnLst>
                                </p:cTn>
                              </p:par>
                              <p:par>
                                <p:cTn id="41" presetID="6" presetClass="emph" presetSubtype="0" autoRev="1" fill="hold" grpId="1" nodeType="withEffect">
                                  <p:stCondLst>
                                    <p:cond delay="1200"/>
                                  </p:stCondLst>
                                  <p:childTnLst>
                                    <p:animScale>
                                      <p:cBhvr>
                                        <p:cTn id="42" dur="150" fill="hold"/>
                                        <p:tgtEl>
                                          <p:spTgt spid="29"/>
                                        </p:tgtEl>
                                      </p:cBhvr>
                                      <p:by x="110000" y="110000"/>
                                    </p:animScale>
                                  </p:childTnLst>
                                </p:cTn>
                              </p:par>
                              <p:par>
                                <p:cTn id="43" presetID="53" presetClass="entr" presetSubtype="16" fill="hold" grpId="0" nodeType="withEffect">
                                  <p:stCondLst>
                                    <p:cond delay="500"/>
                                  </p:stCondLst>
                                  <p:childTnLst>
                                    <p:set>
                                      <p:cBhvr>
                                        <p:cTn id="44" dur="1" fill="hold">
                                          <p:stCondLst>
                                            <p:cond delay="0"/>
                                          </p:stCondLst>
                                        </p:cTn>
                                        <p:tgtEl>
                                          <p:spTgt spid="33"/>
                                        </p:tgtEl>
                                        <p:attrNameLst>
                                          <p:attrName>style.visibility</p:attrName>
                                        </p:attrNameLst>
                                      </p:cBhvr>
                                      <p:to>
                                        <p:strVal val="visible"/>
                                      </p:to>
                                    </p:set>
                                    <p:anim calcmode="lin" valueType="num">
                                      <p:cBhvr>
                                        <p:cTn id="45" dur="300" fill="hold"/>
                                        <p:tgtEl>
                                          <p:spTgt spid="33"/>
                                        </p:tgtEl>
                                        <p:attrNameLst>
                                          <p:attrName>ppt_w</p:attrName>
                                        </p:attrNameLst>
                                      </p:cBhvr>
                                      <p:tavLst>
                                        <p:tav tm="0">
                                          <p:val>
                                            <p:fltVal val="0"/>
                                          </p:val>
                                        </p:tav>
                                        <p:tav tm="100000">
                                          <p:val>
                                            <p:strVal val="#ppt_w"/>
                                          </p:val>
                                        </p:tav>
                                      </p:tavLst>
                                    </p:anim>
                                    <p:anim calcmode="lin" valueType="num">
                                      <p:cBhvr>
                                        <p:cTn id="46" dur="300" fill="hold"/>
                                        <p:tgtEl>
                                          <p:spTgt spid="33"/>
                                        </p:tgtEl>
                                        <p:attrNameLst>
                                          <p:attrName>ppt_h</p:attrName>
                                        </p:attrNameLst>
                                      </p:cBhvr>
                                      <p:tavLst>
                                        <p:tav tm="0">
                                          <p:val>
                                            <p:fltVal val="0"/>
                                          </p:val>
                                        </p:tav>
                                        <p:tav tm="100000">
                                          <p:val>
                                            <p:strVal val="#ppt_h"/>
                                          </p:val>
                                        </p:tav>
                                      </p:tavLst>
                                    </p:anim>
                                    <p:animEffect transition="in" filter="fade">
                                      <p:cBhvr>
                                        <p:cTn id="47" dur="300"/>
                                        <p:tgtEl>
                                          <p:spTgt spid="33"/>
                                        </p:tgtEl>
                                      </p:cBhvr>
                                    </p:animEffect>
                                  </p:childTnLst>
                                </p:cTn>
                              </p:par>
                              <p:par>
                                <p:cTn id="48" presetID="22" presetClass="entr" presetSubtype="8" fill="hold" grpId="0" nodeType="withEffect">
                                  <p:stCondLst>
                                    <p:cond delay="500"/>
                                  </p:stCondLst>
                                  <p:childTnLst>
                                    <p:set>
                                      <p:cBhvr>
                                        <p:cTn id="49" dur="1" fill="hold">
                                          <p:stCondLst>
                                            <p:cond delay="0"/>
                                          </p:stCondLst>
                                        </p:cTn>
                                        <p:tgtEl>
                                          <p:spTgt spid="34"/>
                                        </p:tgtEl>
                                        <p:attrNameLst>
                                          <p:attrName>style.visibility</p:attrName>
                                        </p:attrNameLst>
                                      </p:cBhvr>
                                      <p:to>
                                        <p:strVal val="visible"/>
                                      </p:to>
                                    </p:set>
                                    <p:animEffect transition="in" filter="wipe(left)">
                                      <p:cBhvr>
                                        <p:cTn id="50" dur="500"/>
                                        <p:tgtEl>
                                          <p:spTgt spid="34"/>
                                        </p:tgtEl>
                                      </p:cBhvr>
                                    </p:animEffect>
                                  </p:childTnLst>
                                </p:cTn>
                              </p:par>
                              <p:par>
                                <p:cTn id="51" presetID="6" presetClass="emph" presetSubtype="0" autoRev="1" fill="hold" grpId="1" nodeType="withEffect">
                                  <p:stCondLst>
                                    <p:cond delay="800"/>
                                  </p:stCondLst>
                                  <p:childTnLst>
                                    <p:animScale>
                                      <p:cBhvr>
                                        <p:cTn id="52" dur="150" fill="hold"/>
                                        <p:tgtEl>
                                          <p:spTgt spid="33"/>
                                        </p:tgtEl>
                                      </p:cBhvr>
                                      <p:by x="110000" y="110000"/>
                                    </p:animScale>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fade">
                                      <p:cBhvr>
                                        <p:cTn id="57" dur="500"/>
                                        <p:tgtEl>
                                          <p:spTgt spid="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9"/>
                                        </p:tgtEl>
                                        <p:attrNameLst>
                                          <p:attrName>style.visibility</p:attrName>
                                        </p:attrNameLst>
                                      </p:cBhvr>
                                      <p:to>
                                        <p:strVal val="visible"/>
                                      </p:to>
                                    </p:set>
                                    <p:animEffect transition="in" filter="fade">
                                      <p:cBhvr>
                                        <p:cTn id="6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29" grpId="0" animBg="1"/>
      <p:bldP spid="29" grpId="1" animBg="1"/>
      <p:bldP spid="30" grpId="0" animBg="1"/>
      <p:bldP spid="30" grpId="1" animBg="1"/>
      <p:bldP spid="31" grpId="0" animBg="1"/>
      <p:bldP spid="31" grpId="1" animBg="1"/>
      <p:bldP spid="32" grpId="0" animBg="1"/>
      <p:bldP spid="32" grpId="1" animBg="1"/>
      <p:bldP spid="33" grpId="0"/>
      <p:bldP spid="33" grpId="1"/>
      <p:bldP spid="34" grpId="0"/>
      <p:bldP spid="39"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7"/>
          <p:cNvSpPr>
            <a:spLocks noChangeArrowheads="1"/>
          </p:cNvSpPr>
          <p:nvPr/>
        </p:nvSpPr>
        <p:spPr bwMode="auto">
          <a:xfrm>
            <a:off x="1563092" y="-1133311"/>
            <a:ext cx="1892300" cy="1895475"/>
          </a:xfrm>
          <a:prstGeom prst="ellipse">
            <a:avLst/>
          </a:prstGeom>
          <a:solidFill>
            <a:srgbClr val="BAE36B">
              <a:alpha val="80000"/>
            </a:srgbClr>
          </a:solidFill>
          <a:ln>
            <a:noFill/>
          </a:ln>
        </p:spPr>
        <p:txBody>
          <a:bodyPr vert="horz" wrap="square" lIns="91440" tIns="45720" rIns="91440" bIns="45720" numCol="1" anchor="t" anchorCtr="0" compatLnSpc="1"/>
          <a:lstStyle/>
          <a:p>
            <a:endParaRPr lang="zh-CN" altLang="en-US"/>
          </a:p>
        </p:txBody>
      </p:sp>
      <p:sp>
        <p:nvSpPr>
          <p:cNvPr id="5" name="Oval 8"/>
          <p:cNvSpPr>
            <a:spLocks noChangeArrowheads="1"/>
          </p:cNvSpPr>
          <p:nvPr/>
        </p:nvSpPr>
        <p:spPr bwMode="auto">
          <a:xfrm>
            <a:off x="3559298" y="46190"/>
            <a:ext cx="292124" cy="292124"/>
          </a:xfrm>
          <a:prstGeom prst="ellipse">
            <a:avLst/>
          </a:prstGeom>
          <a:solidFill>
            <a:srgbClr val="6EAB1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Oval 9"/>
          <p:cNvSpPr>
            <a:spLocks noChangeArrowheads="1"/>
          </p:cNvSpPr>
          <p:nvPr/>
        </p:nvSpPr>
        <p:spPr bwMode="auto">
          <a:xfrm>
            <a:off x="1057125" y="274534"/>
            <a:ext cx="1276350" cy="1281113"/>
          </a:xfrm>
          <a:prstGeom prst="ellipse">
            <a:avLst/>
          </a:prstGeom>
          <a:solidFill>
            <a:srgbClr val="B9DBDD">
              <a:alpha val="80000"/>
            </a:srgbClr>
          </a:solidFill>
          <a:ln>
            <a:noFill/>
          </a:ln>
        </p:spPr>
        <p:txBody>
          <a:bodyPr vert="horz" wrap="square" lIns="91440" tIns="45720" rIns="91440" bIns="45720" numCol="1" anchor="t" anchorCtr="0" compatLnSpc="1"/>
          <a:lstStyle/>
          <a:p>
            <a:endParaRPr lang="zh-CN" altLang="en-US"/>
          </a:p>
        </p:txBody>
      </p:sp>
      <p:sp>
        <p:nvSpPr>
          <p:cNvPr id="7" name="Oval 10"/>
          <p:cNvSpPr>
            <a:spLocks noChangeArrowheads="1"/>
          </p:cNvSpPr>
          <p:nvPr/>
        </p:nvSpPr>
        <p:spPr bwMode="auto">
          <a:xfrm>
            <a:off x="2762383" y="192252"/>
            <a:ext cx="781050" cy="781050"/>
          </a:xfrm>
          <a:prstGeom prst="ellipse">
            <a:avLst/>
          </a:prstGeom>
          <a:solidFill>
            <a:srgbClr val="ED9B38">
              <a:alpha val="80000"/>
            </a:srgbClr>
          </a:solidFill>
          <a:ln>
            <a:noFill/>
          </a:ln>
        </p:spPr>
        <p:txBody>
          <a:bodyPr vert="horz" wrap="square" lIns="91440" tIns="45720" rIns="91440" bIns="45720" numCol="1" anchor="t" anchorCtr="0" compatLnSpc="1"/>
          <a:lstStyle/>
          <a:p>
            <a:endParaRPr lang="zh-CN" altLang="en-US"/>
          </a:p>
        </p:txBody>
      </p:sp>
      <p:sp>
        <p:nvSpPr>
          <p:cNvPr id="8" name="Oval 11"/>
          <p:cNvSpPr>
            <a:spLocks noChangeArrowheads="1"/>
          </p:cNvSpPr>
          <p:nvPr/>
        </p:nvSpPr>
        <p:spPr bwMode="auto">
          <a:xfrm>
            <a:off x="3940975" y="-185573"/>
            <a:ext cx="381000" cy="377825"/>
          </a:xfrm>
          <a:prstGeom prst="ellipse">
            <a:avLst/>
          </a:prstGeom>
          <a:solidFill>
            <a:srgbClr val="F5EA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Oval 13"/>
          <p:cNvSpPr>
            <a:spLocks noChangeArrowheads="1"/>
          </p:cNvSpPr>
          <p:nvPr/>
        </p:nvSpPr>
        <p:spPr bwMode="auto">
          <a:xfrm>
            <a:off x="3602893" y="252742"/>
            <a:ext cx="1206032" cy="1209241"/>
          </a:xfrm>
          <a:prstGeom prst="ellipse">
            <a:avLst/>
          </a:prstGeom>
          <a:solidFill>
            <a:srgbClr val="D8AEAF">
              <a:alpha val="80000"/>
            </a:srgbClr>
          </a:solidFill>
          <a:ln>
            <a:noFill/>
          </a:ln>
        </p:spPr>
        <p:txBody>
          <a:bodyPr vert="horz" wrap="square" lIns="91440" tIns="45720" rIns="91440" bIns="45720" numCol="1" anchor="t" anchorCtr="0" compatLnSpc="1"/>
          <a:lstStyle/>
          <a:p>
            <a:endParaRPr lang="zh-CN" altLang="en-US"/>
          </a:p>
        </p:txBody>
      </p:sp>
      <p:sp>
        <p:nvSpPr>
          <p:cNvPr id="14" name="Oval 17"/>
          <p:cNvSpPr>
            <a:spLocks noChangeArrowheads="1"/>
          </p:cNvSpPr>
          <p:nvPr/>
        </p:nvSpPr>
        <p:spPr bwMode="auto">
          <a:xfrm>
            <a:off x="1952760" y="1915055"/>
            <a:ext cx="1016000" cy="1017588"/>
          </a:xfrm>
          <a:prstGeom prst="ellipse">
            <a:avLst/>
          </a:prstGeom>
          <a:solidFill>
            <a:srgbClr val="A5CB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Oval 18"/>
          <p:cNvSpPr>
            <a:spLocks noChangeArrowheads="1"/>
          </p:cNvSpPr>
          <p:nvPr/>
        </p:nvSpPr>
        <p:spPr bwMode="auto">
          <a:xfrm>
            <a:off x="4541477" y="311578"/>
            <a:ext cx="215900" cy="215900"/>
          </a:xfrm>
          <a:prstGeom prst="ellipse">
            <a:avLst/>
          </a:prstGeom>
          <a:solidFill>
            <a:srgbClr val="BDED63">
              <a:alpha val="80000"/>
            </a:srgbClr>
          </a:solidFill>
          <a:ln>
            <a:noFill/>
          </a:ln>
        </p:spPr>
        <p:txBody>
          <a:bodyPr vert="horz" wrap="square" lIns="91440" tIns="45720" rIns="91440" bIns="45720" numCol="1" anchor="t" anchorCtr="0" compatLnSpc="1"/>
          <a:lstStyle/>
          <a:p>
            <a:endParaRPr lang="zh-CN" altLang="en-US"/>
          </a:p>
        </p:txBody>
      </p:sp>
      <p:sp>
        <p:nvSpPr>
          <p:cNvPr id="16" name="Oval 19"/>
          <p:cNvSpPr>
            <a:spLocks noChangeArrowheads="1"/>
          </p:cNvSpPr>
          <p:nvPr/>
        </p:nvSpPr>
        <p:spPr bwMode="auto">
          <a:xfrm>
            <a:off x="4118809" y="1559890"/>
            <a:ext cx="215900" cy="215900"/>
          </a:xfrm>
          <a:prstGeom prst="ellipse">
            <a:avLst/>
          </a:prstGeom>
          <a:solidFill>
            <a:srgbClr val="BCED61">
              <a:alpha val="80000"/>
            </a:srgbClr>
          </a:solidFill>
          <a:ln>
            <a:noFill/>
          </a:ln>
        </p:spPr>
        <p:txBody>
          <a:bodyPr vert="horz" wrap="square" lIns="91440" tIns="45720" rIns="91440" bIns="45720" numCol="1" anchor="t" anchorCtr="0" compatLnSpc="1"/>
          <a:lstStyle/>
          <a:p>
            <a:endParaRPr lang="zh-CN" altLang="en-US"/>
          </a:p>
        </p:txBody>
      </p:sp>
      <p:sp>
        <p:nvSpPr>
          <p:cNvPr id="17" name="Oval 20"/>
          <p:cNvSpPr>
            <a:spLocks noChangeArrowheads="1"/>
          </p:cNvSpPr>
          <p:nvPr/>
        </p:nvSpPr>
        <p:spPr bwMode="auto">
          <a:xfrm>
            <a:off x="3637095" y="1526927"/>
            <a:ext cx="377825" cy="379413"/>
          </a:xfrm>
          <a:prstGeom prst="ellipse">
            <a:avLst/>
          </a:prstGeom>
          <a:solidFill>
            <a:srgbClr val="CB99CC">
              <a:alpha val="80000"/>
            </a:srgbClr>
          </a:solidFill>
          <a:ln>
            <a:noFill/>
          </a:ln>
        </p:spPr>
        <p:txBody>
          <a:bodyPr vert="horz" wrap="square" lIns="91440" tIns="45720" rIns="91440" bIns="45720" numCol="1" anchor="t" anchorCtr="0" compatLnSpc="1"/>
          <a:lstStyle/>
          <a:p>
            <a:endParaRPr lang="zh-CN" altLang="en-US"/>
          </a:p>
        </p:txBody>
      </p:sp>
      <p:sp>
        <p:nvSpPr>
          <p:cNvPr id="18" name="Oval 21"/>
          <p:cNvSpPr>
            <a:spLocks noChangeArrowheads="1"/>
          </p:cNvSpPr>
          <p:nvPr/>
        </p:nvSpPr>
        <p:spPr bwMode="auto">
          <a:xfrm>
            <a:off x="2875568" y="1320965"/>
            <a:ext cx="950440" cy="951935"/>
          </a:xfrm>
          <a:prstGeom prst="ellipse">
            <a:avLst/>
          </a:prstGeom>
          <a:solidFill>
            <a:srgbClr val="FBE22D">
              <a:alpha val="80000"/>
            </a:srgbClr>
          </a:solidFill>
          <a:ln>
            <a:noFill/>
          </a:ln>
        </p:spPr>
        <p:txBody>
          <a:bodyPr vert="horz" wrap="square" lIns="91440" tIns="45720" rIns="91440" bIns="45720" numCol="1" anchor="t" anchorCtr="0" compatLnSpc="1"/>
          <a:lstStyle/>
          <a:p>
            <a:endParaRPr lang="zh-CN" altLang="en-US"/>
          </a:p>
        </p:txBody>
      </p:sp>
      <p:sp>
        <p:nvSpPr>
          <p:cNvPr id="19" name="Oval 22"/>
          <p:cNvSpPr>
            <a:spLocks noChangeArrowheads="1"/>
          </p:cNvSpPr>
          <p:nvPr/>
        </p:nvSpPr>
        <p:spPr bwMode="auto">
          <a:xfrm>
            <a:off x="2122251" y="998434"/>
            <a:ext cx="555625" cy="557213"/>
          </a:xfrm>
          <a:prstGeom prst="ellipse">
            <a:avLst/>
          </a:prstGeom>
          <a:solidFill>
            <a:srgbClr val="FBE22D">
              <a:alpha val="80000"/>
            </a:srgbClr>
          </a:solidFill>
          <a:ln>
            <a:noFill/>
          </a:ln>
        </p:spPr>
        <p:txBody>
          <a:bodyPr vert="horz" wrap="square" lIns="91440" tIns="45720" rIns="91440" bIns="45720" numCol="1" anchor="t" anchorCtr="0" compatLnSpc="1"/>
          <a:lstStyle/>
          <a:p>
            <a:endParaRPr lang="zh-CN" altLang="en-US"/>
          </a:p>
        </p:txBody>
      </p:sp>
      <p:sp>
        <p:nvSpPr>
          <p:cNvPr id="20" name="Oval 23"/>
          <p:cNvSpPr>
            <a:spLocks noChangeArrowheads="1"/>
          </p:cNvSpPr>
          <p:nvPr/>
        </p:nvSpPr>
        <p:spPr bwMode="auto">
          <a:xfrm>
            <a:off x="1867033" y="1597190"/>
            <a:ext cx="514350" cy="514350"/>
          </a:xfrm>
          <a:prstGeom prst="ellipse">
            <a:avLst/>
          </a:prstGeom>
          <a:solidFill>
            <a:srgbClr val="8CDB27">
              <a:alpha val="80000"/>
            </a:srgbClr>
          </a:solidFill>
          <a:ln>
            <a:noFill/>
          </a:ln>
        </p:spPr>
        <p:txBody>
          <a:bodyPr vert="horz" wrap="square" lIns="91440" tIns="45720" rIns="91440" bIns="45720" numCol="1" anchor="t" anchorCtr="0" compatLnSpc="1"/>
          <a:lstStyle/>
          <a:p>
            <a:endParaRPr lang="zh-CN" altLang="en-US"/>
          </a:p>
        </p:txBody>
      </p:sp>
      <p:sp>
        <p:nvSpPr>
          <p:cNvPr id="21" name="Oval 24"/>
          <p:cNvSpPr>
            <a:spLocks noChangeArrowheads="1"/>
          </p:cNvSpPr>
          <p:nvPr/>
        </p:nvSpPr>
        <p:spPr bwMode="auto">
          <a:xfrm>
            <a:off x="1660658" y="1717840"/>
            <a:ext cx="139700" cy="139700"/>
          </a:xfrm>
          <a:prstGeom prst="ellipse">
            <a:avLst/>
          </a:prstGeom>
          <a:solidFill>
            <a:srgbClr val="E9B915">
              <a:alpha val="80000"/>
            </a:srgbClr>
          </a:solidFill>
          <a:ln>
            <a:noFill/>
          </a:ln>
        </p:spPr>
        <p:txBody>
          <a:bodyPr vert="horz" wrap="square" lIns="91440" tIns="45720" rIns="91440" bIns="45720" numCol="1" anchor="t" anchorCtr="0" compatLnSpc="1"/>
          <a:lstStyle/>
          <a:p>
            <a:endParaRPr lang="zh-CN" altLang="en-US"/>
          </a:p>
        </p:txBody>
      </p:sp>
      <p:sp>
        <p:nvSpPr>
          <p:cNvPr id="22" name="Oval 25"/>
          <p:cNvSpPr>
            <a:spLocks noChangeArrowheads="1"/>
          </p:cNvSpPr>
          <p:nvPr/>
        </p:nvSpPr>
        <p:spPr bwMode="auto">
          <a:xfrm>
            <a:off x="3032258" y="3043402"/>
            <a:ext cx="146050" cy="147638"/>
          </a:xfrm>
          <a:prstGeom prst="ellipse">
            <a:avLst/>
          </a:prstGeom>
          <a:solidFill>
            <a:srgbClr val="BCED60">
              <a:alpha val="80000"/>
            </a:srgbClr>
          </a:solidFill>
          <a:ln>
            <a:noFill/>
          </a:ln>
        </p:spPr>
        <p:txBody>
          <a:bodyPr vert="horz" wrap="square" lIns="91440" tIns="45720" rIns="91440" bIns="45720" numCol="1" anchor="t" anchorCtr="0" compatLnSpc="1"/>
          <a:lstStyle/>
          <a:p>
            <a:endParaRPr lang="zh-CN" altLang="en-US"/>
          </a:p>
        </p:txBody>
      </p:sp>
      <p:sp>
        <p:nvSpPr>
          <p:cNvPr id="23" name="Oval 26"/>
          <p:cNvSpPr>
            <a:spLocks noChangeArrowheads="1"/>
          </p:cNvSpPr>
          <p:nvPr/>
        </p:nvSpPr>
        <p:spPr bwMode="auto">
          <a:xfrm>
            <a:off x="2968760" y="3464090"/>
            <a:ext cx="146050" cy="149225"/>
          </a:xfrm>
          <a:prstGeom prst="ellipse">
            <a:avLst/>
          </a:prstGeom>
          <a:solidFill>
            <a:srgbClr val="B03896">
              <a:alpha val="80000"/>
            </a:srgbClr>
          </a:solidFill>
          <a:ln>
            <a:noFill/>
          </a:ln>
        </p:spPr>
        <p:txBody>
          <a:bodyPr vert="horz" wrap="square" lIns="91440" tIns="45720" rIns="91440" bIns="45720" numCol="1" anchor="t" anchorCtr="0" compatLnSpc="1"/>
          <a:lstStyle/>
          <a:p>
            <a:endParaRPr lang="zh-CN" altLang="en-US"/>
          </a:p>
        </p:txBody>
      </p:sp>
      <p:sp>
        <p:nvSpPr>
          <p:cNvPr id="24" name="Oval 27"/>
          <p:cNvSpPr>
            <a:spLocks noChangeArrowheads="1"/>
          </p:cNvSpPr>
          <p:nvPr/>
        </p:nvSpPr>
        <p:spPr bwMode="auto">
          <a:xfrm>
            <a:off x="3017652" y="3659738"/>
            <a:ext cx="437740" cy="437740"/>
          </a:xfrm>
          <a:prstGeom prst="ellipse">
            <a:avLst/>
          </a:prstGeom>
          <a:solidFill>
            <a:srgbClr val="F0CA6C">
              <a:alpha val="80000"/>
            </a:srgbClr>
          </a:solidFill>
          <a:ln>
            <a:noFill/>
          </a:ln>
        </p:spPr>
        <p:txBody>
          <a:bodyPr vert="horz" wrap="square" lIns="91440" tIns="45720" rIns="91440" bIns="45720" numCol="1" anchor="t" anchorCtr="0" compatLnSpc="1"/>
          <a:lstStyle/>
          <a:p>
            <a:endParaRPr lang="zh-CN" altLang="en-US"/>
          </a:p>
        </p:txBody>
      </p:sp>
      <p:sp>
        <p:nvSpPr>
          <p:cNvPr id="25" name="Oval 28"/>
          <p:cNvSpPr>
            <a:spLocks noChangeArrowheads="1"/>
          </p:cNvSpPr>
          <p:nvPr/>
        </p:nvSpPr>
        <p:spPr bwMode="auto">
          <a:xfrm>
            <a:off x="2745717" y="4120844"/>
            <a:ext cx="317185" cy="321993"/>
          </a:xfrm>
          <a:prstGeom prst="ellipse">
            <a:avLst/>
          </a:prstGeom>
          <a:solidFill>
            <a:srgbClr val="F0CA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Oval 29"/>
          <p:cNvSpPr>
            <a:spLocks noChangeArrowheads="1"/>
          </p:cNvSpPr>
          <p:nvPr/>
        </p:nvSpPr>
        <p:spPr bwMode="auto">
          <a:xfrm>
            <a:off x="2928201" y="4905540"/>
            <a:ext cx="264948" cy="264948"/>
          </a:xfrm>
          <a:prstGeom prst="ellipse">
            <a:avLst/>
          </a:prstGeom>
          <a:solidFill>
            <a:srgbClr val="7BBFAA">
              <a:alpha val="80000"/>
            </a:srgbClr>
          </a:solidFill>
          <a:ln>
            <a:noFill/>
          </a:ln>
        </p:spPr>
        <p:txBody>
          <a:bodyPr vert="horz" wrap="square" lIns="91440" tIns="45720" rIns="91440" bIns="45720" numCol="1" anchor="t" anchorCtr="0" compatLnSpc="1"/>
          <a:lstStyle/>
          <a:p>
            <a:endParaRPr lang="zh-CN" altLang="en-US"/>
          </a:p>
        </p:txBody>
      </p:sp>
      <p:sp>
        <p:nvSpPr>
          <p:cNvPr id="27" name="Oval 30"/>
          <p:cNvSpPr>
            <a:spLocks noChangeArrowheads="1"/>
          </p:cNvSpPr>
          <p:nvPr/>
        </p:nvSpPr>
        <p:spPr bwMode="auto">
          <a:xfrm>
            <a:off x="2745717" y="4510944"/>
            <a:ext cx="478058" cy="475179"/>
          </a:xfrm>
          <a:prstGeom prst="ellipse">
            <a:avLst/>
          </a:prstGeom>
          <a:solidFill>
            <a:srgbClr val="EB4544">
              <a:alpha val="80000"/>
            </a:srgbClr>
          </a:solidFill>
          <a:ln>
            <a:noFill/>
          </a:ln>
        </p:spPr>
        <p:txBody>
          <a:bodyPr vert="horz" wrap="square" lIns="91440" tIns="45720" rIns="91440" bIns="45720" numCol="1" anchor="t" anchorCtr="0" compatLnSpc="1"/>
          <a:lstStyle/>
          <a:p>
            <a:endParaRPr lang="zh-CN" altLang="en-US"/>
          </a:p>
        </p:txBody>
      </p:sp>
      <p:sp>
        <p:nvSpPr>
          <p:cNvPr id="28" name="Oval 31"/>
          <p:cNvSpPr>
            <a:spLocks noChangeArrowheads="1"/>
          </p:cNvSpPr>
          <p:nvPr/>
        </p:nvSpPr>
        <p:spPr bwMode="auto">
          <a:xfrm>
            <a:off x="2624270" y="4585957"/>
            <a:ext cx="213232" cy="213232"/>
          </a:xfrm>
          <a:prstGeom prst="ellipse">
            <a:avLst/>
          </a:prstGeom>
          <a:solidFill>
            <a:srgbClr val="8DC65B">
              <a:alpha val="80000"/>
            </a:srgbClr>
          </a:solidFill>
          <a:ln>
            <a:noFill/>
          </a:ln>
        </p:spPr>
        <p:txBody>
          <a:bodyPr vert="horz" wrap="square" lIns="91440" tIns="45720" rIns="91440" bIns="45720" numCol="1" anchor="t" anchorCtr="0" compatLnSpc="1"/>
          <a:lstStyle/>
          <a:p>
            <a:endParaRPr lang="zh-CN" altLang="en-US"/>
          </a:p>
        </p:txBody>
      </p:sp>
      <p:sp>
        <p:nvSpPr>
          <p:cNvPr id="29" name="Oval 32"/>
          <p:cNvSpPr>
            <a:spLocks noChangeArrowheads="1"/>
          </p:cNvSpPr>
          <p:nvPr/>
        </p:nvSpPr>
        <p:spPr bwMode="auto">
          <a:xfrm>
            <a:off x="2321883" y="3795092"/>
            <a:ext cx="604773" cy="604773"/>
          </a:xfrm>
          <a:prstGeom prst="ellipse">
            <a:avLst/>
          </a:prstGeom>
          <a:solidFill>
            <a:srgbClr val="98D2E3">
              <a:alpha val="80000"/>
            </a:srgbClr>
          </a:solidFill>
          <a:ln>
            <a:noFill/>
          </a:ln>
        </p:spPr>
        <p:txBody>
          <a:bodyPr vert="horz" wrap="square" lIns="91440" tIns="45720" rIns="91440" bIns="45720" numCol="1" anchor="t" anchorCtr="0" compatLnSpc="1"/>
          <a:lstStyle/>
          <a:p>
            <a:endParaRPr lang="zh-CN" altLang="en-US"/>
          </a:p>
        </p:txBody>
      </p:sp>
      <p:sp>
        <p:nvSpPr>
          <p:cNvPr id="30" name="Oval 33"/>
          <p:cNvSpPr>
            <a:spLocks noChangeArrowheads="1"/>
          </p:cNvSpPr>
          <p:nvPr/>
        </p:nvSpPr>
        <p:spPr bwMode="auto">
          <a:xfrm>
            <a:off x="2800483" y="1133640"/>
            <a:ext cx="463550" cy="463550"/>
          </a:xfrm>
          <a:prstGeom prst="ellipse">
            <a:avLst/>
          </a:prstGeom>
          <a:solidFill>
            <a:srgbClr val="B9DBDD">
              <a:alpha val="80000"/>
            </a:srgbClr>
          </a:solidFill>
          <a:ln>
            <a:noFill/>
          </a:ln>
        </p:spPr>
        <p:txBody>
          <a:bodyPr vert="horz" wrap="square" lIns="91440" tIns="45720" rIns="91440" bIns="45720" numCol="1" anchor="t" anchorCtr="0" compatLnSpc="1"/>
          <a:lstStyle/>
          <a:p>
            <a:endParaRPr lang="zh-CN" altLang="en-US"/>
          </a:p>
        </p:txBody>
      </p:sp>
      <p:sp>
        <p:nvSpPr>
          <p:cNvPr id="31" name="Oval 34"/>
          <p:cNvSpPr>
            <a:spLocks noChangeArrowheads="1"/>
          </p:cNvSpPr>
          <p:nvPr/>
        </p:nvSpPr>
        <p:spPr bwMode="auto">
          <a:xfrm>
            <a:off x="3226138" y="2959906"/>
            <a:ext cx="622300" cy="623888"/>
          </a:xfrm>
          <a:prstGeom prst="ellipse">
            <a:avLst/>
          </a:prstGeom>
          <a:solidFill>
            <a:srgbClr val="98D2E3">
              <a:alpha val="80000"/>
            </a:srgbClr>
          </a:solidFill>
          <a:ln>
            <a:noFill/>
          </a:ln>
        </p:spPr>
        <p:txBody>
          <a:bodyPr vert="horz" wrap="square" lIns="91440" tIns="45720" rIns="91440" bIns="45720" numCol="1" anchor="t" anchorCtr="0" compatLnSpc="1"/>
          <a:lstStyle/>
          <a:p>
            <a:endParaRPr lang="zh-CN" altLang="en-US"/>
          </a:p>
        </p:txBody>
      </p:sp>
      <p:sp>
        <p:nvSpPr>
          <p:cNvPr id="32" name="Oval 35"/>
          <p:cNvSpPr>
            <a:spLocks noChangeArrowheads="1"/>
          </p:cNvSpPr>
          <p:nvPr/>
        </p:nvSpPr>
        <p:spPr bwMode="auto">
          <a:xfrm>
            <a:off x="2530610" y="2770352"/>
            <a:ext cx="422275" cy="420688"/>
          </a:xfrm>
          <a:prstGeom prst="ellipse">
            <a:avLst/>
          </a:prstGeom>
          <a:solidFill>
            <a:srgbClr val="E27902">
              <a:alpha val="80000"/>
            </a:srgbClr>
          </a:solidFill>
          <a:ln>
            <a:noFill/>
          </a:ln>
        </p:spPr>
        <p:txBody>
          <a:bodyPr vert="horz" wrap="square" lIns="91440" tIns="45720" rIns="91440" bIns="45720" numCol="1" anchor="t" anchorCtr="0" compatLnSpc="1"/>
          <a:lstStyle/>
          <a:p>
            <a:endParaRPr lang="zh-CN" altLang="en-US"/>
          </a:p>
        </p:txBody>
      </p:sp>
      <p:sp>
        <p:nvSpPr>
          <p:cNvPr id="33" name="Oval 36"/>
          <p:cNvSpPr>
            <a:spLocks noChangeArrowheads="1"/>
          </p:cNvSpPr>
          <p:nvPr/>
        </p:nvSpPr>
        <p:spPr bwMode="auto">
          <a:xfrm>
            <a:off x="2374027" y="3076740"/>
            <a:ext cx="574675" cy="571500"/>
          </a:xfrm>
          <a:prstGeom prst="ellipse">
            <a:avLst/>
          </a:prstGeom>
          <a:solidFill>
            <a:srgbClr val="A9D25A">
              <a:alpha val="80000"/>
            </a:srgbClr>
          </a:solidFill>
          <a:ln>
            <a:noFill/>
          </a:ln>
        </p:spPr>
        <p:txBody>
          <a:bodyPr vert="horz" wrap="square" lIns="91440" tIns="45720" rIns="91440" bIns="45720" numCol="1" anchor="t" anchorCtr="0" compatLnSpc="1"/>
          <a:lstStyle/>
          <a:p>
            <a:endParaRPr lang="zh-CN" altLang="en-US"/>
          </a:p>
        </p:txBody>
      </p:sp>
      <p:sp>
        <p:nvSpPr>
          <p:cNvPr id="34" name="Oval 37"/>
          <p:cNvSpPr>
            <a:spLocks noChangeArrowheads="1"/>
          </p:cNvSpPr>
          <p:nvPr/>
        </p:nvSpPr>
        <p:spPr bwMode="auto">
          <a:xfrm>
            <a:off x="3083060" y="2016455"/>
            <a:ext cx="1066800" cy="1068388"/>
          </a:xfrm>
          <a:prstGeom prst="ellipse">
            <a:avLst/>
          </a:prstGeom>
          <a:solidFill>
            <a:srgbClr val="EA5514">
              <a:alpha val="80000"/>
            </a:srgbClr>
          </a:solidFill>
          <a:ln>
            <a:noFill/>
          </a:ln>
        </p:spPr>
        <p:txBody>
          <a:bodyPr vert="horz" wrap="square" lIns="91440" tIns="45720" rIns="91440" bIns="45720" numCol="1" anchor="t" anchorCtr="0" compatLnSpc="1"/>
          <a:lstStyle/>
          <a:p>
            <a:endParaRPr lang="zh-CN" altLang="en-US"/>
          </a:p>
        </p:txBody>
      </p:sp>
      <p:sp>
        <p:nvSpPr>
          <p:cNvPr id="35" name="Rectangle 39"/>
          <p:cNvSpPr>
            <a:spLocks noChangeArrowheads="1"/>
          </p:cNvSpPr>
          <p:nvPr/>
        </p:nvSpPr>
        <p:spPr bwMode="auto">
          <a:xfrm>
            <a:off x="3252923" y="2212664"/>
            <a:ext cx="72707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48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05</a:t>
            </a:r>
            <a:endParaRPr kumimoji="0" lang="zh-CN" altLang="zh-CN" sz="1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6" name="Rectangle 39"/>
          <p:cNvSpPr>
            <a:spLocks noChangeArrowheads="1"/>
          </p:cNvSpPr>
          <p:nvPr/>
        </p:nvSpPr>
        <p:spPr bwMode="auto">
          <a:xfrm>
            <a:off x="4350828" y="2212095"/>
            <a:ext cx="4685667" cy="676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44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构件图和部署图</a:t>
            </a:r>
            <a:endParaRPr lang="en-US" altLang="zh-CN" sz="44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endParaRPr>
          </a:p>
        </p:txBody>
      </p:sp>
    </p:spTree>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300"/>
                                      </p:stCondLst>
                                      <p:childTnLst>
                                        <p:set>
                                          <p:cBhvr>
                                            <p:cTn id="27" dur="1" fill="hold">
                                              <p:stCondLst>
                                                <p:cond delay="0"/>
                                              </p:stCondLst>
                                            </p:cTn>
                                            <p:tgtEl>
                                              <p:spTgt spid="10"/>
                                            </p:tgtEl>
                                            <p:attrNameLst>
                                              <p:attrName>style.visibility</p:attrName>
                                            </p:attrNameLst>
                                          </p:cBhvr>
                                          <p:to>
                                            <p:strVal val="visible"/>
                                          </p:to>
                                        </p:set>
                                        <p:anim calcmode="lin" valueType="num">
                                          <p:cBhvr>
                                            <p:cTn id="28" dur="300" fill="hold"/>
                                            <p:tgtEl>
                                              <p:spTgt spid="10"/>
                                            </p:tgtEl>
                                            <p:attrNameLst>
                                              <p:attrName>ppt_w</p:attrName>
                                            </p:attrNameLst>
                                          </p:cBhvr>
                                          <p:tavLst>
                                            <p:tav tm="0">
                                              <p:val>
                                                <p:fltVal val="0"/>
                                              </p:val>
                                            </p:tav>
                                            <p:tav tm="100000">
                                              <p:val>
                                                <p:strVal val="#ppt_w"/>
                                              </p:val>
                                            </p:tav>
                                          </p:tavLst>
                                        </p:anim>
                                        <p:anim calcmode="lin" valueType="num">
                                          <p:cBhvr>
                                            <p:cTn id="29" dur="300" fill="hold"/>
                                            <p:tgtEl>
                                              <p:spTgt spid="10"/>
                                            </p:tgtEl>
                                            <p:attrNameLst>
                                              <p:attrName>ppt_h</p:attrName>
                                            </p:attrNameLst>
                                          </p:cBhvr>
                                          <p:tavLst>
                                            <p:tav tm="0">
                                              <p:val>
                                                <p:fltVal val="0"/>
                                              </p:val>
                                            </p:tav>
                                            <p:tav tm="100000">
                                              <p:val>
                                                <p:strVal val="#ppt_h"/>
                                              </p:val>
                                            </p:tav>
                                          </p:tavLst>
                                        </p:anim>
                                        <p:animEffect transition="in" filter="fade">
                                          <p:cBhvr>
                                            <p:cTn id="30" dur="300"/>
                                            <p:tgtEl>
                                              <p:spTgt spid="10"/>
                                            </p:tgtEl>
                                          </p:cBhvr>
                                        </p:animEffect>
                                      </p:childTnLst>
                                    </p:cTn>
                                  </p:par>
                                  <p:par>
                                    <p:cTn id="31" presetID="6" presetClass="emph" presetSubtype="0" autoRev="1" fill="hold" grpId="1" nodeType="withEffect">
                                      <p:stCondLst>
                                        <p:cond delay="600"/>
                                      </p:stCondLst>
                                      <p:childTnLst>
                                        <p:animScale>
                                          <p:cBhvr>
                                            <p:cTn id="32" dur="150" fill="hold"/>
                                            <p:tgtEl>
                                              <p:spTgt spid="10"/>
                                            </p:tgtEl>
                                          </p:cBhvr>
                                          <p:by x="110000" y="110000"/>
                                        </p:animScale>
                                      </p:childTnLst>
                                    </p:cTn>
                                  </p:par>
                                  <p:par>
                                    <p:cTn id="33" presetID="53" presetClass="entr" presetSubtype="16" fill="hold" grpId="0" nodeType="withEffect">
                                      <p:stCondLst>
                                        <p:cond delay="20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par>
                                    <p:cTn id="38" presetID="6" presetClass="emph" presetSubtype="0" autoRev="1" fill="hold" grpId="1" nodeType="withEffect">
                                      <p:stCondLst>
                                        <p:cond delay="500"/>
                                      </p:stCondLst>
                                      <p:childTnLst>
                                        <p:animScale>
                                          <p:cBhvr>
                                            <p:cTn id="39" dur="150" fill="hold"/>
                                            <p:tgtEl>
                                              <p:spTgt spid="7"/>
                                            </p:tgtEl>
                                          </p:cBhvr>
                                          <p:by x="110000" y="110000"/>
                                        </p:animScale>
                                      </p:childTnLst>
                                    </p:cTn>
                                  </p:par>
                                  <p:par>
                                    <p:cTn id="40" presetID="53" presetClass="entr" presetSubtype="16"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300" fill="hold"/>
                                            <p:tgtEl>
                                              <p:spTgt spid="6"/>
                                            </p:tgtEl>
                                            <p:attrNameLst>
                                              <p:attrName>ppt_w</p:attrName>
                                            </p:attrNameLst>
                                          </p:cBhvr>
                                          <p:tavLst>
                                            <p:tav tm="0">
                                              <p:val>
                                                <p:fltVal val="0"/>
                                              </p:val>
                                            </p:tav>
                                            <p:tav tm="100000">
                                              <p:val>
                                                <p:strVal val="#ppt_w"/>
                                              </p:val>
                                            </p:tav>
                                          </p:tavLst>
                                        </p:anim>
                                        <p:anim calcmode="lin" valueType="num">
                                          <p:cBhvr>
                                            <p:cTn id="43" dur="300" fill="hold"/>
                                            <p:tgtEl>
                                              <p:spTgt spid="6"/>
                                            </p:tgtEl>
                                            <p:attrNameLst>
                                              <p:attrName>ppt_h</p:attrName>
                                            </p:attrNameLst>
                                          </p:cBhvr>
                                          <p:tavLst>
                                            <p:tav tm="0">
                                              <p:val>
                                                <p:fltVal val="0"/>
                                              </p:val>
                                            </p:tav>
                                            <p:tav tm="100000">
                                              <p:val>
                                                <p:strVal val="#ppt_h"/>
                                              </p:val>
                                            </p:tav>
                                          </p:tavLst>
                                        </p:anim>
                                        <p:animEffect transition="in" filter="fade">
                                          <p:cBhvr>
                                            <p:cTn id="44" dur="300"/>
                                            <p:tgtEl>
                                              <p:spTgt spid="6"/>
                                            </p:tgtEl>
                                          </p:cBhvr>
                                        </p:animEffect>
                                      </p:childTnLst>
                                    </p:cTn>
                                  </p:par>
                                  <p:par>
                                    <p:cTn id="45" presetID="6" presetClass="emph" presetSubtype="0" autoRev="1" fill="hold" grpId="1" nodeType="withEffect">
                                      <p:stCondLst>
                                        <p:cond delay="300"/>
                                      </p:stCondLst>
                                      <p:childTnLst>
                                        <p:animScale>
                                          <p:cBhvr>
                                            <p:cTn id="46" dur="150" fill="hold"/>
                                            <p:tgtEl>
                                              <p:spTgt spid="6"/>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300" fill="hold"/>
                                            <p:tgtEl>
                                              <p:spTgt spid="16"/>
                                            </p:tgtEl>
                                            <p:attrNameLst>
                                              <p:attrName>ppt_w</p:attrName>
                                            </p:attrNameLst>
                                          </p:cBhvr>
                                          <p:tavLst>
                                            <p:tav tm="0">
                                              <p:val>
                                                <p:fltVal val="0"/>
                                              </p:val>
                                            </p:tav>
                                            <p:tav tm="100000">
                                              <p:val>
                                                <p:strVal val="#ppt_w"/>
                                              </p:val>
                                            </p:tav>
                                          </p:tavLst>
                                        </p:anim>
                                        <p:anim calcmode="lin" valueType="num">
                                          <p:cBhvr>
                                            <p:cTn id="64" dur="300" fill="hold"/>
                                            <p:tgtEl>
                                              <p:spTgt spid="16"/>
                                            </p:tgtEl>
                                            <p:attrNameLst>
                                              <p:attrName>ppt_h</p:attrName>
                                            </p:attrNameLst>
                                          </p:cBhvr>
                                          <p:tavLst>
                                            <p:tav tm="0">
                                              <p:val>
                                                <p:fltVal val="0"/>
                                              </p:val>
                                            </p:tav>
                                            <p:tav tm="100000">
                                              <p:val>
                                                <p:strVal val="#ppt_h"/>
                                              </p:val>
                                            </p:tav>
                                          </p:tavLst>
                                        </p:anim>
                                        <p:animEffect transition="in" filter="fade">
                                          <p:cBhvr>
                                            <p:cTn id="65" dur="300"/>
                                            <p:tgtEl>
                                              <p:spTgt spid="16"/>
                                            </p:tgtEl>
                                          </p:cBhvr>
                                        </p:animEffect>
                                      </p:childTnLst>
                                    </p:cTn>
                                  </p:par>
                                  <p:par>
                                    <p:cTn id="66" presetID="6" presetClass="emph" presetSubtype="0" autoRev="1" fill="hold" grpId="1" nodeType="withEffect">
                                      <p:stCondLst>
                                        <p:cond delay="300"/>
                                      </p:stCondLst>
                                      <p:childTnLst>
                                        <p:animScale>
                                          <p:cBhvr>
                                            <p:cTn id="67" dur="150" fill="hold"/>
                                            <p:tgtEl>
                                              <p:spTgt spid="16"/>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p:cTn id="70" dur="300" fill="hold"/>
                                            <p:tgtEl>
                                              <p:spTgt spid="17"/>
                                            </p:tgtEl>
                                            <p:attrNameLst>
                                              <p:attrName>ppt_w</p:attrName>
                                            </p:attrNameLst>
                                          </p:cBhvr>
                                          <p:tavLst>
                                            <p:tav tm="0">
                                              <p:val>
                                                <p:fltVal val="0"/>
                                              </p:val>
                                            </p:tav>
                                            <p:tav tm="100000">
                                              <p:val>
                                                <p:strVal val="#ppt_w"/>
                                              </p:val>
                                            </p:tav>
                                          </p:tavLst>
                                        </p:anim>
                                        <p:anim calcmode="lin" valueType="num">
                                          <p:cBhvr>
                                            <p:cTn id="71" dur="300" fill="hold"/>
                                            <p:tgtEl>
                                              <p:spTgt spid="17"/>
                                            </p:tgtEl>
                                            <p:attrNameLst>
                                              <p:attrName>ppt_h</p:attrName>
                                            </p:attrNameLst>
                                          </p:cBhvr>
                                          <p:tavLst>
                                            <p:tav tm="0">
                                              <p:val>
                                                <p:fltVal val="0"/>
                                              </p:val>
                                            </p:tav>
                                            <p:tav tm="100000">
                                              <p:val>
                                                <p:strVal val="#ppt_h"/>
                                              </p:val>
                                            </p:tav>
                                          </p:tavLst>
                                        </p:anim>
                                        <p:animEffect transition="in" filter="fade">
                                          <p:cBhvr>
                                            <p:cTn id="72" dur="300"/>
                                            <p:tgtEl>
                                              <p:spTgt spid="17"/>
                                            </p:tgtEl>
                                          </p:cBhvr>
                                        </p:animEffect>
                                      </p:childTnLst>
                                    </p:cTn>
                                  </p:par>
                                  <p:par>
                                    <p:cTn id="73" presetID="6" presetClass="emph" presetSubtype="0" autoRev="1" fill="hold" grpId="1" nodeType="withEffect">
                                      <p:stCondLst>
                                        <p:cond delay="300"/>
                                      </p:stCondLst>
                                      <p:childTnLst>
                                        <p:animScale>
                                          <p:cBhvr>
                                            <p:cTn id="74" dur="150" fill="hold"/>
                                            <p:tgtEl>
                                              <p:spTgt spid="17"/>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300" fill="hold"/>
                                            <p:tgtEl>
                                              <p:spTgt spid="15"/>
                                            </p:tgtEl>
                                            <p:attrNameLst>
                                              <p:attrName>ppt_w</p:attrName>
                                            </p:attrNameLst>
                                          </p:cBhvr>
                                          <p:tavLst>
                                            <p:tav tm="0">
                                              <p:val>
                                                <p:fltVal val="0"/>
                                              </p:val>
                                            </p:tav>
                                            <p:tav tm="100000">
                                              <p:val>
                                                <p:strVal val="#ppt_w"/>
                                              </p:val>
                                            </p:tav>
                                          </p:tavLst>
                                        </p:anim>
                                        <p:anim calcmode="lin" valueType="num">
                                          <p:cBhvr>
                                            <p:cTn id="78" dur="300" fill="hold"/>
                                            <p:tgtEl>
                                              <p:spTgt spid="15"/>
                                            </p:tgtEl>
                                            <p:attrNameLst>
                                              <p:attrName>ppt_h</p:attrName>
                                            </p:attrNameLst>
                                          </p:cBhvr>
                                          <p:tavLst>
                                            <p:tav tm="0">
                                              <p:val>
                                                <p:fltVal val="0"/>
                                              </p:val>
                                            </p:tav>
                                            <p:tav tm="100000">
                                              <p:val>
                                                <p:strVal val="#ppt_h"/>
                                              </p:val>
                                            </p:tav>
                                          </p:tavLst>
                                        </p:anim>
                                        <p:animEffect transition="in" filter="fade">
                                          <p:cBhvr>
                                            <p:cTn id="79" dur="300"/>
                                            <p:tgtEl>
                                              <p:spTgt spid="15"/>
                                            </p:tgtEl>
                                          </p:cBhvr>
                                        </p:animEffect>
                                      </p:childTnLst>
                                    </p:cTn>
                                  </p:par>
                                  <p:par>
                                    <p:cTn id="80" presetID="6" presetClass="emph" presetSubtype="0" autoRev="1" fill="hold" grpId="1" nodeType="withEffect">
                                      <p:stCondLst>
                                        <p:cond delay="300"/>
                                      </p:stCondLst>
                                      <p:childTnLst>
                                        <p:animScale>
                                          <p:cBhvr>
                                            <p:cTn id="81" dur="150" fill="hold"/>
                                            <p:tgtEl>
                                              <p:spTgt spid="15"/>
                                            </p:tgtEl>
                                          </p:cBhvr>
                                          <p:by x="110000" y="110000"/>
                                        </p:animScale>
                                      </p:childTnLst>
                                    </p:cTn>
                                  </p:par>
                                  <p:par>
                                    <p:cTn id="82" presetID="53" presetClass="entr" presetSubtype="16" fill="hold" grpId="0" nodeType="withEffect">
                                      <p:stCondLst>
                                        <p:cond delay="200"/>
                                      </p:stCondLst>
                                      <p:childTnLst>
                                        <p:set>
                                          <p:cBhvr>
                                            <p:cTn id="83" dur="1" fill="hold">
                                              <p:stCondLst>
                                                <p:cond delay="0"/>
                                              </p:stCondLst>
                                            </p:cTn>
                                            <p:tgtEl>
                                              <p:spTgt spid="18"/>
                                            </p:tgtEl>
                                            <p:attrNameLst>
                                              <p:attrName>style.visibility</p:attrName>
                                            </p:attrNameLst>
                                          </p:cBhvr>
                                          <p:to>
                                            <p:strVal val="visible"/>
                                          </p:to>
                                        </p:set>
                                        <p:anim calcmode="lin" valueType="num">
                                          <p:cBhvr>
                                            <p:cTn id="84" dur="300" fill="hold"/>
                                            <p:tgtEl>
                                              <p:spTgt spid="18"/>
                                            </p:tgtEl>
                                            <p:attrNameLst>
                                              <p:attrName>ppt_w</p:attrName>
                                            </p:attrNameLst>
                                          </p:cBhvr>
                                          <p:tavLst>
                                            <p:tav tm="0">
                                              <p:val>
                                                <p:fltVal val="0"/>
                                              </p:val>
                                            </p:tav>
                                            <p:tav tm="100000">
                                              <p:val>
                                                <p:strVal val="#ppt_w"/>
                                              </p:val>
                                            </p:tav>
                                          </p:tavLst>
                                        </p:anim>
                                        <p:anim calcmode="lin" valueType="num">
                                          <p:cBhvr>
                                            <p:cTn id="85" dur="300" fill="hold"/>
                                            <p:tgtEl>
                                              <p:spTgt spid="18"/>
                                            </p:tgtEl>
                                            <p:attrNameLst>
                                              <p:attrName>ppt_h</p:attrName>
                                            </p:attrNameLst>
                                          </p:cBhvr>
                                          <p:tavLst>
                                            <p:tav tm="0">
                                              <p:val>
                                                <p:fltVal val="0"/>
                                              </p:val>
                                            </p:tav>
                                            <p:tav tm="100000">
                                              <p:val>
                                                <p:strVal val="#ppt_h"/>
                                              </p:val>
                                            </p:tav>
                                          </p:tavLst>
                                        </p:anim>
                                        <p:animEffect transition="in" filter="fade">
                                          <p:cBhvr>
                                            <p:cTn id="86" dur="300"/>
                                            <p:tgtEl>
                                              <p:spTgt spid="18"/>
                                            </p:tgtEl>
                                          </p:cBhvr>
                                        </p:animEffect>
                                      </p:childTnLst>
                                    </p:cTn>
                                  </p:par>
                                  <p:par>
                                    <p:cTn id="87" presetID="6" presetClass="emph" presetSubtype="0" autoRev="1" fill="hold" grpId="1" nodeType="withEffect">
                                      <p:stCondLst>
                                        <p:cond delay="500"/>
                                      </p:stCondLst>
                                      <p:childTnLst>
                                        <p:animScale>
                                          <p:cBhvr>
                                            <p:cTn id="88" dur="150" fill="hold"/>
                                            <p:tgtEl>
                                              <p:spTgt spid="18"/>
                                            </p:tgtEl>
                                          </p:cBhvr>
                                          <p:by x="110000" y="110000"/>
                                        </p:animScale>
                                      </p:childTnLst>
                                    </p:cTn>
                                  </p:par>
                                  <p:par>
                                    <p:cTn id="89" presetID="53" presetClass="entr" presetSubtype="16" fill="hold" grpId="0" nodeType="withEffect">
                                      <p:stCondLst>
                                        <p:cond delay="60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900"/>
                                      </p:stCondLst>
                                      <p:childTnLst>
                                        <p:animScale>
                                          <p:cBhvr>
                                            <p:cTn id="95" dur="150" fill="hold"/>
                                            <p:tgtEl>
                                              <p:spTgt spid="20"/>
                                            </p:tgtEl>
                                          </p:cBhvr>
                                          <p:by x="110000" y="110000"/>
                                        </p:animScale>
                                      </p:childTnLst>
                                    </p:cTn>
                                  </p:par>
                                  <p:par>
                                    <p:cTn id="96" presetID="53" presetClass="entr" presetSubtype="16" fill="hold" grpId="0" nodeType="withEffect">
                                      <p:stCondLst>
                                        <p:cond delay="200"/>
                                      </p:stCondLst>
                                      <p:childTnLst>
                                        <p:set>
                                          <p:cBhvr>
                                            <p:cTn id="97" dur="1" fill="hold">
                                              <p:stCondLst>
                                                <p:cond delay="0"/>
                                              </p:stCondLst>
                                            </p:cTn>
                                            <p:tgtEl>
                                              <p:spTgt spid="34"/>
                                            </p:tgtEl>
                                            <p:attrNameLst>
                                              <p:attrName>style.visibility</p:attrName>
                                            </p:attrNameLst>
                                          </p:cBhvr>
                                          <p:to>
                                            <p:strVal val="visible"/>
                                          </p:to>
                                        </p:set>
                                        <p:anim calcmode="lin" valueType="num">
                                          <p:cBhvr>
                                            <p:cTn id="98" dur="300" fill="hold"/>
                                            <p:tgtEl>
                                              <p:spTgt spid="34"/>
                                            </p:tgtEl>
                                            <p:attrNameLst>
                                              <p:attrName>ppt_w</p:attrName>
                                            </p:attrNameLst>
                                          </p:cBhvr>
                                          <p:tavLst>
                                            <p:tav tm="0">
                                              <p:val>
                                                <p:fltVal val="0"/>
                                              </p:val>
                                            </p:tav>
                                            <p:tav tm="100000">
                                              <p:val>
                                                <p:strVal val="#ppt_w"/>
                                              </p:val>
                                            </p:tav>
                                          </p:tavLst>
                                        </p:anim>
                                        <p:anim calcmode="lin" valueType="num">
                                          <p:cBhvr>
                                            <p:cTn id="99" dur="300" fill="hold"/>
                                            <p:tgtEl>
                                              <p:spTgt spid="34"/>
                                            </p:tgtEl>
                                            <p:attrNameLst>
                                              <p:attrName>ppt_h</p:attrName>
                                            </p:attrNameLst>
                                          </p:cBhvr>
                                          <p:tavLst>
                                            <p:tav tm="0">
                                              <p:val>
                                                <p:fltVal val="0"/>
                                              </p:val>
                                            </p:tav>
                                            <p:tav tm="100000">
                                              <p:val>
                                                <p:strVal val="#ppt_h"/>
                                              </p:val>
                                            </p:tav>
                                          </p:tavLst>
                                        </p:anim>
                                        <p:animEffect transition="in" filter="fade">
                                          <p:cBhvr>
                                            <p:cTn id="100" dur="300"/>
                                            <p:tgtEl>
                                              <p:spTgt spid="34"/>
                                            </p:tgtEl>
                                          </p:cBhvr>
                                        </p:animEffect>
                                      </p:childTnLst>
                                    </p:cTn>
                                  </p:par>
                                  <p:par>
                                    <p:cTn id="101" presetID="6" presetClass="emph" presetSubtype="0" autoRev="1" fill="hold" grpId="1" nodeType="withEffect">
                                      <p:stCondLst>
                                        <p:cond delay="500"/>
                                      </p:stCondLst>
                                      <p:childTnLst>
                                        <p:animScale>
                                          <p:cBhvr>
                                            <p:cTn id="102" dur="150" fill="hold"/>
                                            <p:tgtEl>
                                              <p:spTgt spid="34"/>
                                            </p:tgtEl>
                                          </p:cBhvr>
                                          <p:by x="110000" y="110000"/>
                                        </p:animScale>
                                      </p:childTnLst>
                                    </p:cTn>
                                  </p:par>
                                  <p:par>
                                    <p:cTn id="103" presetID="53" presetClass="entr" presetSubtype="16"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anim calcmode="lin" valueType="num">
                                          <p:cBhvr>
                                            <p:cTn id="105" dur="300" fill="hold"/>
                                            <p:tgtEl>
                                              <p:spTgt spid="14"/>
                                            </p:tgtEl>
                                            <p:attrNameLst>
                                              <p:attrName>ppt_w</p:attrName>
                                            </p:attrNameLst>
                                          </p:cBhvr>
                                          <p:tavLst>
                                            <p:tav tm="0">
                                              <p:val>
                                                <p:fltVal val="0"/>
                                              </p:val>
                                            </p:tav>
                                            <p:tav tm="100000">
                                              <p:val>
                                                <p:strVal val="#ppt_w"/>
                                              </p:val>
                                            </p:tav>
                                          </p:tavLst>
                                        </p:anim>
                                        <p:anim calcmode="lin" valueType="num">
                                          <p:cBhvr>
                                            <p:cTn id="106" dur="300" fill="hold"/>
                                            <p:tgtEl>
                                              <p:spTgt spid="14"/>
                                            </p:tgtEl>
                                            <p:attrNameLst>
                                              <p:attrName>ppt_h</p:attrName>
                                            </p:attrNameLst>
                                          </p:cBhvr>
                                          <p:tavLst>
                                            <p:tav tm="0">
                                              <p:val>
                                                <p:fltVal val="0"/>
                                              </p:val>
                                            </p:tav>
                                            <p:tav tm="100000">
                                              <p:val>
                                                <p:strVal val="#ppt_h"/>
                                              </p:val>
                                            </p:tav>
                                          </p:tavLst>
                                        </p:anim>
                                        <p:animEffect transition="in" filter="fade">
                                          <p:cBhvr>
                                            <p:cTn id="107" dur="300"/>
                                            <p:tgtEl>
                                              <p:spTgt spid="14"/>
                                            </p:tgtEl>
                                          </p:cBhvr>
                                        </p:animEffect>
                                      </p:childTnLst>
                                    </p:cTn>
                                  </p:par>
                                  <p:par>
                                    <p:cTn id="108" presetID="6" presetClass="emph" presetSubtype="0" autoRev="1" fill="hold" grpId="1" nodeType="withEffect">
                                      <p:stCondLst>
                                        <p:cond delay="300"/>
                                      </p:stCondLst>
                                      <p:childTnLst>
                                        <p:animScale>
                                          <p:cBhvr>
                                            <p:cTn id="109" dur="150" fill="hold"/>
                                            <p:tgtEl>
                                              <p:spTgt spid="14"/>
                                            </p:tgtEl>
                                          </p:cBhvr>
                                          <p:by x="110000" y="110000"/>
                                        </p:animScale>
                                      </p:childTnLst>
                                    </p:cTn>
                                  </p:par>
                                  <p:par>
                                    <p:cTn id="110" presetID="53" presetClass="entr" presetSubtype="16" fill="hold" grpId="0" nodeType="withEffect">
                                      <p:stCondLst>
                                        <p:cond delay="400"/>
                                      </p:stCondLst>
                                      <p:childTnLst>
                                        <p:set>
                                          <p:cBhvr>
                                            <p:cTn id="111" dur="1" fill="hold">
                                              <p:stCondLst>
                                                <p:cond delay="0"/>
                                              </p:stCondLst>
                                            </p:cTn>
                                            <p:tgtEl>
                                              <p:spTgt spid="31"/>
                                            </p:tgtEl>
                                            <p:attrNameLst>
                                              <p:attrName>style.visibility</p:attrName>
                                            </p:attrNameLst>
                                          </p:cBhvr>
                                          <p:to>
                                            <p:strVal val="visible"/>
                                          </p:to>
                                        </p:set>
                                        <p:anim calcmode="lin" valueType="num">
                                          <p:cBhvr>
                                            <p:cTn id="112" dur="300" fill="hold"/>
                                            <p:tgtEl>
                                              <p:spTgt spid="31"/>
                                            </p:tgtEl>
                                            <p:attrNameLst>
                                              <p:attrName>ppt_w</p:attrName>
                                            </p:attrNameLst>
                                          </p:cBhvr>
                                          <p:tavLst>
                                            <p:tav tm="0">
                                              <p:val>
                                                <p:fltVal val="0"/>
                                              </p:val>
                                            </p:tav>
                                            <p:tav tm="100000">
                                              <p:val>
                                                <p:strVal val="#ppt_w"/>
                                              </p:val>
                                            </p:tav>
                                          </p:tavLst>
                                        </p:anim>
                                        <p:anim calcmode="lin" valueType="num">
                                          <p:cBhvr>
                                            <p:cTn id="113" dur="300" fill="hold"/>
                                            <p:tgtEl>
                                              <p:spTgt spid="31"/>
                                            </p:tgtEl>
                                            <p:attrNameLst>
                                              <p:attrName>ppt_h</p:attrName>
                                            </p:attrNameLst>
                                          </p:cBhvr>
                                          <p:tavLst>
                                            <p:tav tm="0">
                                              <p:val>
                                                <p:fltVal val="0"/>
                                              </p:val>
                                            </p:tav>
                                            <p:tav tm="100000">
                                              <p:val>
                                                <p:strVal val="#ppt_h"/>
                                              </p:val>
                                            </p:tav>
                                          </p:tavLst>
                                        </p:anim>
                                        <p:animEffect transition="in" filter="fade">
                                          <p:cBhvr>
                                            <p:cTn id="114" dur="300"/>
                                            <p:tgtEl>
                                              <p:spTgt spid="31"/>
                                            </p:tgtEl>
                                          </p:cBhvr>
                                        </p:animEffect>
                                      </p:childTnLst>
                                    </p:cTn>
                                  </p:par>
                                  <p:par>
                                    <p:cTn id="115" presetID="6" presetClass="emph" presetSubtype="0" autoRev="1" fill="hold" grpId="1" nodeType="withEffect">
                                      <p:stCondLst>
                                        <p:cond delay="700"/>
                                      </p:stCondLst>
                                      <p:childTnLst>
                                        <p:animScale>
                                          <p:cBhvr>
                                            <p:cTn id="116" dur="150" fill="hold"/>
                                            <p:tgtEl>
                                              <p:spTgt spid="31"/>
                                            </p:tgtEl>
                                          </p:cBhvr>
                                          <p:by x="110000" y="110000"/>
                                        </p:animScale>
                                      </p:childTnLst>
                                    </p:cTn>
                                  </p:par>
                                  <p:par>
                                    <p:cTn id="117" presetID="53" presetClass="entr" presetSubtype="16" fill="hold" grpId="0" nodeType="withEffect">
                                      <p:stCondLst>
                                        <p:cond delay="100"/>
                                      </p:stCondLst>
                                      <p:childTnLst>
                                        <p:set>
                                          <p:cBhvr>
                                            <p:cTn id="118" dur="1" fill="hold">
                                              <p:stCondLst>
                                                <p:cond delay="0"/>
                                              </p:stCondLst>
                                            </p:cTn>
                                            <p:tgtEl>
                                              <p:spTgt spid="32"/>
                                            </p:tgtEl>
                                            <p:attrNameLst>
                                              <p:attrName>style.visibility</p:attrName>
                                            </p:attrNameLst>
                                          </p:cBhvr>
                                          <p:to>
                                            <p:strVal val="visible"/>
                                          </p:to>
                                        </p:set>
                                        <p:anim calcmode="lin" valueType="num">
                                          <p:cBhvr>
                                            <p:cTn id="119" dur="300" fill="hold"/>
                                            <p:tgtEl>
                                              <p:spTgt spid="32"/>
                                            </p:tgtEl>
                                            <p:attrNameLst>
                                              <p:attrName>ppt_w</p:attrName>
                                            </p:attrNameLst>
                                          </p:cBhvr>
                                          <p:tavLst>
                                            <p:tav tm="0">
                                              <p:val>
                                                <p:fltVal val="0"/>
                                              </p:val>
                                            </p:tav>
                                            <p:tav tm="100000">
                                              <p:val>
                                                <p:strVal val="#ppt_w"/>
                                              </p:val>
                                            </p:tav>
                                          </p:tavLst>
                                        </p:anim>
                                        <p:anim calcmode="lin" valueType="num">
                                          <p:cBhvr>
                                            <p:cTn id="120" dur="300" fill="hold"/>
                                            <p:tgtEl>
                                              <p:spTgt spid="32"/>
                                            </p:tgtEl>
                                            <p:attrNameLst>
                                              <p:attrName>ppt_h</p:attrName>
                                            </p:attrNameLst>
                                          </p:cBhvr>
                                          <p:tavLst>
                                            <p:tav tm="0">
                                              <p:val>
                                                <p:fltVal val="0"/>
                                              </p:val>
                                            </p:tav>
                                            <p:tav tm="100000">
                                              <p:val>
                                                <p:strVal val="#ppt_h"/>
                                              </p:val>
                                            </p:tav>
                                          </p:tavLst>
                                        </p:anim>
                                        <p:animEffect transition="in" filter="fade">
                                          <p:cBhvr>
                                            <p:cTn id="121" dur="300"/>
                                            <p:tgtEl>
                                              <p:spTgt spid="32"/>
                                            </p:tgtEl>
                                          </p:cBhvr>
                                        </p:animEffect>
                                      </p:childTnLst>
                                    </p:cTn>
                                  </p:par>
                                  <p:par>
                                    <p:cTn id="122" presetID="6" presetClass="emph" presetSubtype="0" autoRev="1" fill="hold" grpId="1" nodeType="withEffect">
                                      <p:stCondLst>
                                        <p:cond delay="400"/>
                                      </p:stCondLst>
                                      <p:childTnLst>
                                        <p:animScale>
                                          <p:cBhvr>
                                            <p:cTn id="123" dur="150" fill="hold"/>
                                            <p:tgtEl>
                                              <p:spTgt spid="32"/>
                                            </p:tgtEl>
                                          </p:cBhvr>
                                          <p:by x="110000" y="110000"/>
                                        </p:animScale>
                                      </p:childTnLst>
                                    </p:cTn>
                                  </p:par>
                                  <p:par>
                                    <p:cTn id="124" presetID="53" presetClass="entr" presetSubtype="16" fill="hold" grpId="0" nodeType="withEffect">
                                      <p:stCondLst>
                                        <p:cond delay="300"/>
                                      </p:stCondLst>
                                      <p:childTnLst>
                                        <p:set>
                                          <p:cBhvr>
                                            <p:cTn id="125" dur="1" fill="hold">
                                              <p:stCondLst>
                                                <p:cond delay="0"/>
                                              </p:stCondLst>
                                            </p:cTn>
                                            <p:tgtEl>
                                              <p:spTgt spid="22"/>
                                            </p:tgtEl>
                                            <p:attrNameLst>
                                              <p:attrName>style.visibility</p:attrName>
                                            </p:attrNameLst>
                                          </p:cBhvr>
                                          <p:to>
                                            <p:strVal val="visible"/>
                                          </p:to>
                                        </p:set>
                                        <p:anim calcmode="lin" valueType="num">
                                          <p:cBhvr>
                                            <p:cTn id="126" dur="300" fill="hold"/>
                                            <p:tgtEl>
                                              <p:spTgt spid="22"/>
                                            </p:tgtEl>
                                            <p:attrNameLst>
                                              <p:attrName>ppt_w</p:attrName>
                                            </p:attrNameLst>
                                          </p:cBhvr>
                                          <p:tavLst>
                                            <p:tav tm="0">
                                              <p:val>
                                                <p:fltVal val="0"/>
                                              </p:val>
                                            </p:tav>
                                            <p:tav tm="100000">
                                              <p:val>
                                                <p:strVal val="#ppt_w"/>
                                              </p:val>
                                            </p:tav>
                                          </p:tavLst>
                                        </p:anim>
                                        <p:anim calcmode="lin" valueType="num">
                                          <p:cBhvr>
                                            <p:cTn id="127" dur="300" fill="hold"/>
                                            <p:tgtEl>
                                              <p:spTgt spid="22"/>
                                            </p:tgtEl>
                                            <p:attrNameLst>
                                              <p:attrName>ppt_h</p:attrName>
                                            </p:attrNameLst>
                                          </p:cBhvr>
                                          <p:tavLst>
                                            <p:tav tm="0">
                                              <p:val>
                                                <p:fltVal val="0"/>
                                              </p:val>
                                            </p:tav>
                                            <p:tav tm="100000">
                                              <p:val>
                                                <p:strVal val="#ppt_h"/>
                                              </p:val>
                                            </p:tav>
                                          </p:tavLst>
                                        </p:anim>
                                        <p:animEffect transition="in" filter="fade">
                                          <p:cBhvr>
                                            <p:cTn id="128" dur="300"/>
                                            <p:tgtEl>
                                              <p:spTgt spid="22"/>
                                            </p:tgtEl>
                                          </p:cBhvr>
                                        </p:animEffect>
                                      </p:childTnLst>
                                    </p:cTn>
                                  </p:par>
                                  <p:par>
                                    <p:cTn id="129" presetID="6" presetClass="emph" presetSubtype="0" autoRev="1" fill="hold" grpId="1" nodeType="withEffect">
                                      <p:stCondLst>
                                        <p:cond delay="600"/>
                                      </p:stCondLst>
                                      <p:childTnLst>
                                        <p:animScale>
                                          <p:cBhvr>
                                            <p:cTn id="130" dur="150" fill="hold"/>
                                            <p:tgtEl>
                                              <p:spTgt spid="22"/>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300" fill="hold"/>
                                            <p:tgtEl>
                                              <p:spTgt spid="33"/>
                                            </p:tgtEl>
                                            <p:attrNameLst>
                                              <p:attrName>ppt_w</p:attrName>
                                            </p:attrNameLst>
                                          </p:cBhvr>
                                          <p:tavLst>
                                            <p:tav tm="0">
                                              <p:val>
                                                <p:fltVal val="0"/>
                                              </p:val>
                                            </p:tav>
                                            <p:tav tm="100000">
                                              <p:val>
                                                <p:strVal val="#ppt_w"/>
                                              </p:val>
                                            </p:tav>
                                          </p:tavLst>
                                        </p:anim>
                                        <p:anim calcmode="lin" valueType="num">
                                          <p:cBhvr>
                                            <p:cTn id="134" dur="300" fill="hold"/>
                                            <p:tgtEl>
                                              <p:spTgt spid="33"/>
                                            </p:tgtEl>
                                            <p:attrNameLst>
                                              <p:attrName>ppt_h</p:attrName>
                                            </p:attrNameLst>
                                          </p:cBhvr>
                                          <p:tavLst>
                                            <p:tav tm="0">
                                              <p:val>
                                                <p:fltVal val="0"/>
                                              </p:val>
                                            </p:tav>
                                            <p:tav tm="100000">
                                              <p:val>
                                                <p:strVal val="#ppt_h"/>
                                              </p:val>
                                            </p:tav>
                                          </p:tavLst>
                                        </p:anim>
                                        <p:animEffect transition="in" filter="fade">
                                          <p:cBhvr>
                                            <p:cTn id="135" dur="300"/>
                                            <p:tgtEl>
                                              <p:spTgt spid="33"/>
                                            </p:tgtEl>
                                          </p:cBhvr>
                                        </p:animEffect>
                                      </p:childTnLst>
                                    </p:cTn>
                                  </p:par>
                                  <p:par>
                                    <p:cTn id="136" presetID="6" presetClass="emph" presetSubtype="0" autoRev="1" fill="hold" grpId="1" nodeType="withEffect">
                                      <p:stCondLst>
                                        <p:cond delay="300"/>
                                      </p:stCondLst>
                                      <p:childTnLst>
                                        <p:animScale>
                                          <p:cBhvr>
                                            <p:cTn id="137" dur="150" fill="hold"/>
                                            <p:tgtEl>
                                              <p:spTgt spid="33"/>
                                            </p:tgtEl>
                                          </p:cBhvr>
                                          <p:by x="110000" y="110000"/>
                                        </p:animScale>
                                      </p:childTnLst>
                                    </p:cTn>
                                  </p:par>
                                  <p:par>
                                    <p:cTn id="138" presetID="53" presetClass="entr" presetSubtype="16" fill="hold" grpId="0" nodeType="withEffect">
                                      <p:stCondLst>
                                        <p:cond delay="200"/>
                                      </p:stCondLst>
                                      <p:childTnLst>
                                        <p:set>
                                          <p:cBhvr>
                                            <p:cTn id="139" dur="1" fill="hold">
                                              <p:stCondLst>
                                                <p:cond delay="0"/>
                                              </p:stCondLst>
                                            </p:cTn>
                                            <p:tgtEl>
                                              <p:spTgt spid="23"/>
                                            </p:tgtEl>
                                            <p:attrNameLst>
                                              <p:attrName>style.visibility</p:attrName>
                                            </p:attrNameLst>
                                          </p:cBhvr>
                                          <p:to>
                                            <p:strVal val="visible"/>
                                          </p:to>
                                        </p:set>
                                        <p:anim calcmode="lin" valueType="num">
                                          <p:cBhvr>
                                            <p:cTn id="140" dur="300" fill="hold"/>
                                            <p:tgtEl>
                                              <p:spTgt spid="23"/>
                                            </p:tgtEl>
                                            <p:attrNameLst>
                                              <p:attrName>ppt_w</p:attrName>
                                            </p:attrNameLst>
                                          </p:cBhvr>
                                          <p:tavLst>
                                            <p:tav tm="0">
                                              <p:val>
                                                <p:fltVal val="0"/>
                                              </p:val>
                                            </p:tav>
                                            <p:tav tm="100000">
                                              <p:val>
                                                <p:strVal val="#ppt_w"/>
                                              </p:val>
                                            </p:tav>
                                          </p:tavLst>
                                        </p:anim>
                                        <p:anim calcmode="lin" valueType="num">
                                          <p:cBhvr>
                                            <p:cTn id="141" dur="300" fill="hold"/>
                                            <p:tgtEl>
                                              <p:spTgt spid="23"/>
                                            </p:tgtEl>
                                            <p:attrNameLst>
                                              <p:attrName>ppt_h</p:attrName>
                                            </p:attrNameLst>
                                          </p:cBhvr>
                                          <p:tavLst>
                                            <p:tav tm="0">
                                              <p:val>
                                                <p:fltVal val="0"/>
                                              </p:val>
                                            </p:tav>
                                            <p:tav tm="100000">
                                              <p:val>
                                                <p:strVal val="#ppt_h"/>
                                              </p:val>
                                            </p:tav>
                                          </p:tavLst>
                                        </p:anim>
                                        <p:animEffect transition="in" filter="fade">
                                          <p:cBhvr>
                                            <p:cTn id="142" dur="300"/>
                                            <p:tgtEl>
                                              <p:spTgt spid="23"/>
                                            </p:tgtEl>
                                          </p:cBhvr>
                                        </p:animEffect>
                                      </p:childTnLst>
                                    </p:cTn>
                                  </p:par>
                                  <p:par>
                                    <p:cTn id="143" presetID="6" presetClass="emph" presetSubtype="0" autoRev="1" fill="hold" grpId="1" nodeType="withEffect">
                                      <p:stCondLst>
                                        <p:cond delay="500"/>
                                      </p:stCondLst>
                                      <p:childTnLst>
                                        <p:animScale>
                                          <p:cBhvr>
                                            <p:cTn id="144" dur="150" fill="hold"/>
                                            <p:tgtEl>
                                              <p:spTgt spid="23"/>
                                            </p:tgtEl>
                                          </p:cBhvr>
                                          <p:by x="110000" y="110000"/>
                                        </p:animScale>
                                      </p:childTnLst>
                                    </p:cTn>
                                  </p:par>
                                  <p:par>
                                    <p:cTn id="145" presetID="53" presetClass="entr" presetSubtype="16" fill="hold" grpId="0" nodeType="withEffect">
                                      <p:stCondLst>
                                        <p:cond delay="600"/>
                                      </p:stCondLst>
                                      <p:childTnLst>
                                        <p:set>
                                          <p:cBhvr>
                                            <p:cTn id="146" dur="1" fill="hold">
                                              <p:stCondLst>
                                                <p:cond delay="0"/>
                                              </p:stCondLst>
                                            </p:cTn>
                                            <p:tgtEl>
                                              <p:spTgt spid="24"/>
                                            </p:tgtEl>
                                            <p:attrNameLst>
                                              <p:attrName>style.visibility</p:attrName>
                                            </p:attrNameLst>
                                          </p:cBhvr>
                                          <p:to>
                                            <p:strVal val="visible"/>
                                          </p:to>
                                        </p:set>
                                        <p:anim calcmode="lin" valueType="num">
                                          <p:cBhvr>
                                            <p:cTn id="147" dur="300" fill="hold"/>
                                            <p:tgtEl>
                                              <p:spTgt spid="24"/>
                                            </p:tgtEl>
                                            <p:attrNameLst>
                                              <p:attrName>ppt_w</p:attrName>
                                            </p:attrNameLst>
                                          </p:cBhvr>
                                          <p:tavLst>
                                            <p:tav tm="0">
                                              <p:val>
                                                <p:fltVal val="0"/>
                                              </p:val>
                                            </p:tav>
                                            <p:tav tm="100000">
                                              <p:val>
                                                <p:strVal val="#ppt_w"/>
                                              </p:val>
                                            </p:tav>
                                          </p:tavLst>
                                        </p:anim>
                                        <p:anim calcmode="lin" valueType="num">
                                          <p:cBhvr>
                                            <p:cTn id="148" dur="300" fill="hold"/>
                                            <p:tgtEl>
                                              <p:spTgt spid="24"/>
                                            </p:tgtEl>
                                            <p:attrNameLst>
                                              <p:attrName>ppt_h</p:attrName>
                                            </p:attrNameLst>
                                          </p:cBhvr>
                                          <p:tavLst>
                                            <p:tav tm="0">
                                              <p:val>
                                                <p:fltVal val="0"/>
                                              </p:val>
                                            </p:tav>
                                            <p:tav tm="100000">
                                              <p:val>
                                                <p:strVal val="#ppt_h"/>
                                              </p:val>
                                            </p:tav>
                                          </p:tavLst>
                                        </p:anim>
                                        <p:animEffect transition="in" filter="fade">
                                          <p:cBhvr>
                                            <p:cTn id="149" dur="300"/>
                                            <p:tgtEl>
                                              <p:spTgt spid="24"/>
                                            </p:tgtEl>
                                          </p:cBhvr>
                                        </p:animEffect>
                                      </p:childTnLst>
                                    </p:cTn>
                                  </p:par>
                                  <p:par>
                                    <p:cTn id="150" presetID="6" presetClass="emph" presetSubtype="0" autoRev="1" fill="hold" grpId="1" nodeType="withEffect">
                                      <p:stCondLst>
                                        <p:cond delay="900"/>
                                      </p:stCondLst>
                                      <p:childTnLst>
                                        <p:animScale>
                                          <p:cBhvr>
                                            <p:cTn id="151" dur="150" fill="hold"/>
                                            <p:tgtEl>
                                              <p:spTgt spid="24"/>
                                            </p:tgtEl>
                                          </p:cBhvr>
                                          <p:by x="110000" y="110000"/>
                                        </p:animScale>
                                      </p:childTnLst>
                                    </p:cTn>
                                  </p:par>
                                  <p:par>
                                    <p:cTn id="152" presetID="53" presetClass="entr" presetSubtype="16" fill="hold" grpId="0" nodeType="withEffect">
                                      <p:stCondLst>
                                        <p:cond delay="100"/>
                                      </p:stCondLst>
                                      <p:childTnLst>
                                        <p:set>
                                          <p:cBhvr>
                                            <p:cTn id="153" dur="1" fill="hold">
                                              <p:stCondLst>
                                                <p:cond delay="0"/>
                                              </p:stCondLst>
                                            </p:cTn>
                                            <p:tgtEl>
                                              <p:spTgt spid="29"/>
                                            </p:tgtEl>
                                            <p:attrNameLst>
                                              <p:attrName>style.visibility</p:attrName>
                                            </p:attrNameLst>
                                          </p:cBhvr>
                                          <p:to>
                                            <p:strVal val="visible"/>
                                          </p:to>
                                        </p:set>
                                        <p:anim calcmode="lin" valueType="num">
                                          <p:cBhvr>
                                            <p:cTn id="154" dur="300" fill="hold"/>
                                            <p:tgtEl>
                                              <p:spTgt spid="29"/>
                                            </p:tgtEl>
                                            <p:attrNameLst>
                                              <p:attrName>ppt_w</p:attrName>
                                            </p:attrNameLst>
                                          </p:cBhvr>
                                          <p:tavLst>
                                            <p:tav tm="0">
                                              <p:val>
                                                <p:fltVal val="0"/>
                                              </p:val>
                                            </p:tav>
                                            <p:tav tm="100000">
                                              <p:val>
                                                <p:strVal val="#ppt_w"/>
                                              </p:val>
                                            </p:tav>
                                          </p:tavLst>
                                        </p:anim>
                                        <p:anim calcmode="lin" valueType="num">
                                          <p:cBhvr>
                                            <p:cTn id="155" dur="300" fill="hold"/>
                                            <p:tgtEl>
                                              <p:spTgt spid="29"/>
                                            </p:tgtEl>
                                            <p:attrNameLst>
                                              <p:attrName>ppt_h</p:attrName>
                                            </p:attrNameLst>
                                          </p:cBhvr>
                                          <p:tavLst>
                                            <p:tav tm="0">
                                              <p:val>
                                                <p:fltVal val="0"/>
                                              </p:val>
                                            </p:tav>
                                            <p:tav tm="100000">
                                              <p:val>
                                                <p:strVal val="#ppt_h"/>
                                              </p:val>
                                            </p:tav>
                                          </p:tavLst>
                                        </p:anim>
                                        <p:animEffect transition="in" filter="fade">
                                          <p:cBhvr>
                                            <p:cTn id="156" dur="300"/>
                                            <p:tgtEl>
                                              <p:spTgt spid="29"/>
                                            </p:tgtEl>
                                          </p:cBhvr>
                                        </p:animEffect>
                                      </p:childTnLst>
                                    </p:cTn>
                                  </p:par>
                                  <p:par>
                                    <p:cTn id="157" presetID="6" presetClass="emph" presetSubtype="0" autoRev="1" fill="hold" grpId="1" nodeType="withEffect">
                                      <p:stCondLst>
                                        <p:cond delay="400"/>
                                      </p:stCondLst>
                                      <p:childTnLst>
                                        <p:animScale>
                                          <p:cBhvr>
                                            <p:cTn id="158" dur="150" fill="hold"/>
                                            <p:tgtEl>
                                              <p:spTgt spid="29"/>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25"/>
                                            </p:tgtEl>
                                            <p:attrNameLst>
                                              <p:attrName>style.visibility</p:attrName>
                                            </p:attrNameLst>
                                          </p:cBhvr>
                                          <p:to>
                                            <p:strVal val="visible"/>
                                          </p:to>
                                        </p:set>
                                        <p:anim calcmode="lin" valueType="num">
                                          <p:cBhvr>
                                            <p:cTn id="161" dur="300" fill="hold"/>
                                            <p:tgtEl>
                                              <p:spTgt spid="25"/>
                                            </p:tgtEl>
                                            <p:attrNameLst>
                                              <p:attrName>ppt_w</p:attrName>
                                            </p:attrNameLst>
                                          </p:cBhvr>
                                          <p:tavLst>
                                            <p:tav tm="0">
                                              <p:val>
                                                <p:fltVal val="0"/>
                                              </p:val>
                                            </p:tav>
                                            <p:tav tm="100000">
                                              <p:val>
                                                <p:strVal val="#ppt_w"/>
                                              </p:val>
                                            </p:tav>
                                          </p:tavLst>
                                        </p:anim>
                                        <p:anim calcmode="lin" valueType="num">
                                          <p:cBhvr>
                                            <p:cTn id="162" dur="300" fill="hold"/>
                                            <p:tgtEl>
                                              <p:spTgt spid="25"/>
                                            </p:tgtEl>
                                            <p:attrNameLst>
                                              <p:attrName>ppt_h</p:attrName>
                                            </p:attrNameLst>
                                          </p:cBhvr>
                                          <p:tavLst>
                                            <p:tav tm="0">
                                              <p:val>
                                                <p:fltVal val="0"/>
                                              </p:val>
                                            </p:tav>
                                            <p:tav tm="100000">
                                              <p:val>
                                                <p:strVal val="#ppt_h"/>
                                              </p:val>
                                            </p:tav>
                                          </p:tavLst>
                                        </p:anim>
                                        <p:animEffect transition="in" filter="fade">
                                          <p:cBhvr>
                                            <p:cTn id="163" dur="300"/>
                                            <p:tgtEl>
                                              <p:spTgt spid="25"/>
                                            </p:tgtEl>
                                          </p:cBhvr>
                                        </p:animEffect>
                                      </p:childTnLst>
                                    </p:cTn>
                                  </p:par>
                                  <p:par>
                                    <p:cTn id="164" presetID="6" presetClass="emph" presetSubtype="0" autoRev="1" fill="hold" grpId="1" nodeType="withEffect">
                                      <p:stCondLst>
                                        <p:cond delay="300"/>
                                      </p:stCondLst>
                                      <p:childTnLst>
                                        <p:animScale>
                                          <p:cBhvr>
                                            <p:cTn id="165" dur="150" fill="hold"/>
                                            <p:tgtEl>
                                              <p:spTgt spid="25"/>
                                            </p:tgtEl>
                                          </p:cBhvr>
                                          <p:by x="110000" y="110000"/>
                                        </p:animScale>
                                      </p:childTnLst>
                                    </p:cTn>
                                  </p:par>
                                  <p:par>
                                    <p:cTn id="166" presetID="53" presetClass="entr" presetSubtype="16" fill="hold" grpId="0" nodeType="withEffect">
                                      <p:stCondLst>
                                        <p:cond delay="500"/>
                                      </p:stCondLst>
                                      <p:childTnLst>
                                        <p:set>
                                          <p:cBhvr>
                                            <p:cTn id="167" dur="1" fill="hold">
                                              <p:stCondLst>
                                                <p:cond delay="0"/>
                                              </p:stCondLst>
                                            </p:cTn>
                                            <p:tgtEl>
                                              <p:spTgt spid="27"/>
                                            </p:tgtEl>
                                            <p:attrNameLst>
                                              <p:attrName>style.visibility</p:attrName>
                                            </p:attrNameLst>
                                          </p:cBhvr>
                                          <p:to>
                                            <p:strVal val="visible"/>
                                          </p:to>
                                        </p:set>
                                        <p:anim calcmode="lin" valueType="num">
                                          <p:cBhvr>
                                            <p:cTn id="168" dur="300" fill="hold"/>
                                            <p:tgtEl>
                                              <p:spTgt spid="27"/>
                                            </p:tgtEl>
                                            <p:attrNameLst>
                                              <p:attrName>ppt_w</p:attrName>
                                            </p:attrNameLst>
                                          </p:cBhvr>
                                          <p:tavLst>
                                            <p:tav tm="0">
                                              <p:val>
                                                <p:fltVal val="0"/>
                                              </p:val>
                                            </p:tav>
                                            <p:tav tm="100000">
                                              <p:val>
                                                <p:strVal val="#ppt_w"/>
                                              </p:val>
                                            </p:tav>
                                          </p:tavLst>
                                        </p:anim>
                                        <p:anim calcmode="lin" valueType="num">
                                          <p:cBhvr>
                                            <p:cTn id="169" dur="300" fill="hold"/>
                                            <p:tgtEl>
                                              <p:spTgt spid="27"/>
                                            </p:tgtEl>
                                            <p:attrNameLst>
                                              <p:attrName>ppt_h</p:attrName>
                                            </p:attrNameLst>
                                          </p:cBhvr>
                                          <p:tavLst>
                                            <p:tav tm="0">
                                              <p:val>
                                                <p:fltVal val="0"/>
                                              </p:val>
                                            </p:tav>
                                            <p:tav tm="100000">
                                              <p:val>
                                                <p:strVal val="#ppt_h"/>
                                              </p:val>
                                            </p:tav>
                                          </p:tavLst>
                                        </p:anim>
                                        <p:animEffect transition="in" filter="fade">
                                          <p:cBhvr>
                                            <p:cTn id="170" dur="300"/>
                                            <p:tgtEl>
                                              <p:spTgt spid="27"/>
                                            </p:tgtEl>
                                          </p:cBhvr>
                                        </p:animEffect>
                                      </p:childTnLst>
                                    </p:cTn>
                                  </p:par>
                                  <p:par>
                                    <p:cTn id="171" presetID="6" presetClass="emph" presetSubtype="0" autoRev="1" fill="hold" grpId="1" nodeType="withEffect">
                                      <p:stCondLst>
                                        <p:cond delay="800"/>
                                      </p:stCondLst>
                                      <p:childTnLst>
                                        <p:animScale>
                                          <p:cBhvr>
                                            <p:cTn id="172" dur="150" fill="hold"/>
                                            <p:tgtEl>
                                              <p:spTgt spid="27"/>
                                            </p:tgtEl>
                                          </p:cBhvr>
                                          <p:by x="110000" y="110000"/>
                                        </p:animScale>
                                      </p:childTnLst>
                                    </p:cTn>
                                  </p:par>
                                  <p:par>
                                    <p:cTn id="173" presetID="53" presetClass="entr" presetSubtype="16" fill="hold" grpId="0" nodeType="withEffect">
                                      <p:stCondLst>
                                        <p:cond delay="300"/>
                                      </p:stCondLst>
                                      <p:childTnLst>
                                        <p:set>
                                          <p:cBhvr>
                                            <p:cTn id="174" dur="1" fill="hold">
                                              <p:stCondLst>
                                                <p:cond delay="0"/>
                                              </p:stCondLst>
                                            </p:cTn>
                                            <p:tgtEl>
                                              <p:spTgt spid="28"/>
                                            </p:tgtEl>
                                            <p:attrNameLst>
                                              <p:attrName>style.visibility</p:attrName>
                                            </p:attrNameLst>
                                          </p:cBhvr>
                                          <p:to>
                                            <p:strVal val="visible"/>
                                          </p:to>
                                        </p:set>
                                        <p:anim calcmode="lin" valueType="num">
                                          <p:cBhvr>
                                            <p:cTn id="175" dur="300" fill="hold"/>
                                            <p:tgtEl>
                                              <p:spTgt spid="28"/>
                                            </p:tgtEl>
                                            <p:attrNameLst>
                                              <p:attrName>ppt_w</p:attrName>
                                            </p:attrNameLst>
                                          </p:cBhvr>
                                          <p:tavLst>
                                            <p:tav tm="0">
                                              <p:val>
                                                <p:fltVal val="0"/>
                                              </p:val>
                                            </p:tav>
                                            <p:tav tm="100000">
                                              <p:val>
                                                <p:strVal val="#ppt_w"/>
                                              </p:val>
                                            </p:tav>
                                          </p:tavLst>
                                        </p:anim>
                                        <p:anim calcmode="lin" valueType="num">
                                          <p:cBhvr>
                                            <p:cTn id="176" dur="300" fill="hold"/>
                                            <p:tgtEl>
                                              <p:spTgt spid="28"/>
                                            </p:tgtEl>
                                            <p:attrNameLst>
                                              <p:attrName>ppt_h</p:attrName>
                                            </p:attrNameLst>
                                          </p:cBhvr>
                                          <p:tavLst>
                                            <p:tav tm="0">
                                              <p:val>
                                                <p:fltVal val="0"/>
                                              </p:val>
                                            </p:tav>
                                            <p:tav tm="100000">
                                              <p:val>
                                                <p:strVal val="#ppt_h"/>
                                              </p:val>
                                            </p:tav>
                                          </p:tavLst>
                                        </p:anim>
                                        <p:animEffect transition="in" filter="fade">
                                          <p:cBhvr>
                                            <p:cTn id="177" dur="300"/>
                                            <p:tgtEl>
                                              <p:spTgt spid="28"/>
                                            </p:tgtEl>
                                          </p:cBhvr>
                                        </p:animEffect>
                                      </p:childTnLst>
                                    </p:cTn>
                                  </p:par>
                                  <p:par>
                                    <p:cTn id="178" presetID="6" presetClass="emph" presetSubtype="0" autoRev="1" fill="hold" grpId="1" nodeType="withEffect">
                                      <p:stCondLst>
                                        <p:cond delay="600"/>
                                      </p:stCondLst>
                                      <p:childTnLst>
                                        <p:animScale>
                                          <p:cBhvr>
                                            <p:cTn id="179" dur="150" fill="hold"/>
                                            <p:tgtEl>
                                              <p:spTgt spid="28"/>
                                            </p:tgtEl>
                                          </p:cBhvr>
                                          <p:by x="110000" y="110000"/>
                                        </p:animScale>
                                      </p:childTnLst>
                                    </p:cTn>
                                  </p:par>
                                  <p:par>
                                    <p:cTn id="180" presetID="53" presetClass="entr" presetSubtype="16" fill="hold" grpId="0" nodeType="withEffect">
                                      <p:stCondLst>
                                        <p:cond delay="0"/>
                                      </p:stCondLst>
                                      <p:childTnLst>
                                        <p:set>
                                          <p:cBhvr>
                                            <p:cTn id="181" dur="1" fill="hold">
                                              <p:stCondLst>
                                                <p:cond delay="0"/>
                                              </p:stCondLst>
                                            </p:cTn>
                                            <p:tgtEl>
                                              <p:spTgt spid="26"/>
                                            </p:tgtEl>
                                            <p:attrNameLst>
                                              <p:attrName>style.visibility</p:attrName>
                                            </p:attrNameLst>
                                          </p:cBhvr>
                                          <p:to>
                                            <p:strVal val="visible"/>
                                          </p:to>
                                        </p:set>
                                        <p:anim calcmode="lin" valueType="num">
                                          <p:cBhvr>
                                            <p:cTn id="182" dur="300" fill="hold"/>
                                            <p:tgtEl>
                                              <p:spTgt spid="26"/>
                                            </p:tgtEl>
                                            <p:attrNameLst>
                                              <p:attrName>ppt_w</p:attrName>
                                            </p:attrNameLst>
                                          </p:cBhvr>
                                          <p:tavLst>
                                            <p:tav tm="0">
                                              <p:val>
                                                <p:fltVal val="0"/>
                                              </p:val>
                                            </p:tav>
                                            <p:tav tm="100000">
                                              <p:val>
                                                <p:strVal val="#ppt_w"/>
                                              </p:val>
                                            </p:tav>
                                          </p:tavLst>
                                        </p:anim>
                                        <p:anim calcmode="lin" valueType="num">
                                          <p:cBhvr>
                                            <p:cTn id="183" dur="300" fill="hold"/>
                                            <p:tgtEl>
                                              <p:spTgt spid="26"/>
                                            </p:tgtEl>
                                            <p:attrNameLst>
                                              <p:attrName>ppt_h</p:attrName>
                                            </p:attrNameLst>
                                          </p:cBhvr>
                                          <p:tavLst>
                                            <p:tav tm="0">
                                              <p:val>
                                                <p:fltVal val="0"/>
                                              </p:val>
                                            </p:tav>
                                            <p:tav tm="100000">
                                              <p:val>
                                                <p:strVal val="#ppt_h"/>
                                              </p:val>
                                            </p:tav>
                                          </p:tavLst>
                                        </p:anim>
                                        <p:animEffect transition="in" filter="fade">
                                          <p:cBhvr>
                                            <p:cTn id="184" dur="300"/>
                                            <p:tgtEl>
                                              <p:spTgt spid="26"/>
                                            </p:tgtEl>
                                          </p:cBhvr>
                                        </p:animEffect>
                                      </p:childTnLst>
                                    </p:cTn>
                                  </p:par>
                                  <p:par>
                                    <p:cTn id="185" presetID="6" presetClass="emph" presetSubtype="0" autoRev="1" fill="hold" grpId="1" nodeType="withEffect">
                                      <p:stCondLst>
                                        <p:cond delay="300"/>
                                      </p:stCondLst>
                                      <p:childTnLst>
                                        <p:animScale>
                                          <p:cBhvr>
                                            <p:cTn id="186" dur="150" fill="hold"/>
                                            <p:tgtEl>
                                              <p:spTgt spid="26"/>
                                            </p:tgtEl>
                                          </p:cBhvr>
                                          <p:by x="110000" y="110000"/>
                                        </p:animScale>
                                      </p:childTnLst>
                                    </p:cTn>
                                  </p:par>
                                  <p:par>
                                    <p:cTn id="187" presetID="53" presetClass="entr" presetSubtype="16" fill="hold" grpId="0" nodeType="withEffect">
                                      <p:stCondLst>
                                        <p:cond delay="500"/>
                                      </p:stCondLst>
                                      <p:childTnLst>
                                        <p:set>
                                          <p:cBhvr>
                                            <p:cTn id="188" dur="1" fill="hold">
                                              <p:stCondLst>
                                                <p:cond delay="0"/>
                                              </p:stCondLst>
                                            </p:cTn>
                                            <p:tgtEl>
                                              <p:spTgt spid="35"/>
                                            </p:tgtEl>
                                            <p:attrNameLst>
                                              <p:attrName>style.visibility</p:attrName>
                                            </p:attrNameLst>
                                          </p:cBhvr>
                                          <p:to>
                                            <p:strVal val="visible"/>
                                          </p:to>
                                        </p:set>
                                        <p:anim calcmode="lin" valueType="num">
                                          <p:cBhvr>
                                            <p:cTn id="189" dur="300" fill="hold"/>
                                            <p:tgtEl>
                                              <p:spTgt spid="35"/>
                                            </p:tgtEl>
                                            <p:attrNameLst>
                                              <p:attrName>ppt_w</p:attrName>
                                            </p:attrNameLst>
                                          </p:cBhvr>
                                          <p:tavLst>
                                            <p:tav tm="0">
                                              <p:val>
                                                <p:fltVal val="0"/>
                                              </p:val>
                                            </p:tav>
                                            <p:tav tm="100000">
                                              <p:val>
                                                <p:strVal val="#ppt_w"/>
                                              </p:val>
                                            </p:tav>
                                          </p:tavLst>
                                        </p:anim>
                                        <p:anim calcmode="lin" valueType="num">
                                          <p:cBhvr>
                                            <p:cTn id="190" dur="300" fill="hold"/>
                                            <p:tgtEl>
                                              <p:spTgt spid="35"/>
                                            </p:tgtEl>
                                            <p:attrNameLst>
                                              <p:attrName>ppt_h</p:attrName>
                                            </p:attrNameLst>
                                          </p:cBhvr>
                                          <p:tavLst>
                                            <p:tav tm="0">
                                              <p:val>
                                                <p:fltVal val="0"/>
                                              </p:val>
                                            </p:tav>
                                            <p:tav tm="100000">
                                              <p:val>
                                                <p:strVal val="#ppt_h"/>
                                              </p:val>
                                            </p:tav>
                                          </p:tavLst>
                                        </p:anim>
                                        <p:animEffect transition="in" filter="fade">
                                          <p:cBhvr>
                                            <p:cTn id="191" dur="300"/>
                                            <p:tgtEl>
                                              <p:spTgt spid="35"/>
                                            </p:tgtEl>
                                          </p:cBhvr>
                                        </p:animEffect>
                                      </p:childTnLst>
                                    </p:cTn>
                                  </p:par>
                                  <p:par>
                                    <p:cTn id="192" presetID="6" presetClass="emph" presetSubtype="0" autoRev="1" fill="hold" grpId="1" nodeType="withEffect">
                                      <p:stCondLst>
                                        <p:cond delay="800"/>
                                      </p:stCondLst>
                                      <p:childTnLst>
                                        <p:animScale>
                                          <p:cBhvr>
                                            <p:cTn id="193" dur="150" fill="hold"/>
                                            <p:tgtEl>
                                              <p:spTgt spid="35"/>
                                            </p:tgtEl>
                                          </p:cBhvr>
                                          <p:by x="110000" y="110000"/>
                                        </p:animScale>
                                      </p:childTnLst>
                                    </p:cTn>
                                  </p:par>
                                  <p:par>
                                    <p:cTn id="194" presetID="2" presetClass="entr" presetSubtype="2" fill="hold" grpId="0" nodeType="withEffect" p14:presetBounceEnd="50000">
                                      <p:stCondLst>
                                        <p:cond delay="800"/>
                                      </p:stCondLst>
                                      <p:childTnLst>
                                        <p:set>
                                          <p:cBhvr>
                                            <p:cTn id="195" dur="1" fill="hold">
                                              <p:stCondLst>
                                                <p:cond delay="0"/>
                                              </p:stCondLst>
                                            </p:cTn>
                                            <p:tgtEl>
                                              <p:spTgt spid="36"/>
                                            </p:tgtEl>
                                            <p:attrNameLst>
                                              <p:attrName>style.visibility</p:attrName>
                                            </p:attrNameLst>
                                          </p:cBhvr>
                                          <p:to>
                                            <p:strVal val="visible"/>
                                          </p:to>
                                        </p:set>
                                        <p:anim calcmode="lin" valueType="num" p14:bounceEnd="50000">
                                          <p:cBhvr additive="base">
                                            <p:cTn id="196"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197" dur="500" fill="hold"/>
                                            <p:tgtEl>
                                              <p:spTgt spid="36"/>
                                            </p:tgtEl>
                                            <p:attrNameLst>
                                              <p:attrName>ppt_y</p:attrName>
                                            </p:attrNameLst>
                                          </p:cBhvr>
                                          <p:tavLst>
                                            <p:tav tm="0">
                                              <p:val>
                                                <p:strVal val="#ppt_y"/>
                                              </p:val>
                                            </p:tav>
                                            <p:tav tm="100000">
                                              <p:val>
                                                <p:strVal val="#ppt_y"/>
                                              </p:val>
                                            </p:tav>
                                          </p:tavLst>
                                        </p:anim>
                                      </p:childTnLst>
                                    </p:cTn>
                                  </p:par>
                                  <p:par>
                                    <p:cTn id="198" presetID="53" presetClass="entr" presetSubtype="16" fill="hold" grpId="0" nodeType="withEffect">
                                      <p:stCondLst>
                                        <p:cond delay="800"/>
                                      </p:stCondLst>
                                      <p:childTnLst>
                                        <p:set>
                                          <p:cBhvr>
                                            <p:cTn id="199" dur="1" fill="hold">
                                              <p:stCondLst>
                                                <p:cond delay="0"/>
                                              </p:stCondLst>
                                            </p:cTn>
                                            <p:tgtEl>
                                              <p:spTgt spid="21"/>
                                            </p:tgtEl>
                                            <p:attrNameLst>
                                              <p:attrName>style.visibility</p:attrName>
                                            </p:attrNameLst>
                                          </p:cBhvr>
                                          <p:to>
                                            <p:strVal val="visible"/>
                                          </p:to>
                                        </p:set>
                                        <p:anim calcmode="lin" valueType="num">
                                          <p:cBhvr>
                                            <p:cTn id="200" dur="300" fill="hold"/>
                                            <p:tgtEl>
                                              <p:spTgt spid="21"/>
                                            </p:tgtEl>
                                            <p:attrNameLst>
                                              <p:attrName>ppt_w</p:attrName>
                                            </p:attrNameLst>
                                          </p:cBhvr>
                                          <p:tavLst>
                                            <p:tav tm="0">
                                              <p:val>
                                                <p:fltVal val="0"/>
                                              </p:val>
                                            </p:tav>
                                            <p:tav tm="100000">
                                              <p:val>
                                                <p:strVal val="#ppt_w"/>
                                              </p:val>
                                            </p:tav>
                                          </p:tavLst>
                                        </p:anim>
                                        <p:anim calcmode="lin" valueType="num">
                                          <p:cBhvr>
                                            <p:cTn id="201" dur="300" fill="hold"/>
                                            <p:tgtEl>
                                              <p:spTgt spid="21"/>
                                            </p:tgtEl>
                                            <p:attrNameLst>
                                              <p:attrName>ppt_h</p:attrName>
                                            </p:attrNameLst>
                                          </p:cBhvr>
                                          <p:tavLst>
                                            <p:tav tm="0">
                                              <p:val>
                                                <p:fltVal val="0"/>
                                              </p:val>
                                            </p:tav>
                                            <p:tav tm="100000">
                                              <p:val>
                                                <p:strVal val="#ppt_h"/>
                                              </p:val>
                                            </p:tav>
                                          </p:tavLst>
                                        </p:anim>
                                        <p:animEffect transition="in" filter="fade">
                                          <p:cBhvr>
                                            <p:cTn id="202" dur="300"/>
                                            <p:tgtEl>
                                              <p:spTgt spid="21"/>
                                            </p:tgtEl>
                                          </p:cBhvr>
                                        </p:animEffect>
                                      </p:childTnLst>
                                    </p:cTn>
                                  </p:par>
                                  <p:par>
                                    <p:cTn id="203" presetID="6" presetClass="emph" presetSubtype="0" autoRev="1" fill="hold" grpId="1" nodeType="withEffect">
                                      <p:stCondLst>
                                        <p:cond delay="1100"/>
                                      </p:stCondLst>
                                      <p:childTnLst>
                                        <p:animScale>
                                          <p:cBhvr>
                                            <p:cTn id="204" dur="150" fill="hold"/>
                                            <p:tgtEl>
                                              <p:spTgt spid="2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10" grpId="0" animBg="1"/>
          <p:bldP spid="10"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p:bldP spid="35" grpId="1"/>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300"/>
                                      </p:stCondLst>
                                      <p:childTnLst>
                                        <p:set>
                                          <p:cBhvr>
                                            <p:cTn id="27" dur="1" fill="hold">
                                              <p:stCondLst>
                                                <p:cond delay="0"/>
                                              </p:stCondLst>
                                            </p:cTn>
                                            <p:tgtEl>
                                              <p:spTgt spid="10"/>
                                            </p:tgtEl>
                                            <p:attrNameLst>
                                              <p:attrName>style.visibility</p:attrName>
                                            </p:attrNameLst>
                                          </p:cBhvr>
                                          <p:to>
                                            <p:strVal val="visible"/>
                                          </p:to>
                                        </p:set>
                                        <p:anim calcmode="lin" valueType="num">
                                          <p:cBhvr>
                                            <p:cTn id="28" dur="300" fill="hold"/>
                                            <p:tgtEl>
                                              <p:spTgt spid="10"/>
                                            </p:tgtEl>
                                            <p:attrNameLst>
                                              <p:attrName>ppt_w</p:attrName>
                                            </p:attrNameLst>
                                          </p:cBhvr>
                                          <p:tavLst>
                                            <p:tav tm="0">
                                              <p:val>
                                                <p:fltVal val="0"/>
                                              </p:val>
                                            </p:tav>
                                            <p:tav tm="100000">
                                              <p:val>
                                                <p:strVal val="#ppt_w"/>
                                              </p:val>
                                            </p:tav>
                                          </p:tavLst>
                                        </p:anim>
                                        <p:anim calcmode="lin" valueType="num">
                                          <p:cBhvr>
                                            <p:cTn id="29" dur="300" fill="hold"/>
                                            <p:tgtEl>
                                              <p:spTgt spid="10"/>
                                            </p:tgtEl>
                                            <p:attrNameLst>
                                              <p:attrName>ppt_h</p:attrName>
                                            </p:attrNameLst>
                                          </p:cBhvr>
                                          <p:tavLst>
                                            <p:tav tm="0">
                                              <p:val>
                                                <p:fltVal val="0"/>
                                              </p:val>
                                            </p:tav>
                                            <p:tav tm="100000">
                                              <p:val>
                                                <p:strVal val="#ppt_h"/>
                                              </p:val>
                                            </p:tav>
                                          </p:tavLst>
                                        </p:anim>
                                        <p:animEffect transition="in" filter="fade">
                                          <p:cBhvr>
                                            <p:cTn id="30" dur="300"/>
                                            <p:tgtEl>
                                              <p:spTgt spid="10"/>
                                            </p:tgtEl>
                                          </p:cBhvr>
                                        </p:animEffect>
                                      </p:childTnLst>
                                    </p:cTn>
                                  </p:par>
                                  <p:par>
                                    <p:cTn id="31" presetID="6" presetClass="emph" presetSubtype="0" autoRev="1" fill="hold" grpId="1" nodeType="withEffect">
                                      <p:stCondLst>
                                        <p:cond delay="600"/>
                                      </p:stCondLst>
                                      <p:childTnLst>
                                        <p:animScale>
                                          <p:cBhvr>
                                            <p:cTn id="32" dur="150" fill="hold"/>
                                            <p:tgtEl>
                                              <p:spTgt spid="10"/>
                                            </p:tgtEl>
                                          </p:cBhvr>
                                          <p:by x="110000" y="110000"/>
                                        </p:animScale>
                                      </p:childTnLst>
                                    </p:cTn>
                                  </p:par>
                                  <p:par>
                                    <p:cTn id="33" presetID="53" presetClass="entr" presetSubtype="16" fill="hold" grpId="0" nodeType="withEffect">
                                      <p:stCondLst>
                                        <p:cond delay="20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par>
                                    <p:cTn id="38" presetID="6" presetClass="emph" presetSubtype="0" autoRev="1" fill="hold" grpId="1" nodeType="withEffect">
                                      <p:stCondLst>
                                        <p:cond delay="500"/>
                                      </p:stCondLst>
                                      <p:childTnLst>
                                        <p:animScale>
                                          <p:cBhvr>
                                            <p:cTn id="39" dur="150" fill="hold"/>
                                            <p:tgtEl>
                                              <p:spTgt spid="7"/>
                                            </p:tgtEl>
                                          </p:cBhvr>
                                          <p:by x="110000" y="110000"/>
                                        </p:animScale>
                                      </p:childTnLst>
                                    </p:cTn>
                                  </p:par>
                                  <p:par>
                                    <p:cTn id="40" presetID="53" presetClass="entr" presetSubtype="16"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300" fill="hold"/>
                                            <p:tgtEl>
                                              <p:spTgt spid="6"/>
                                            </p:tgtEl>
                                            <p:attrNameLst>
                                              <p:attrName>ppt_w</p:attrName>
                                            </p:attrNameLst>
                                          </p:cBhvr>
                                          <p:tavLst>
                                            <p:tav tm="0">
                                              <p:val>
                                                <p:fltVal val="0"/>
                                              </p:val>
                                            </p:tav>
                                            <p:tav tm="100000">
                                              <p:val>
                                                <p:strVal val="#ppt_w"/>
                                              </p:val>
                                            </p:tav>
                                          </p:tavLst>
                                        </p:anim>
                                        <p:anim calcmode="lin" valueType="num">
                                          <p:cBhvr>
                                            <p:cTn id="43" dur="300" fill="hold"/>
                                            <p:tgtEl>
                                              <p:spTgt spid="6"/>
                                            </p:tgtEl>
                                            <p:attrNameLst>
                                              <p:attrName>ppt_h</p:attrName>
                                            </p:attrNameLst>
                                          </p:cBhvr>
                                          <p:tavLst>
                                            <p:tav tm="0">
                                              <p:val>
                                                <p:fltVal val="0"/>
                                              </p:val>
                                            </p:tav>
                                            <p:tav tm="100000">
                                              <p:val>
                                                <p:strVal val="#ppt_h"/>
                                              </p:val>
                                            </p:tav>
                                          </p:tavLst>
                                        </p:anim>
                                        <p:animEffect transition="in" filter="fade">
                                          <p:cBhvr>
                                            <p:cTn id="44" dur="300"/>
                                            <p:tgtEl>
                                              <p:spTgt spid="6"/>
                                            </p:tgtEl>
                                          </p:cBhvr>
                                        </p:animEffect>
                                      </p:childTnLst>
                                    </p:cTn>
                                  </p:par>
                                  <p:par>
                                    <p:cTn id="45" presetID="6" presetClass="emph" presetSubtype="0" autoRev="1" fill="hold" grpId="1" nodeType="withEffect">
                                      <p:stCondLst>
                                        <p:cond delay="300"/>
                                      </p:stCondLst>
                                      <p:childTnLst>
                                        <p:animScale>
                                          <p:cBhvr>
                                            <p:cTn id="46" dur="150" fill="hold"/>
                                            <p:tgtEl>
                                              <p:spTgt spid="6"/>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300" fill="hold"/>
                                            <p:tgtEl>
                                              <p:spTgt spid="16"/>
                                            </p:tgtEl>
                                            <p:attrNameLst>
                                              <p:attrName>ppt_w</p:attrName>
                                            </p:attrNameLst>
                                          </p:cBhvr>
                                          <p:tavLst>
                                            <p:tav tm="0">
                                              <p:val>
                                                <p:fltVal val="0"/>
                                              </p:val>
                                            </p:tav>
                                            <p:tav tm="100000">
                                              <p:val>
                                                <p:strVal val="#ppt_w"/>
                                              </p:val>
                                            </p:tav>
                                          </p:tavLst>
                                        </p:anim>
                                        <p:anim calcmode="lin" valueType="num">
                                          <p:cBhvr>
                                            <p:cTn id="64" dur="300" fill="hold"/>
                                            <p:tgtEl>
                                              <p:spTgt spid="16"/>
                                            </p:tgtEl>
                                            <p:attrNameLst>
                                              <p:attrName>ppt_h</p:attrName>
                                            </p:attrNameLst>
                                          </p:cBhvr>
                                          <p:tavLst>
                                            <p:tav tm="0">
                                              <p:val>
                                                <p:fltVal val="0"/>
                                              </p:val>
                                            </p:tav>
                                            <p:tav tm="100000">
                                              <p:val>
                                                <p:strVal val="#ppt_h"/>
                                              </p:val>
                                            </p:tav>
                                          </p:tavLst>
                                        </p:anim>
                                        <p:animEffect transition="in" filter="fade">
                                          <p:cBhvr>
                                            <p:cTn id="65" dur="300"/>
                                            <p:tgtEl>
                                              <p:spTgt spid="16"/>
                                            </p:tgtEl>
                                          </p:cBhvr>
                                        </p:animEffect>
                                      </p:childTnLst>
                                    </p:cTn>
                                  </p:par>
                                  <p:par>
                                    <p:cTn id="66" presetID="6" presetClass="emph" presetSubtype="0" autoRev="1" fill="hold" grpId="1" nodeType="withEffect">
                                      <p:stCondLst>
                                        <p:cond delay="300"/>
                                      </p:stCondLst>
                                      <p:childTnLst>
                                        <p:animScale>
                                          <p:cBhvr>
                                            <p:cTn id="67" dur="150" fill="hold"/>
                                            <p:tgtEl>
                                              <p:spTgt spid="16"/>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p:cTn id="70" dur="300" fill="hold"/>
                                            <p:tgtEl>
                                              <p:spTgt spid="17"/>
                                            </p:tgtEl>
                                            <p:attrNameLst>
                                              <p:attrName>ppt_w</p:attrName>
                                            </p:attrNameLst>
                                          </p:cBhvr>
                                          <p:tavLst>
                                            <p:tav tm="0">
                                              <p:val>
                                                <p:fltVal val="0"/>
                                              </p:val>
                                            </p:tav>
                                            <p:tav tm="100000">
                                              <p:val>
                                                <p:strVal val="#ppt_w"/>
                                              </p:val>
                                            </p:tav>
                                          </p:tavLst>
                                        </p:anim>
                                        <p:anim calcmode="lin" valueType="num">
                                          <p:cBhvr>
                                            <p:cTn id="71" dur="300" fill="hold"/>
                                            <p:tgtEl>
                                              <p:spTgt spid="17"/>
                                            </p:tgtEl>
                                            <p:attrNameLst>
                                              <p:attrName>ppt_h</p:attrName>
                                            </p:attrNameLst>
                                          </p:cBhvr>
                                          <p:tavLst>
                                            <p:tav tm="0">
                                              <p:val>
                                                <p:fltVal val="0"/>
                                              </p:val>
                                            </p:tav>
                                            <p:tav tm="100000">
                                              <p:val>
                                                <p:strVal val="#ppt_h"/>
                                              </p:val>
                                            </p:tav>
                                          </p:tavLst>
                                        </p:anim>
                                        <p:animEffect transition="in" filter="fade">
                                          <p:cBhvr>
                                            <p:cTn id="72" dur="300"/>
                                            <p:tgtEl>
                                              <p:spTgt spid="17"/>
                                            </p:tgtEl>
                                          </p:cBhvr>
                                        </p:animEffect>
                                      </p:childTnLst>
                                    </p:cTn>
                                  </p:par>
                                  <p:par>
                                    <p:cTn id="73" presetID="6" presetClass="emph" presetSubtype="0" autoRev="1" fill="hold" grpId="1" nodeType="withEffect">
                                      <p:stCondLst>
                                        <p:cond delay="300"/>
                                      </p:stCondLst>
                                      <p:childTnLst>
                                        <p:animScale>
                                          <p:cBhvr>
                                            <p:cTn id="74" dur="150" fill="hold"/>
                                            <p:tgtEl>
                                              <p:spTgt spid="17"/>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300" fill="hold"/>
                                            <p:tgtEl>
                                              <p:spTgt spid="15"/>
                                            </p:tgtEl>
                                            <p:attrNameLst>
                                              <p:attrName>ppt_w</p:attrName>
                                            </p:attrNameLst>
                                          </p:cBhvr>
                                          <p:tavLst>
                                            <p:tav tm="0">
                                              <p:val>
                                                <p:fltVal val="0"/>
                                              </p:val>
                                            </p:tav>
                                            <p:tav tm="100000">
                                              <p:val>
                                                <p:strVal val="#ppt_w"/>
                                              </p:val>
                                            </p:tav>
                                          </p:tavLst>
                                        </p:anim>
                                        <p:anim calcmode="lin" valueType="num">
                                          <p:cBhvr>
                                            <p:cTn id="78" dur="300" fill="hold"/>
                                            <p:tgtEl>
                                              <p:spTgt spid="15"/>
                                            </p:tgtEl>
                                            <p:attrNameLst>
                                              <p:attrName>ppt_h</p:attrName>
                                            </p:attrNameLst>
                                          </p:cBhvr>
                                          <p:tavLst>
                                            <p:tav tm="0">
                                              <p:val>
                                                <p:fltVal val="0"/>
                                              </p:val>
                                            </p:tav>
                                            <p:tav tm="100000">
                                              <p:val>
                                                <p:strVal val="#ppt_h"/>
                                              </p:val>
                                            </p:tav>
                                          </p:tavLst>
                                        </p:anim>
                                        <p:animEffect transition="in" filter="fade">
                                          <p:cBhvr>
                                            <p:cTn id="79" dur="300"/>
                                            <p:tgtEl>
                                              <p:spTgt spid="15"/>
                                            </p:tgtEl>
                                          </p:cBhvr>
                                        </p:animEffect>
                                      </p:childTnLst>
                                    </p:cTn>
                                  </p:par>
                                  <p:par>
                                    <p:cTn id="80" presetID="6" presetClass="emph" presetSubtype="0" autoRev="1" fill="hold" grpId="1" nodeType="withEffect">
                                      <p:stCondLst>
                                        <p:cond delay="300"/>
                                      </p:stCondLst>
                                      <p:childTnLst>
                                        <p:animScale>
                                          <p:cBhvr>
                                            <p:cTn id="81" dur="150" fill="hold"/>
                                            <p:tgtEl>
                                              <p:spTgt spid="15"/>
                                            </p:tgtEl>
                                          </p:cBhvr>
                                          <p:by x="110000" y="110000"/>
                                        </p:animScale>
                                      </p:childTnLst>
                                    </p:cTn>
                                  </p:par>
                                  <p:par>
                                    <p:cTn id="82" presetID="53" presetClass="entr" presetSubtype="16" fill="hold" grpId="0" nodeType="withEffect">
                                      <p:stCondLst>
                                        <p:cond delay="200"/>
                                      </p:stCondLst>
                                      <p:childTnLst>
                                        <p:set>
                                          <p:cBhvr>
                                            <p:cTn id="83" dur="1" fill="hold">
                                              <p:stCondLst>
                                                <p:cond delay="0"/>
                                              </p:stCondLst>
                                            </p:cTn>
                                            <p:tgtEl>
                                              <p:spTgt spid="18"/>
                                            </p:tgtEl>
                                            <p:attrNameLst>
                                              <p:attrName>style.visibility</p:attrName>
                                            </p:attrNameLst>
                                          </p:cBhvr>
                                          <p:to>
                                            <p:strVal val="visible"/>
                                          </p:to>
                                        </p:set>
                                        <p:anim calcmode="lin" valueType="num">
                                          <p:cBhvr>
                                            <p:cTn id="84" dur="300" fill="hold"/>
                                            <p:tgtEl>
                                              <p:spTgt spid="18"/>
                                            </p:tgtEl>
                                            <p:attrNameLst>
                                              <p:attrName>ppt_w</p:attrName>
                                            </p:attrNameLst>
                                          </p:cBhvr>
                                          <p:tavLst>
                                            <p:tav tm="0">
                                              <p:val>
                                                <p:fltVal val="0"/>
                                              </p:val>
                                            </p:tav>
                                            <p:tav tm="100000">
                                              <p:val>
                                                <p:strVal val="#ppt_w"/>
                                              </p:val>
                                            </p:tav>
                                          </p:tavLst>
                                        </p:anim>
                                        <p:anim calcmode="lin" valueType="num">
                                          <p:cBhvr>
                                            <p:cTn id="85" dur="300" fill="hold"/>
                                            <p:tgtEl>
                                              <p:spTgt spid="18"/>
                                            </p:tgtEl>
                                            <p:attrNameLst>
                                              <p:attrName>ppt_h</p:attrName>
                                            </p:attrNameLst>
                                          </p:cBhvr>
                                          <p:tavLst>
                                            <p:tav tm="0">
                                              <p:val>
                                                <p:fltVal val="0"/>
                                              </p:val>
                                            </p:tav>
                                            <p:tav tm="100000">
                                              <p:val>
                                                <p:strVal val="#ppt_h"/>
                                              </p:val>
                                            </p:tav>
                                          </p:tavLst>
                                        </p:anim>
                                        <p:animEffect transition="in" filter="fade">
                                          <p:cBhvr>
                                            <p:cTn id="86" dur="300"/>
                                            <p:tgtEl>
                                              <p:spTgt spid="18"/>
                                            </p:tgtEl>
                                          </p:cBhvr>
                                        </p:animEffect>
                                      </p:childTnLst>
                                    </p:cTn>
                                  </p:par>
                                  <p:par>
                                    <p:cTn id="87" presetID="6" presetClass="emph" presetSubtype="0" autoRev="1" fill="hold" grpId="1" nodeType="withEffect">
                                      <p:stCondLst>
                                        <p:cond delay="500"/>
                                      </p:stCondLst>
                                      <p:childTnLst>
                                        <p:animScale>
                                          <p:cBhvr>
                                            <p:cTn id="88" dur="150" fill="hold"/>
                                            <p:tgtEl>
                                              <p:spTgt spid="18"/>
                                            </p:tgtEl>
                                          </p:cBhvr>
                                          <p:by x="110000" y="110000"/>
                                        </p:animScale>
                                      </p:childTnLst>
                                    </p:cTn>
                                  </p:par>
                                  <p:par>
                                    <p:cTn id="89" presetID="53" presetClass="entr" presetSubtype="16" fill="hold" grpId="0" nodeType="withEffect">
                                      <p:stCondLst>
                                        <p:cond delay="60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900"/>
                                      </p:stCondLst>
                                      <p:childTnLst>
                                        <p:animScale>
                                          <p:cBhvr>
                                            <p:cTn id="95" dur="150" fill="hold"/>
                                            <p:tgtEl>
                                              <p:spTgt spid="20"/>
                                            </p:tgtEl>
                                          </p:cBhvr>
                                          <p:by x="110000" y="110000"/>
                                        </p:animScale>
                                      </p:childTnLst>
                                    </p:cTn>
                                  </p:par>
                                  <p:par>
                                    <p:cTn id="96" presetID="53" presetClass="entr" presetSubtype="16" fill="hold" grpId="0" nodeType="withEffect">
                                      <p:stCondLst>
                                        <p:cond delay="200"/>
                                      </p:stCondLst>
                                      <p:childTnLst>
                                        <p:set>
                                          <p:cBhvr>
                                            <p:cTn id="97" dur="1" fill="hold">
                                              <p:stCondLst>
                                                <p:cond delay="0"/>
                                              </p:stCondLst>
                                            </p:cTn>
                                            <p:tgtEl>
                                              <p:spTgt spid="34"/>
                                            </p:tgtEl>
                                            <p:attrNameLst>
                                              <p:attrName>style.visibility</p:attrName>
                                            </p:attrNameLst>
                                          </p:cBhvr>
                                          <p:to>
                                            <p:strVal val="visible"/>
                                          </p:to>
                                        </p:set>
                                        <p:anim calcmode="lin" valueType="num">
                                          <p:cBhvr>
                                            <p:cTn id="98" dur="300" fill="hold"/>
                                            <p:tgtEl>
                                              <p:spTgt spid="34"/>
                                            </p:tgtEl>
                                            <p:attrNameLst>
                                              <p:attrName>ppt_w</p:attrName>
                                            </p:attrNameLst>
                                          </p:cBhvr>
                                          <p:tavLst>
                                            <p:tav tm="0">
                                              <p:val>
                                                <p:fltVal val="0"/>
                                              </p:val>
                                            </p:tav>
                                            <p:tav tm="100000">
                                              <p:val>
                                                <p:strVal val="#ppt_w"/>
                                              </p:val>
                                            </p:tav>
                                          </p:tavLst>
                                        </p:anim>
                                        <p:anim calcmode="lin" valueType="num">
                                          <p:cBhvr>
                                            <p:cTn id="99" dur="300" fill="hold"/>
                                            <p:tgtEl>
                                              <p:spTgt spid="34"/>
                                            </p:tgtEl>
                                            <p:attrNameLst>
                                              <p:attrName>ppt_h</p:attrName>
                                            </p:attrNameLst>
                                          </p:cBhvr>
                                          <p:tavLst>
                                            <p:tav tm="0">
                                              <p:val>
                                                <p:fltVal val="0"/>
                                              </p:val>
                                            </p:tav>
                                            <p:tav tm="100000">
                                              <p:val>
                                                <p:strVal val="#ppt_h"/>
                                              </p:val>
                                            </p:tav>
                                          </p:tavLst>
                                        </p:anim>
                                        <p:animEffect transition="in" filter="fade">
                                          <p:cBhvr>
                                            <p:cTn id="100" dur="300"/>
                                            <p:tgtEl>
                                              <p:spTgt spid="34"/>
                                            </p:tgtEl>
                                          </p:cBhvr>
                                        </p:animEffect>
                                      </p:childTnLst>
                                    </p:cTn>
                                  </p:par>
                                  <p:par>
                                    <p:cTn id="101" presetID="6" presetClass="emph" presetSubtype="0" autoRev="1" fill="hold" grpId="1" nodeType="withEffect">
                                      <p:stCondLst>
                                        <p:cond delay="500"/>
                                      </p:stCondLst>
                                      <p:childTnLst>
                                        <p:animScale>
                                          <p:cBhvr>
                                            <p:cTn id="102" dur="150" fill="hold"/>
                                            <p:tgtEl>
                                              <p:spTgt spid="34"/>
                                            </p:tgtEl>
                                          </p:cBhvr>
                                          <p:by x="110000" y="110000"/>
                                        </p:animScale>
                                      </p:childTnLst>
                                    </p:cTn>
                                  </p:par>
                                  <p:par>
                                    <p:cTn id="103" presetID="53" presetClass="entr" presetSubtype="16"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anim calcmode="lin" valueType="num">
                                          <p:cBhvr>
                                            <p:cTn id="105" dur="300" fill="hold"/>
                                            <p:tgtEl>
                                              <p:spTgt spid="14"/>
                                            </p:tgtEl>
                                            <p:attrNameLst>
                                              <p:attrName>ppt_w</p:attrName>
                                            </p:attrNameLst>
                                          </p:cBhvr>
                                          <p:tavLst>
                                            <p:tav tm="0">
                                              <p:val>
                                                <p:fltVal val="0"/>
                                              </p:val>
                                            </p:tav>
                                            <p:tav tm="100000">
                                              <p:val>
                                                <p:strVal val="#ppt_w"/>
                                              </p:val>
                                            </p:tav>
                                          </p:tavLst>
                                        </p:anim>
                                        <p:anim calcmode="lin" valueType="num">
                                          <p:cBhvr>
                                            <p:cTn id="106" dur="300" fill="hold"/>
                                            <p:tgtEl>
                                              <p:spTgt spid="14"/>
                                            </p:tgtEl>
                                            <p:attrNameLst>
                                              <p:attrName>ppt_h</p:attrName>
                                            </p:attrNameLst>
                                          </p:cBhvr>
                                          <p:tavLst>
                                            <p:tav tm="0">
                                              <p:val>
                                                <p:fltVal val="0"/>
                                              </p:val>
                                            </p:tav>
                                            <p:tav tm="100000">
                                              <p:val>
                                                <p:strVal val="#ppt_h"/>
                                              </p:val>
                                            </p:tav>
                                          </p:tavLst>
                                        </p:anim>
                                        <p:animEffect transition="in" filter="fade">
                                          <p:cBhvr>
                                            <p:cTn id="107" dur="300"/>
                                            <p:tgtEl>
                                              <p:spTgt spid="14"/>
                                            </p:tgtEl>
                                          </p:cBhvr>
                                        </p:animEffect>
                                      </p:childTnLst>
                                    </p:cTn>
                                  </p:par>
                                  <p:par>
                                    <p:cTn id="108" presetID="6" presetClass="emph" presetSubtype="0" autoRev="1" fill="hold" grpId="1" nodeType="withEffect">
                                      <p:stCondLst>
                                        <p:cond delay="300"/>
                                      </p:stCondLst>
                                      <p:childTnLst>
                                        <p:animScale>
                                          <p:cBhvr>
                                            <p:cTn id="109" dur="150" fill="hold"/>
                                            <p:tgtEl>
                                              <p:spTgt spid="14"/>
                                            </p:tgtEl>
                                          </p:cBhvr>
                                          <p:by x="110000" y="110000"/>
                                        </p:animScale>
                                      </p:childTnLst>
                                    </p:cTn>
                                  </p:par>
                                  <p:par>
                                    <p:cTn id="110" presetID="53" presetClass="entr" presetSubtype="16" fill="hold" grpId="0" nodeType="withEffect">
                                      <p:stCondLst>
                                        <p:cond delay="400"/>
                                      </p:stCondLst>
                                      <p:childTnLst>
                                        <p:set>
                                          <p:cBhvr>
                                            <p:cTn id="111" dur="1" fill="hold">
                                              <p:stCondLst>
                                                <p:cond delay="0"/>
                                              </p:stCondLst>
                                            </p:cTn>
                                            <p:tgtEl>
                                              <p:spTgt spid="31"/>
                                            </p:tgtEl>
                                            <p:attrNameLst>
                                              <p:attrName>style.visibility</p:attrName>
                                            </p:attrNameLst>
                                          </p:cBhvr>
                                          <p:to>
                                            <p:strVal val="visible"/>
                                          </p:to>
                                        </p:set>
                                        <p:anim calcmode="lin" valueType="num">
                                          <p:cBhvr>
                                            <p:cTn id="112" dur="300" fill="hold"/>
                                            <p:tgtEl>
                                              <p:spTgt spid="31"/>
                                            </p:tgtEl>
                                            <p:attrNameLst>
                                              <p:attrName>ppt_w</p:attrName>
                                            </p:attrNameLst>
                                          </p:cBhvr>
                                          <p:tavLst>
                                            <p:tav tm="0">
                                              <p:val>
                                                <p:fltVal val="0"/>
                                              </p:val>
                                            </p:tav>
                                            <p:tav tm="100000">
                                              <p:val>
                                                <p:strVal val="#ppt_w"/>
                                              </p:val>
                                            </p:tav>
                                          </p:tavLst>
                                        </p:anim>
                                        <p:anim calcmode="lin" valueType="num">
                                          <p:cBhvr>
                                            <p:cTn id="113" dur="300" fill="hold"/>
                                            <p:tgtEl>
                                              <p:spTgt spid="31"/>
                                            </p:tgtEl>
                                            <p:attrNameLst>
                                              <p:attrName>ppt_h</p:attrName>
                                            </p:attrNameLst>
                                          </p:cBhvr>
                                          <p:tavLst>
                                            <p:tav tm="0">
                                              <p:val>
                                                <p:fltVal val="0"/>
                                              </p:val>
                                            </p:tav>
                                            <p:tav tm="100000">
                                              <p:val>
                                                <p:strVal val="#ppt_h"/>
                                              </p:val>
                                            </p:tav>
                                          </p:tavLst>
                                        </p:anim>
                                        <p:animEffect transition="in" filter="fade">
                                          <p:cBhvr>
                                            <p:cTn id="114" dur="300"/>
                                            <p:tgtEl>
                                              <p:spTgt spid="31"/>
                                            </p:tgtEl>
                                          </p:cBhvr>
                                        </p:animEffect>
                                      </p:childTnLst>
                                    </p:cTn>
                                  </p:par>
                                  <p:par>
                                    <p:cTn id="115" presetID="6" presetClass="emph" presetSubtype="0" autoRev="1" fill="hold" grpId="1" nodeType="withEffect">
                                      <p:stCondLst>
                                        <p:cond delay="700"/>
                                      </p:stCondLst>
                                      <p:childTnLst>
                                        <p:animScale>
                                          <p:cBhvr>
                                            <p:cTn id="116" dur="150" fill="hold"/>
                                            <p:tgtEl>
                                              <p:spTgt spid="31"/>
                                            </p:tgtEl>
                                          </p:cBhvr>
                                          <p:by x="110000" y="110000"/>
                                        </p:animScale>
                                      </p:childTnLst>
                                    </p:cTn>
                                  </p:par>
                                  <p:par>
                                    <p:cTn id="117" presetID="53" presetClass="entr" presetSubtype="16" fill="hold" grpId="0" nodeType="withEffect">
                                      <p:stCondLst>
                                        <p:cond delay="100"/>
                                      </p:stCondLst>
                                      <p:childTnLst>
                                        <p:set>
                                          <p:cBhvr>
                                            <p:cTn id="118" dur="1" fill="hold">
                                              <p:stCondLst>
                                                <p:cond delay="0"/>
                                              </p:stCondLst>
                                            </p:cTn>
                                            <p:tgtEl>
                                              <p:spTgt spid="32"/>
                                            </p:tgtEl>
                                            <p:attrNameLst>
                                              <p:attrName>style.visibility</p:attrName>
                                            </p:attrNameLst>
                                          </p:cBhvr>
                                          <p:to>
                                            <p:strVal val="visible"/>
                                          </p:to>
                                        </p:set>
                                        <p:anim calcmode="lin" valueType="num">
                                          <p:cBhvr>
                                            <p:cTn id="119" dur="300" fill="hold"/>
                                            <p:tgtEl>
                                              <p:spTgt spid="32"/>
                                            </p:tgtEl>
                                            <p:attrNameLst>
                                              <p:attrName>ppt_w</p:attrName>
                                            </p:attrNameLst>
                                          </p:cBhvr>
                                          <p:tavLst>
                                            <p:tav tm="0">
                                              <p:val>
                                                <p:fltVal val="0"/>
                                              </p:val>
                                            </p:tav>
                                            <p:tav tm="100000">
                                              <p:val>
                                                <p:strVal val="#ppt_w"/>
                                              </p:val>
                                            </p:tav>
                                          </p:tavLst>
                                        </p:anim>
                                        <p:anim calcmode="lin" valueType="num">
                                          <p:cBhvr>
                                            <p:cTn id="120" dur="300" fill="hold"/>
                                            <p:tgtEl>
                                              <p:spTgt spid="32"/>
                                            </p:tgtEl>
                                            <p:attrNameLst>
                                              <p:attrName>ppt_h</p:attrName>
                                            </p:attrNameLst>
                                          </p:cBhvr>
                                          <p:tavLst>
                                            <p:tav tm="0">
                                              <p:val>
                                                <p:fltVal val="0"/>
                                              </p:val>
                                            </p:tav>
                                            <p:tav tm="100000">
                                              <p:val>
                                                <p:strVal val="#ppt_h"/>
                                              </p:val>
                                            </p:tav>
                                          </p:tavLst>
                                        </p:anim>
                                        <p:animEffect transition="in" filter="fade">
                                          <p:cBhvr>
                                            <p:cTn id="121" dur="300"/>
                                            <p:tgtEl>
                                              <p:spTgt spid="32"/>
                                            </p:tgtEl>
                                          </p:cBhvr>
                                        </p:animEffect>
                                      </p:childTnLst>
                                    </p:cTn>
                                  </p:par>
                                  <p:par>
                                    <p:cTn id="122" presetID="6" presetClass="emph" presetSubtype="0" autoRev="1" fill="hold" grpId="1" nodeType="withEffect">
                                      <p:stCondLst>
                                        <p:cond delay="400"/>
                                      </p:stCondLst>
                                      <p:childTnLst>
                                        <p:animScale>
                                          <p:cBhvr>
                                            <p:cTn id="123" dur="150" fill="hold"/>
                                            <p:tgtEl>
                                              <p:spTgt spid="32"/>
                                            </p:tgtEl>
                                          </p:cBhvr>
                                          <p:by x="110000" y="110000"/>
                                        </p:animScale>
                                      </p:childTnLst>
                                    </p:cTn>
                                  </p:par>
                                  <p:par>
                                    <p:cTn id="124" presetID="53" presetClass="entr" presetSubtype="16" fill="hold" grpId="0" nodeType="withEffect">
                                      <p:stCondLst>
                                        <p:cond delay="300"/>
                                      </p:stCondLst>
                                      <p:childTnLst>
                                        <p:set>
                                          <p:cBhvr>
                                            <p:cTn id="125" dur="1" fill="hold">
                                              <p:stCondLst>
                                                <p:cond delay="0"/>
                                              </p:stCondLst>
                                            </p:cTn>
                                            <p:tgtEl>
                                              <p:spTgt spid="22"/>
                                            </p:tgtEl>
                                            <p:attrNameLst>
                                              <p:attrName>style.visibility</p:attrName>
                                            </p:attrNameLst>
                                          </p:cBhvr>
                                          <p:to>
                                            <p:strVal val="visible"/>
                                          </p:to>
                                        </p:set>
                                        <p:anim calcmode="lin" valueType="num">
                                          <p:cBhvr>
                                            <p:cTn id="126" dur="300" fill="hold"/>
                                            <p:tgtEl>
                                              <p:spTgt spid="22"/>
                                            </p:tgtEl>
                                            <p:attrNameLst>
                                              <p:attrName>ppt_w</p:attrName>
                                            </p:attrNameLst>
                                          </p:cBhvr>
                                          <p:tavLst>
                                            <p:tav tm="0">
                                              <p:val>
                                                <p:fltVal val="0"/>
                                              </p:val>
                                            </p:tav>
                                            <p:tav tm="100000">
                                              <p:val>
                                                <p:strVal val="#ppt_w"/>
                                              </p:val>
                                            </p:tav>
                                          </p:tavLst>
                                        </p:anim>
                                        <p:anim calcmode="lin" valueType="num">
                                          <p:cBhvr>
                                            <p:cTn id="127" dur="300" fill="hold"/>
                                            <p:tgtEl>
                                              <p:spTgt spid="22"/>
                                            </p:tgtEl>
                                            <p:attrNameLst>
                                              <p:attrName>ppt_h</p:attrName>
                                            </p:attrNameLst>
                                          </p:cBhvr>
                                          <p:tavLst>
                                            <p:tav tm="0">
                                              <p:val>
                                                <p:fltVal val="0"/>
                                              </p:val>
                                            </p:tav>
                                            <p:tav tm="100000">
                                              <p:val>
                                                <p:strVal val="#ppt_h"/>
                                              </p:val>
                                            </p:tav>
                                          </p:tavLst>
                                        </p:anim>
                                        <p:animEffect transition="in" filter="fade">
                                          <p:cBhvr>
                                            <p:cTn id="128" dur="300"/>
                                            <p:tgtEl>
                                              <p:spTgt spid="22"/>
                                            </p:tgtEl>
                                          </p:cBhvr>
                                        </p:animEffect>
                                      </p:childTnLst>
                                    </p:cTn>
                                  </p:par>
                                  <p:par>
                                    <p:cTn id="129" presetID="6" presetClass="emph" presetSubtype="0" autoRev="1" fill="hold" grpId="1" nodeType="withEffect">
                                      <p:stCondLst>
                                        <p:cond delay="600"/>
                                      </p:stCondLst>
                                      <p:childTnLst>
                                        <p:animScale>
                                          <p:cBhvr>
                                            <p:cTn id="130" dur="150" fill="hold"/>
                                            <p:tgtEl>
                                              <p:spTgt spid="22"/>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300" fill="hold"/>
                                            <p:tgtEl>
                                              <p:spTgt spid="33"/>
                                            </p:tgtEl>
                                            <p:attrNameLst>
                                              <p:attrName>ppt_w</p:attrName>
                                            </p:attrNameLst>
                                          </p:cBhvr>
                                          <p:tavLst>
                                            <p:tav tm="0">
                                              <p:val>
                                                <p:fltVal val="0"/>
                                              </p:val>
                                            </p:tav>
                                            <p:tav tm="100000">
                                              <p:val>
                                                <p:strVal val="#ppt_w"/>
                                              </p:val>
                                            </p:tav>
                                          </p:tavLst>
                                        </p:anim>
                                        <p:anim calcmode="lin" valueType="num">
                                          <p:cBhvr>
                                            <p:cTn id="134" dur="300" fill="hold"/>
                                            <p:tgtEl>
                                              <p:spTgt spid="33"/>
                                            </p:tgtEl>
                                            <p:attrNameLst>
                                              <p:attrName>ppt_h</p:attrName>
                                            </p:attrNameLst>
                                          </p:cBhvr>
                                          <p:tavLst>
                                            <p:tav tm="0">
                                              <p:val>
                                                <p:fltVal val="0"/>
                                              </p:val>
                                            </p:tav>
                                            <p:tav tm="100000">
                                              <p:val>
                                                <p:strVal val="#ppt_h"/>
                                              </p:val>
                                            </p:tav>
                                          </p:tavLst>
                                        </p:anim>
                                        <p:animEffect transition="in" filter="fade">
                                          <p:cBhvr>
                                            <p:cTn id="135" dur="300"/>
                                            <p:tgtEl>
                                              <p:spTgt spid="33"/>
                                            </p:tgtEl>
                                          </p:cBhvr>
                                        </p:animEffect>
                                      </p:childTnLst>
                                    </p:cTn>
                                  </p:par>
                                  <p:par>
                                    <p:cTn id="136" presetID="6" presetClass="emph" presetSubtype="0" autoRev="1" fill="hold" grpId="1" nodeType="withEffect">
                                      <p:stCondLst>
                                        <p:cond delay="300"/>
                                      </p:stCondLst>
                                      <p:childTnLst>
                                        <p:animScale>
                                          <p:cBhvr>
                                            <p:cTn id="137" dur="150" fill="hold"/>
                                            <p:tgtEl>
                                              <p:spTgt spid="33"/>
                                            </p:tgtEl>
                                          </p:cBhvr>
                                          <p:by x="110000" y="110000"/>
                                        </p:animScale>
                                      </p:childTnLst>
                                    </p:cTn>
                                  </p:par>
                                  <p:par>
                                    <p:cTn id="138" presetID="53" presetClass="entr" presetSubtype="16" fill="hold" grpId="0" nodeType="withEffect">
                                      <p:stCondLst>
                                        <p:cond delay="200"/>
                                      </p:stCondLst>
                                      <p:childTnLst>
                                        <p:set>
                                          <p:cBhvr>
                                            <p:cTn id="139" dur="1" fill="hold">
                                              <p:stCondLst>
                                                <p:cond delay="0"/>
                                              </p:stCondLst>
                                            </p:cTn>
                                            <p:tgtEl>
                                              <p:spTgt spid="23"/>
                                            </p:tgtEl>
                                            <p:attrNameLst>
                                              <p:attrName>style.visibility</p:attrName>
                                            </p:attrNameLst>
                                          </p:cBhvr>
                                          <p:to>
                                            <p:strVal val="visible"/>
                                          </p:to>
                                        </p:set>
                                        <p:anim calcmode="lin" valueType="num">
                                          <p:cBhvr>
                                            <p:cTn id="140" dur="300" fill="hold"/>
                                            <p:tgtEl>
                                              <p:spTgt spid="23"/>
                                            </p:tgtEl>
                                            <p:attrNameLst>
                                              <p:attrName>ppt_w</p:attrName>
                                            </p:attrNameLst>
                                          </p:cBhvr>
                                          <p:tavLst>
                                            <p:tav tm="0">
                                              <p:val>
                                                <p:fltVal val="0"/>
                                              </p:val>
                                            </p:tav>
                                            <p:tav tm="100000">
                                              <p:val>
                                                <p:strVal val="#ppt_w"/>
                                              </p:val>
                                            </p:tav>
                                          </p:tavLst>
                                        </p:anim>
                                        <p:anim calcmode="lin" valueType="num">
                                          <p:cBhvr>
                                            <p:cTn id="141" dur="300" fill="hold"/>
                                            <p:tgtEl>
                                              <p:spTgt spid="23"/>
                                            </p:tgtEl>
                                            <p:attrNameLst>
                                              <p:attrName>ppt_h</p:attrName>
                                            </p:attrNameLst>
                                          </p:cBhvr>
                                          <p:tavLst>
                                            <p:tav tm="0">
                                              <p:val>
                                                <p:fltVal val="0"/>
                                              </p:val>
                                            </p:tav>
                                            <p:tav tm="100000">
                                              <p:val>
                                                <p:strVal val="#ppt_h"/>
                                              </p:val>
                                            </p:tav>
                                          </p:tavLst>
                                        </p:anim>
                                        <p:animEffect transition="in" filter="fade">
                                          <p:cBhvr>
                                            <p:cTn id="142" dur="300"/>
                                            <p:tgtEl>
                                              <p:spTgt spid="23"/>
                                            </p:tgtEl>
                                          </p:cBhvr>
                                        </p:animEffect>
                                      </p:childTnLst>
                                    </p:cTn>
                                  </p:par>
                                  <p:par>
                                    <p:cTn id="143" presetID="6" presetClass="emph" presetSubtype="0" autoRev="1" fill="hold" grpId="1" nodeType="withEffect">
                                      <p:stCondLst>
                                        <p:cond delay="500"/>
                                      </p:stCondLst>
                                      <p:childTnLst>
                                        <p:animScale>
                                          <p:cBhvr>
                                            <p:cTn id="144" dur="150" fill="hold"/>
                                            <p:tgtEl>
                                              <p:spTgt spid="23"/>
                                            </p:tgtEl>
                                          </p:cBhvr>
                                          <p:by x="110000" y="110000"/>
                                        </p:animScale>
                                      </p:childTnLst>
                                    </p:cTn>
                                  </p:par>
                                  <p:par>
                                    <p:cTn id="145" presetID="53" presetClass="entr" presetSubtype="16" fill="hold" grpId="0" nodeType="withEffect">
                                      <p:stCondLst>
                                        <p:cond delay="600"/>
                                      </p:stCondLst>
                                      <p:childTnLst>
                                        <p:set>
                                          <p:cBhvr>
                                            <p:cTn id="146" dur="1" fill="hold">
                                              <p:stCondLst>
                                                <p:cond delay="0"/>
                                              </p:stCondLst>
                                            </p:cTn>
                                            <p:tgtEl>
                                              <p:spTgt spid="24"/>
                                            </p:tgtEl>
                                            <p:attrNameLst>
                                              <p:attrName>style.visibility</p:attrName>
                                            </p:attrNameLst>
                                          </p:cBhvr>
                                          <p:to>
                                            <p:strVal val="visible"/>
                                          </p:to>
                                        </p:set>
                                        <p:anim calcmode="lin" valueType="num">
                                          <p:cBhvr>
                                            <p:cTn id="147" dur="300" fill="hold"/>
                                            <p:tgtEl>
                                              <p:spTgt spid="24"/>
                                            </p:tgtEl>
                                            <p:attrNameLst>
                                              <p:attrName>ppt_w</p:attrName>
                                            </p:attrNameLst>
                                          </p:cBhvr>
                                          <p:tavLst>
                                            <p:tav tm="0">
                                              <p:val>
                                                <p:fltVal val="0"/>
                                              </p:val>
                                            </p:tav>
                                            <p:tav tm="100000">
                                              <p:val>
                                                <p:strVal val="#ppt_w"/>
                                              </p:val>
                                            </p:tav>
                                          </p:tavLst>
                                        </p:anim>
                                        <p:anim calcmode="lin" valueType="num">
                                          <p:cBhvr>
                                            <p:cTn id="148" dur="300" fill="hold"/>
                                            <p:tgtEl>
                                              <p:spTgt spid="24"/>
                                            </p:tgtEl>
                                            <p:attrNameLst>
                                              <p:attrName>ppt_h</p:attrName>
                                            </p:attrNameLst>
                                          </p:cBhvr>
                                          <p:tavLst>
                                            <p:tav tm="0">
                                              <p:val>
                                                <p:fltVal val="0"/>
                                              </p:val>
                                            </p:tav>
                                            <p:tav tm="100000">
                                              <p:val>
                                                <p:strVal val="#ppt_h"/>
                                              </p:val>
                                            </p:tav>
                                          </p:tavLst>
                                        </p:anim>
                                        <p:animEffect transition="in" filter="fade">
                                          <p:cBhvr>
                                            <p:cTn id="149" dur="300"/>
                                            <p:tgtEl>
                                              <p:spTgt spid="24"/>
                                            </p:tgtEl>
                                          </p:cBhvr>
                                        </p:animEffect>
                                      </p:childTnLst>
                                    </p:cTn>
                                  </p:par>
                                  <p:par>
                                    <p:cTn id="150" presetID="6" presetClass="emph" presetSubtype="0" autoRev="1" fill="hold" grpId="1" nodeType="withEffect">
                                      <p:stCondLst>
                                        <p:cond delay="900"/>
                                      </p:stCondLst>
                                      <p:childTnLst>
                                        <p:animScale>
                                          <p:cBhvr>
                                            <p:cTn id="151" dur="150" fill="hold"/>
                                            <p:tgtEl>
                                              <p:spTgt spid="24"/>
                                            </p:tgtEl>
                                          </p:cBhvr>
                                          <p:by x="110000" y="110000"/>
                                        </p:animScale>
                                      </p:childTnLst>
                                    </p:cTn>
                                  </p:par>
                                  <p:par>
                                    <p:cTn id="152" presetID="53" presetClass="entr" presetSubtype="16" fill="hold" grpId="0" nodeType="withEffect">
                                      <p:stCondLst>
                                        <p:cond delay="100"/>
                                      </p:stCondLst>
                                      <p:childTnLst>
                                        <p:set>
                                          <p:cBhvr>
                                            <p:cTn id="153" dur="1" fill="hold">
                                              <p:stCondLst>
                                                <p:cond delay="0"/>
                                              </p:stCondLst>
                                            </p:cTn>
                                            <p:tgtEl>
                                              <p:spTgt spid="29"/>
                                            </p:tgtEl>
                                            <p:attrNameLst>
                                              <p:attrName>style.visibility</p:attrName>
                                            </p:attrNameLst>
                                          </p:cBhvr>
                                          <p:to>
                                            <p:strVal val="visible"/>
                                          </p:to>
                                        </p:set>
                                        <p:anim calcmode="lin" valueType="num">
                                          <p:cBhvr>
                                            <p:cTn id="154" dur="300" fill="hold"/>
                                            <p:tgtEl>
                                              <p:spTgt spid="29"/>
                                            </p:tgtEl>
                                            <p:attrNameLst>
                                              <p:attrName>ppt_w</p:attrName>
                                            </p:attrNameLst>
                                          </p:cBhvr>
                                          <p:tavLst>
                                            <p:tav tm="0">
                                              <p:val>
                                                <p:fltVal val="0"/>
                                              </p:val>
                                            </p:tav>
                                            <p:tav tm="100000">
                                              <p:val>
                                                <p:strVal val="#ppt_w"/>
                                              </p:val>
                                            </p:tav>
                                          </p:tavLst>
                                        </p:anim>
                                        <p:anim calcmode="lin" valueType="num">
                                          <p:cBhvr>
                                            <p:cTn id="155" dur="300" fill="hold"/>
                                            <p:tgtEl>
                                              <p:spTgt spid="29"/>
                                            </p:tgtEl>
                                            <p:attrNameLst>
                                              <p:attrName>ppt_h</p:attrName>
                                            </p:attrNameLst>
                                          </p:cBhvr>
                                          <p:tavLst>
                                            <p:tav tm="0">
                                              <p:val>
                                                <p:fltVal val="0"/>
                                              </p:val>
                                            </p:tav>
                                            <p:tav tm="100000">
                                              <p:val>
                                                <p:strVal val="#ppt_h"/>
                                              </p:val>
                                            </p:tav>
                                          </p:tavLst>
                                        </p:anim>
                                        <p:animEffect transition="in" filter="fade">
                                          <p:cBhvr>
                                            <p:cTn id="156" dur="300"/>
                                            <p:tgtEl>
                                              <p:spTgt spid="29"/>
                                            </p:tgtEl>
                                          </p:cBhvr>
                                        </p:animEffect>
                                      </p:childTnLst>
                                    </p:cTn>
                                  </p:par>
                                  <p:par>
                                    <p:cTn id="157" presetID="6" presetClass="emph" presetSubtype="0" autoRev="1" fill="hold" grpId="1" nodeType="withEffect">
                                      <p:stCondLst>
                                        <p:cond delay="400"/>
                                      </p:stCondLst>
                                      <p:childTnLst>
                                        <p:animScale>
                                          <p:cBhvr>
                                            <p:cTn id="158" dur="150" fill="hold"/>
                                            <p:tgtEl>
                                              <p:spTgt spid="29"/>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25"/>
                                            </p:tgtEl>
                                            <p:attrNameLst>
                                              <p:attrName>style.visibility</p:attrName>
                                            </p:attrNameLst>
                                          </p:cBhvr>
                                          <p:to>
                                            <p:strVal val="visible"/>
                                          </p:to>
                                        </p:set>
                                        <p:anim calcmode="lin" valueType="num">
                                          <p:cBhvr>
                                            <p:cTn id="161" dur="300" fill="hold"/>
                                            <p:tgtEl>
                                              <p:spTgt spid="25"/>
                                            </p:tgtEl>
                                            <p:attrNameLst>
                                              <p:attrName>ppt_w</p:attrName>
                                            </p:attrNameLst>
                                          </p:cBhvr>
                                          <p:tavLst>
                                            <p:tav tm="0">
                                              <p:val>
                                                <p:fltVal val="0"/>
                                              </p:val>
                                            </p:tav>
                                            <p:tav tm="100000">
                                              <p:val>
                                                <p:strVal val="#ppt_w"/>
                                              </p:val>
                                            </p:tav>
                                          </p:tavLst>
                                        </p:anim>
                                        <p:anim calcmode="lin" valueType="num">
                                          <p:cBhvr>
                                            <p:cTn id="162" dur="300" fill="hold"/>
                                            <p:tgtEl>
                                              <p:spTgt spid="25"/>
                                            </p:tgtEl>
                                            <p:attrNameLst>
                                              <p:attrName>ppt_h</p:attrName>
                                            </p:attrNameLst>
                                          </p:cBhvr>
                                          <p:tavLst>
                                            <p:tav tm="0">
                                              <p:val>
                                                <p:fltVal val="0"/>
                                              </p:val>
                                            </p:tav>
                                            <p:tav tm="100000">
                                              <p:val>
                                                <p:strVal val="#ppt_h"/>
                                              </p:val>
                                            </p:tav>
                                          </p:tavLst>
                                        </p:anim>
                                        <p:animEffect transition="in" filter="fade">
                                          <p:cBhvr>
                                            <p:cTn id="163" dur="300"/>
                                            <p:tgtEl>
                                              <p:spTgt spid="25"/>
                                            </p:tgtEl>
                                          </p:cBhvr>
                                        </p:animEffect>
                                      </p:childTnLst>
                                    </p:cTn>
                                  </p:par>
                                  <p:par>
                                    <p:cTn id="164" presetID="6" presetClass="emph" presetSubtype="0" autoRev="1" fill="hold" grpId="1" nodeType="withEffect">
                                      <p:stCondLst>
                                        <p:cond delay="300"/>
                                      </p:stCondLst>
                                      <p:childTnLst>
                                        <p:animScale>
                                          <p:cBhvr>
                                            <p:cTn id="165" dur="150" fill="hold"/>
                                            <p:tgtEl>
                                              <p:spTgt spid="25"/>
                                            </p:tgtEl>
                                          </p:cBhvr>
                                          <p:by x="110000" y="110000"/>
                                        </p:animScale>
                                      </p:childTnLst>
                                    </p:cTn>
                                  </p:par>
                                  <p:par>
                                    <p:cTn id="166" presetID="53" presetClass="entr" presetSubtype="16" fill="hold" grpId="0" nodeType="withEffect">
                                      <p:stCondLst>
                                        <p:cond delay="500"/>
                                      </p:stCondLst>
                                      <p:childTnLst>
                                        <p:set>
                                          <p:cBhvr>
                                            <p:cTn id="167" dur="1" fill="hold">
                                              <p:stCondLst>
                                                <p:cond delay="0"/>
                                              </p:stCondLst>
                                            </p:cTn>
                                            <p:tgtEl>
                                              <p:spTgt spid="27"/>
                                            </p:tgtEl>
                                            <p:attrNameLst>
                                              <p:attrName>style.visibility</p:attrName>
                                            </p:attrNameLst>
                                          </p:cBhvr>
                                          <p:to>
                                            <p:strVal val="visible"/>
                                          </p:to>
                                        </p:set>
                                        <p:anim calcmode="lin" valueType="num">
                                          <p:cBhvr>
                                            <p:cTn id="168" dur="300" fill="hold"/>
                                            <p:tgtEl>
                                              <p:spTgt spid="27"/>
                                            </p:tgtEl>
                                            <p:attrNameLst>
                                              <p:attrName>ppt_w</p:attrName>
                                            </p:attrNameLst>
                                          </p:cBhvr>
                                          <p:tavLst>
                                            <p:tav tm="0">
                                              <p:val>
                                                <p:fltVal val="0"/>
                                              </p:val>
                                            </p:tav>
                                            <p:tav tm="100000">
                                              <p:val>
                                                <p:strVal val="#ppt_w"/>
                                              </p:val>
                                            </p:tav>
                                          </p:tavLst>
                                        </p:anim>
                                        <p:anim calcmode="lin" valueType="num">
                                          <p:cBhvr>
                                            <p:cTn id="169" dur="300" fill="hold"/>
                                            <p:tgtEl>
                                              <p:spTgt spid="27"/>
                                            </p:tgtEl>
                                            <p:attrNameLst>
                                              <p:attrName>ppt_h</p:attrName>
                                            </p:attrNameLst>
                                          </p:cBhvr>
                                          <p:tavLst>
                                            <p:tav tm="0">
                                              <p:val>
                                                <p:fltVal val="0"/>
                                              </p:val>
                                            </p:tav>
                                            <p:tav tm="100000">
                                              <p:val>
                                                <p:strVal val="#ppt_h"/>
                                              </p:val>
                                            </p:tav>
                                          </p:tavLst>
                                        </p:anim>
                                        <p:animEffect transition="in" filter="fade">
                                          <p:cBhvr>
                                            <p:cTn id="170" dur="300"/>
                                            <p:tgtEl>
                                              <p:spTgt spid="27"/>
                                            </p:tgtEl>
                                          </p:cBhvr>
                                        </p:animEffect>
                                      </p:childTnLst>
                                    </p:cTn>
                                  </p:par>
                                  <p:par>
                                    <p:cTn id="171" presetID="6" presetClass="emph" presetSubtype="0" autoRev="1" fill="hold" grpId="1" nodeType="withEffect">
                                      <p:stCondLst>
                                        <p:cond delay="800"/>
                                      </p:stCondLst>
                                      <p:childTnLst>
                                        <p:animScale>
                                          <p:cBhvr>
                                            <p:cTn id="172" dur="150" fill="hold"/>
                                            <p:tgtEl>
                                              <p:spTgt spid="27"/>
                                            </p:tgtEl>
                                          </p:cBhvr>
                                          <p:by x="110000" y="110000"/>
                                        </p:animScale>
                                      </p:childTnLst>
                                    </p:cTn>
                                  </p:par>
                                  <p:par>
                                    <p:cTn id="173" presetID="53" presetClass="entr" presetSubtype="16" fill="hold" grpId="0" nodeType="withEffect">
                                      <p:stCondLst>
                                        <p:cond delay="300"/>
                                      </p:stCondLst>
                                      <p:childTnLst>
                                        <p:set>
                                          <p:cBhvr>
                                            <p:cTn id="174" dur="1" fill="hold">
                                              <p:stCondLst>
                                                <p:cond delay="0"/>
                                              </p:stCondLst>
                                            </p:cTn>
                                            <p:tgtEl>
                                              <p:spTgt spid="28"/>
                                            </p:tgtEl>
                                            <p:attrNameLst>
                                              <p:attrName>style.visibility</p:attrName>
                                            </p:attrNameLst>
                                          </p:cBhvr>
                                          <p:to>
                                            <p:strVal val="visible"/>
                                          </p:to>
                                        </p:set>
                                        <p:anim calcmode="lin" valueType="num">
                                          <p:cBhvr>
                                            <p:cTn id="175" dur="300" fill="hold"/>
                                            <p:tgtEl>
                                              <p:spTgt spid="28"/>
                                            </p:tgtEl>
                                            <p:attrNameLst>
                                              <p:attrName>ppt_w</p:attrName>
                                            </p:attrNameLst>
                                          </p:cBhvr>
                                          <p:tavLst>
                                            <p:tav tm="0">
                                              <p:val>
                                                <p:fltVal val="0"/>
                                              </p:val>
                                            </p:tav>
                                            <p:tav tm="100000">
                                              <p:val>
                                                <p:strVal val="#ppt_w"/>
                                              </p:val>
                                            </p:tav>
                                          </p:tavLst>
                                        </p:anim>
                                        <p:anim calcmode="lin" valueType="num">
                                          <p:cBhvr>
                                            <p:cTn id="176" dur="300" fill="hold"/>
                                            <p:tgtEl>
                                              <p:spTgt spid="28"/>
                                            </p:tgtEl>
                                            <p:attrNameLst>
                                              <p:attrName>ppt_h</p:attrName>
                                            </p:attrNameLst>
                                          </p:cBhvr>
                                          <p:tavLst>
                                            <p:tav tm="0">
                                              <p:val>
                                                <p:fltVal val="0"/>
                                              </p:val>
                                            </p:tav>
                                            <p:tav tm="100000">
                                              <p:val>
                                                <p:strVal val="#ppt_h"/>
                                              </p:val>
                                            </p:tav>
                                          </p:tavLst>
                                        </p:anim>
                                        <p:animEffect transition="in" filter="fade">
                                          <p:cBhvr>
                                            <p:cTn id="177" dur="300"/>
                                            <p:tgtEl>
                                              <p:spTgt spid="28"/>
                                            </p:tgtEl>
                                          </p:cBhvr>
                                        </p:animEffect>
                                      </p:childTnLst>
                                    </p:cTn>
                                  </p:par>
                                  <p:par>
                                    <p:cTn id="178" presetID="6" presetClass="emph" presetSubtype="0" autoRev="1" fill="hold" grpId="1" nodeType="withEffect">
                                      <p:stCondLst>
                                        <p:cond delay="600"/>
                                      </p:stCondLst>
                                      <p:childTnLst>
                                        <p:animScale>
                                          <p:cBhvr>
                                            <p:cTn id="179" dur="150" fill="hold"/>
                                            <p:tgtEl>
                                              <p:spTgt spid="28"/>
                                            </p:tgtEl>
                                          </p:cBhvr>
                                          <p:by x="110000" y="110000"/>
                                        </p:animScale>
                                      </p:childTnLst>
                                    </p:cTn>
                                  </p:par>
                                  <p:par>
                                    <p:cTn id="180" presetID="53" presetClass="entr" presetSubtype="16" fill="hold" grpId="0" nodeType="withEffect">
                                      <p:stCondLst>
                                        <p:cond delay="0"/>
                                      </p:stCondLst>
                                      <p:childTnLst>
                                        <p:set>
                                          <p:cBhvr>
                                            <p:cTn id="181" dur="1" fill="hold">
                                              <p:stCondLst>
                                                <p:cond delay="0"/>
                                              </p:stCondLst>
                                            </p:cTn>
                                            <p:tgtEl>
                                              <p:spTgt spid="26"/>
                                            </p:tgtEl>
                                            <p:attrNameLst>
                                              <p:attrName>style.visibility</p:attrName>
                                            </p:attrNameLst>
                                          </p:cBhvr>
                                          <p:to>
                                            <p:strVal val="visible"/>
                                          </p:to>
                                        </p:set>
                                        <p:anim calcmode="lin" valueType="num">
                                          <p:cBhvr>
                                            <p:cTn id="182" dur="300" fill="hold"/>
                                            <p:tgtEl>
                                              <p:spTgt spid="26"/>
                                            </p:tgtEl>
                                            <p:attrNameLst>
                                              <p:attrName>ppt_w</p:attrName>
                                            </p:attrNameLst>
                                          </p:cBhvr>
                                          <p:tavLst>
                                            <p:tav tm="0">
                                              <p:val>
                                                <p:fltVal val="0"/>
                                              </p:val>
                                            </p:tav>
                                            <p:tav tm="100000">
                                              <p:val>
                                                <p:strVal val="#ppt_w"/>
                                              </p:val>
                                            </p:tav>
                                          </p:tavLst>
                                        </p:anim>
                                        <p:anim calcmode="lin" valueType="num">
                                          <p:cBhvr>
                                            <p:cTn id="183" dur="300" fill="hold"/>
                                            <p:tgtEl>
                                              <p:spTgt spid="26"/>
                                            </p:tgtEl>
                                            <p:attrNameLst>
                                              <p:attrName>ppt_h</p:attrName>
                                            </p:attrNameLst>
                                          </p:cBhvr>
                                          <p:tavLst>
                                            <p:tav tm="0">
                                              <p:val>
                                                <p:fltVal val="0"/>
                                              </p:val>
                                            </p:tav>
                                            <p:tav tm="100000">
                                              <p:val>
                                                <p:strVal val="#ppt_h"/>
                                              </p:val>
                                            </p:tav>
                                          </p:tavLst>
                                        </p:anim>
                                        <p:animEffect transition="in" filter="fade">
                                          <p:cBhvr>
                                            <p:cTn id="184" dur="300"/>
                                            <p:tgtEl>
                                              <p:spTgt spid="26"/>
                                            </p:tgtEl>
                                          </p:cBhvr>
                                        </p:animEffect>
                                      </p:childTnLst>
                                    </p:cTn>
                                  </p:par>
                                  <p:par>
                                    <p:cTn id="185" presetID="6" presetClass="emph" presetSubtype="0" autoRev="1" fill="hold" grpId="1" nodeType="withEffect">
                                      <p:stCondLst>
                                        <p:cond delay="300"/>
                                      </p:stCondLst>
                                      <p:childTnLst>
                                        <p:animScale>
                                          <p:cBhvr>
                                            <p:cTn id="186" dur="150" fill="hold"/>
                                            <p:tgtEl>
                                              <p:spTgt spid="26"/>
                                            </p:tgtEl>
                                          </p:cBhvr>
                                          <p:by x="110000" y="110000"/>
                                        </p:animScale>
                                      </p:childTnLst>
                                    </p:cTn>
                                  </p:par>
                                  <p:par>
                                    <p:cTn id="187" presetID="53" presetClass="entr" presetSubtype="16" fill="hold" grpId="0" nodeType="withEffect">
                                      <p:stCondLst>
                                        <p:cond delay="500"/>
                                      </p:stCondLst>
                                      <p:childTnLst>
                                        <p:set>
                                          <p:cBhvr>
                                            <p:cTn id="188" dur="1" fill="hold">
                                              <p:stCondLst>
                                                <p:cond delay="0"/>
                                              </p:stCondLst>
                                            </p:cTn>
                                            <p:tgtEl>
                                              <p:spTgt spid="35"/>
                                            </p:tgtEl>
                                            <p:attrNameLst>
                                              <p:attrName>style.visibility</p:attrName>
                                            </p:attrNameLst>
                                          </p:cBhvr>
                                          <p:to>
                                            <p:strVal val="visible"/>
                                          </p:to>
                                        </p:set>
                                        <p:anim calcmode="lin" valueType="num">
                                          <p:cBhvr>
                                            <p:cTn id="189" dur="300" fill="hold"/>
                                            <p:tgtEl>
                                              <p:spTgt spid="35"/>
                                            </p:tgtEl>
                                            <p:attrNameLst>
                                              <p:attrName>ppt_w</p:attrName>
                                            </p:attrNameLst>
                                          </p:cBhvr>
                                          <p:tavLst>
                                            <p:tav tm="0">
                                              <p:val>
                                                <p:fltVal val="0"/>
                                              </p:val>
                                            </p:tav>
                                            <p:tav tm="100000">
                                              <p:val>
                                                <p:strVal val="#ppt_w"/>
                                              </p:val>
                                            </p:tav>
                                          </p:tavLst>
                                        </p:anim>
                                        <p:anim calcmode="lin" valueType="num">
                                          <p:cBhvr>
                                            <p:cTn id="190" dur="300" fill="hold"/>
                                            <p:tgtEl>
                                              <p:spTgt spid="35"/>
                                            </p:tgtEl>
                                            <p:attrNameLst>
                                              <p:attrName>ppt_h</p:attrName>
                                            </p:attrNameLst>
                                          </p:cBhvr>
                                          <p:tavLst>
                                            <p:tav tm="0">
                                              <p:val>
                                                <p:fltVal val="0"/>
                                              </p:val>
                                            </p:tav>
                                            <p:tav tm="100000">
                                              <p:val>
                                                <p:strVal val="#ppt_h"/>
                                              </p:val>
                                            </p:tav>
                                          </p:tavLst>
                                        </p:anim>
                                        <p:animEffect transition="in" filter="fade">
                                          <p:cBhvr>
                                            <p:cTn id="191" dur="300"/>
                                            <p:tgtEl>
                                              <p:spTgt spid="35"/>
                                            </p:tgtEl>
                                          </p:cBhvr>
                                        </p:animEffect>
                                      </p:childTnLst>
                                    </p:cTn>
                                  </p:par>
                                  <p:par>
                                    <p:cTn id="192" presetID="6" presetClass="emph" presetSubtype="0" autoRev="1" fill="hold" grpId="1" nodeType="withEffect">
                                      <p:stCondLst>
                                        <p:cond delay="800"/>
                                      </p:stCondLst>
                                      <p:childTnLst>
                                        <p:animScale>
                                          <p:cBhvr>
                                            <p:cTn id="193" dur="150" fill="hold"/>
                                            <p:tgtEl>
                                              <p:spTgt spid="35"/>
                                            </p:tgtEl>
                                          </p:cBhvr>
                                          <p:by x="110000" y="110000"/>
                                        </p:animScale>
                                      </p:childTnLst>
                                    </p:cTn>
                                  </p:par>
                                  <p:par>
                                    <p:cTn id="194" presetID="2" presetClass="entr" presetSubtype="2" fill="hold" grpId="0" nodeType="withEffect">
                                      <p:stCondLst>
                                        <p:cond delay="800"/>
                                      </p:stCondLst>
                                      <p:childTnLst>
                                        <p:set>
                                          <p:cBhvr>
                                            <p:cTn id="195" dur="1" fill="hold">
                                              <p:stCondLst>
                                                <p:cond delay="0"/>
                                              </p:stCondLst>
                                            </p:cTn>
                                            <p:tgtEl>
                                              <p:spTgt spid="36"/>
                                            </p:tgtEl>
                                            <p:attrNameLst>
                                              <p:attrName>style.visibility</p:attrName>
                                            </p:attrNameLst>
                                          </p:cBhvr>
                                          <p:to>
                                            <p:strVal val="visible"/>
                                          </p:to>
                                        </p:set>
                                        <p:anim calcmode="lin" valueType="num">
                                          <p:cBhvr additive="base">
                                            <p:cTn id="196" dur="500" fill="hold"/>
                                            <p:tgtEl>
                                              <p:spTgt spid="36"/>
                                            </p:tgtEl>
                                            <p:attrNameLst>
                                              <p:attrName>ppt_x</p:attrName>
                                            </p:attrNameLst>
                                          </p:cBhvr>
                                          <p:tavLst>
                                            <p:tav tm="0">
                                              <p:val>
                                                <p:strVal val="1+#ppt_w/2"/>
                                              </p:val>
                                            </p:tav>
                                            <p:tav tm="100000">
                                              <p:val>
                                                <p:strVal val="#ppt_x"/>
                                              </p:val>
                                            </p:tav>
                                          </p:tavLst>
                                        </p:anim>
                                        <p:anim calcmode="lin" valueType="num">
                                          <p:cBhvr additive="base">
                                            <p:cTn id="197" dur="500" fill="hold"/>
                                            <p:tgtEl>
                                              <p:spTgt spid="36"/>
                                            </p:tgtEl>
                                            <p:attrNameLst>
                                              <p:attrName>ppt_y</p:attrName>
                                            </p:attrNameLst>
                                          </p:cBhvr>
                                          <p:tavLst>
                                            <p:tav tm="0">
                                              <p:val>
                                                <p:strVal val="#ppt_y"/>
                                              </p:val>
                                            </p:tav>
                                            <p:tav tm="100000">
                                              <p:val>
                                                <p:strVal val="#ppt_y"/>
                                              </p:val>
                                            </p:tav>
                                          </p:tavLst>
                                        </p:anim>
                                      </p:childTnLst>
                                    </p:cTn>
                                  </p:par>
                                  <p:par>
                                    <p:cTn id="198" presetID="53" presetClass="entr" presetSubtype="16" fill="hold" grpId="0" nodeType="withEffect">
                                      <p:stCondLst>
                                        <p:cond delay="800"/>
                                      </p:stCondLst>
                                      <p:childTnLst>
                                        <p:set>
                                          <p:cBhvr>
                                            <p:cTn id="199" dur="1" fill="hold">
                                              <p:stCondLst>
                                                <p:cond delay="0"/>
                                              </p:stCondLst>
                                            </p:cTn>
                                            <p:tgtEl>
                                              <p:spTgt spid="21"/>
                                            </p:tgtEl>
                                            <p:attrNameLst>
                                              <p:attrName>style.visibility</p:attrName>
                                            </p:attrNameLst>
                                          </p:cBhvr>
                                          <p:to>
                                            <p:strVal val="visible"/>
                                          </p:to>
                                        </p:set>
                                        <p:anim calcmode="lin" valueType="num">
                                          <p:cBhvr>
                                            <p:cTn id="200" dur="300" fill="hold"/>
                                            <p:tgtEl>
                                              <p:spTgt spid="21"/>
                                            </p:tgtEl>
                                            <p:attrNameLst>
                                              <p:attrName>ppt_w</p:attrName>
                                            </p:attrNameLst>
                                          </p:cBhvr>
                                          <p:tavLst>
                                            <p:tav tm="0">
                                              <p:val>
                                                <p:fltVal val="0"/>
                                              </p:val>
                                            </p:tav>
                                            <p:tav tm="100000">
                                              <p:val>
                                                <p:strVal val="#ppt_w"/>
                                              </p:val>
                                            </p:tav>
                                          </p:tavLst>
                                        </p:anim>
                                        <p:anim calcmode="lin" valueType="num">
                                          <p:cBhvr>
                                            <p:cTn id="201" dur="300" fill="hold"/>
                                            <p:tgtEl>
                                              <p:spTgt spid="21"/>
                                            </p:tgtEl>
                                            <p:attrNameLst>
                                              <p:attrName>ppt_h</p:attrName>
                                            </p:attrNameLst>
                                          </p:cBhvr>
                                          <p:tavLst>
                                            <p:tav tm="0">
                                              <p:val>
                                                <p:fltVal val="0"/>
                                              </p:val>
                                            </p:tav>
                                            <p:tav tm="100000">
                                              <p:val>
                                                <p:strVal val="#ppt_h"/>
                                              </p:val>
                                            </p:tav>
                                          </p:tavLst>
                                        </p:anim>
                                        <p:animEffect transition="in" filter="fade">
                                          <p:cBhvr>
                                            <p:cTn id="202" dur="300"/>
                                            <p:tgtEl>
                                              <p:spTgt spid="21"/>
                                            </p:tgtEl>
                                          </p:cBhvr>
                                        </p:animEffect>
                                      </p:childTnLst>
                                    </p:cTn>
                                  </p:par>
                                  <p:par>
                                    <p:cTn id="203" presetID="6" presetClass="emph" presetSubtype="0" autoRev="1" fill="hold" grpId="1" nodeType="withEffect">
                                      <p:stCondLst>
                                        <p:cond delay="1100"/>
                                      </p:stCondLst>
                                      <p:childTnLst>
                                        <p:animScale>
                                          <p:cBhvr>
                                            <p:cTn id="204" dur="150" fill="hold"/>
                                            <p:tgtEl>
                                              <p:spTgt spid="2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10" grpId="0" animBg="1"/>
          <p:bldP spid="10"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p:bldP spid="35" grpId="1"/>
          <p:bldP spid="36" grpId="0"/>
        </p:bldLst>
      </p:timing>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05</a:t>
            </a:r>
            <a:endParaRPr kumimoji="0" lang="zh-CN" altLang="zh-CN" sz="1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5" name="Rectangle 39"/>
          <p:cNvSpPr>
            <a:spLocks noChangeArrowheads="1"/>
          </p:cNvSpPr>
          <p:nvPr/>
        </p:nvSpPr>
        <p:spPr bwMode="auto">
          <a:xfrm>
            <a:off x="915989" y="338497"/>
            <a:ext cx="1855812"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组件图概述</a:t>
            </a:r>
            <a:r>
              <a:rPr lang="en-US" altLang="zh-CN" sz="1600" b="1" baseline="30000"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[1]</a:t>
            </a:r>
          </a:p>
        </p:txBody>
      </p:sp>
      <p:sp>
        <p:nvSpPr>
          <p:cNvPr id="14" name="文本框 13"/>
          <p:cNvSpPr txBox="1"/>
          <p:nvPr/>
        </p:nvSpPr>
        <p:spPr>
          <a:xfrm>
            <a:off x="935867" y="1330809"/>
            <a:ext cx="7400111" cy="2480294"/>
          </a:xfrm>
          <a:prstGeom prst="rect">
            <a:avLst/>
          </a:prstGeom>
          <a:noFill/>
        </p:spPr>
        <p:txBody>
          <a:bodyPr wrap="square">
            <a:spAutoFit/>
          </a:bodyPr>
          <a:lstStyle/>
          <a:p>
            <a:pPr>
              <a:lnSpc>
                <a:spcPct val="200000"/>
              </a:lnSpc>
            </a:pPr>
            <a:r>
              <a:rPr lang="zh-CN" altLang="en-US" sz="1600" b="1" dirty="0">
                <a:latin typeface="微软雅黑" panose="020B0503020204020204" pitchFamily="34" charset="-122"/>
                <a:ea typeface="微软雅黑" panose="020B0503020204020204" pitchFamily="34" charset="-122"/>
              </a:rPr>
              <a:t>        在对软件建模的过程中，可以使用</a:t>
            </a:r>
            <a:r>
              <a:rPr lang="zh-CN" altLang="en-US" sz="1600" b="1" dirty="0">
                <a:solidFill>
                  <a:srgbClr val="FF0000"/>
                </a:solidFill>
                <a:latin typeface="微软雅黑" panose="020B0503020204020204" pitchFamily="34" charset="-122"/>
                <a:ea typeface="微软雅黑" panose="020B0503020204020204" pitchFamily="34" charset="-122"/>
              </a:rPr>
              <a:t>用例图</a:t>
            </a:r>
            <a:r>
              <a:rPr lang="zh-CN" altLang="en-US" sz="1600" b="1" dirty="0">
                <a:latin typeface="微软雅黑" panose="020B0503020204020204" pitchFamily="34" charset="-122"/>
                <a:ea typeface="微软雅黑" panose="020B0503020204020204" pitchFamily="34" charset="-122"/>
              </a:rPr>
              <a:t>来表示系统的功能，使用</a:t>
            </a:r>
            <a:r>
              <a:rPr lang="zh-CN" altLang="en-US" sz="1600" b="1" dirty="0">
                <a:solidFill>
                  <a:srgbClr val="FF0000"/>
                </a:solidFill>
                <a:latin typeface="微软雅黑" panose="020B0503020204020204" pitchFamily="34" charset="-122"/>
                <a:ea typeface="微软雅黑" panose="020B0503020204020204" pitchFamily="34" charset="-122"/>
              </a:rPr>
              <a:t>类图</a:t>
            </a:r>
            <a:r>
              <a:rPr lang="zh-CN" altLang="en-US" sz="1600" b="1" dirty="0">
                <a:latin typeface="微软雅黑" panose="020B0503020204020204" pitchFamily="34" charset="-122"/>
                <a:ea typeface="微软雅黑" panose="020B0503020204020204" pitchFamily="34" charset="-122"/>
              </a:rPr>
              <a:t>来描述业务中的事物，使用</a:t>
            </a:r>
            <a:r>
              <a:rPr lang="zh-CN" altLang="en-US" sz="1600" b="1" dirty="0">
                <a:solidFill>
                  <a:srgbClr val="FF0000"/>
                </a:solidFill>
                <a:latin typeface="微软雅黑" panose="020B0503020204020204" pitchFamily="34" charset="-122"/>
                <a:ea typeface="微软雅黑" panose="020B0503020204020204" pitchFamily="34" charset="-122"/>
              </a:rPr>
              <a:t>活动图，交互图，状态机图</a:t>
            </a:r>
            <a:r>
              <a:rPr lang="zh-CN" altLang="en-US" sz="1600" b="1" dirty="0">
                <a:latin typeface="微软雅黑" panose="020B0503020204020204" pitchFamily="34" charset="-122"/>
                <a:ea typeface="微软雅黑" panose="020B0503020204020204" pitchFamily="34" charset="-122"/>
              </a:rPr>
              <a:t>来对系统动态行为进行建模。完成这些设计后，需要将</a:t>
            </a:r>
            <a:r>
              <a:rPr lang="zh-CN" altLang="en-US" sz="1600" b="1" dirty="0">
                <a:solidFill>
                  <a:srgbClr val="FF0000"/>
                </a:solidFill>
                <a:latin typeface="微软雅黑" panose="020B0503020204020204" pitchFamily="34" charset="-122"/>
                <a:ea typeface="微软雅黑" panose="020B0503020204020204" pitchFamily="34" charset="-122"/>
              </a:rPr>
              <a:t>逻辑设计图转化成实际的事物</a:t>
            </a:r>
            <a:r>
              <a:rPr lang="zh-CN" altLang="en-US" sz="1600" b="1" dirty="0">
                <a:latin typeface="微软雅黑" panose="020B0503020204020204" pitchFamily="34" charset="-122"/>
                <a:ea typeface="微软雅黑" panose="020B0503020204020204" pitchFamily="34" charset="-122"/>
              </a:rPr>
              <a:t>，在此过程中，有些</a:t>
            </a:r>
            <a:r>
              <a:rPr lang="zh-CN" altLang="en-US" sz="1600" b="1" dirty="0">
                <a:solidFill>
                  <a:srgbClr val="FF0000"/>
                </a:solidFill>
                <a:latin typeface="微软雅黑" panose="020B0503020204020204" pitchFamily="34" charset="-122"/>
                <a:ea typeface="微软雅黑" panose="020B0503020204020204" pitchFamily="34" charset="-122"/>
              </a:rPr>
              <a:t>组件</a:t>
            </a:r>
            <a:r>
              <a:rPr lang="zh-CN" altLang="en-US" sz="1600" b="1" dirty="0">
                <a:latin typeface="微软雅黑" panose="020B0503020204020204" pitchFamily="34" charset="-122"/>
                <a:ea typeface="微软雅黑" panose="020B0503020204020204" pitchFamily="34" charset="-122"/>
              </a:rPr>
              <a:t>必须重新建立，而有些</a:t>
            </a:r>
            <a:r>
              <a:rPr lang="zh-CN" altLang="en-US" sz="1600" b="1" dirty="0">
                <a:solidFill>
                  <a:srgbClr val="FF0000"/>
                </a:solidFill>
                <a:latin typeface="微软雅黑" panose="020B0503020204020204" pitchFamily="34" charset="-122"/>
                <a:ea typeface="微软雅黑" panose="020B0503020204020204" pitchFamily="34" charset="-122"/>
              </a:rPr>
              <a:t>组件</a:t>
            </a:r>
            <a:r>
              <a:rPr lang="zh-CN" altLang="en-US" sz="1600" b="1" dirty="0">
                <a:latin typeface="微软雅黑" panose="020B0503020204020204" pitchFamily="34" charset="-122"/>
                <a:ea typeface="微软雅黑" panose="020B0503020204020204" pitchFamily="34" charset="-122"/>
              </a:rPr>
              <a:t>可以进行复用。因此可以使用</a:t>
            </a:r>
            <a:r>
              <a:rPr lang="zh-CN" altLang="en-US" sz="1600" b="1" dirty="0">
                <a:solidFill>
                  <a:srgbClr val="FF0000"/>
                </a:solidFill>
                <a:latin typeface="微软雅黑" panose="020B0503020204020204" pitchFamily="34" charset="-122"/>
                <a:ea typeface="微软雅黑" panose="020B0503020204020204" pitchFamily="34" charset="-122"/>
              </a:rPr>
              <a:t>构件图</a:t>
            </a:r>
            <a:r>
              <a:rPr lang="zh-CN" altLang="en-US" sz="1600" b="1" dirty="0">
                <a:latin typeface="微软雅黑" panose="020B0503020204020204" pitchFamily="34" charset="-122"/>
                <a:ea typeface="微软雅黑" panose="020B0503020204020204" pitchFamily="34" charset="-122"/>
              </a:rPr>
              <a:t>来可视化物理组件及它们之间的关系，并描述其构造细节</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915989" y="338497"/>
            <a:ext cx="1855812"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组件图概述</a:t>
            </a:r>
            <a:r>
              <a:rPr lang="en-US" altLang="zh-CN" sz="1600" b="1" baseline="30000"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[1]</a:t>
            </a:r>
          </a:p>
        </p:txBody>
      </p:sp>
      <p:sp>
        <p:nvSpPr>
          <p:cNvPr id="2069507" name="文本占位符 2069506"/>
          <p:cNvSpPr>
            <a:spLocks noGrp="1"/>
          </p:cNvSpPr>
          <p:nvPr/>
        </p:nvSpPr>
        <p:spPr>
          <a:xfrm>
            <a:off x="574200" y="1346820"/>
            <a:ext cx="8110974" cy="2951096"/>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rgbClr val="FF0000"/>
              </a:buClr>
              <a:buFont typeface="Wingdings" panose="05000000000000000000" pitchFamily="2" charset="2"/>
              <a:buChar char="l"/>
              <a:defRPr sz="24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rgbClr val="FF6600"/>
              </a:buClr>
              <a:buFont typeface="Wingdings" panose="05000000000000000000" pitchFamily="2" charset="2"/>
              <a:buChar char="l"/>
              <a:defRPr sz="20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9pPr>
          </a:lstStyle>
          <a:p>
            <a:pPr marL="0" indent="0">
              <a:lnSpc>
                <a:spcPct val="150000"/>
              </a:lnSpc>
              <a:buNone/>
            </a:pP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        组件图是对面向对象系统的</a:t>
            </a:r>
            <a:r>
              <a:rPr lang="zh-CN" altLang="en-US" sz="16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物理方面建模</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时使用的图，用于描述</a:t>
            </a:r>
            <a:r>
              <a:rPr lang="zh-CN" altLang="en-US" sz="16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软件组件以及组件之间的组织和依赖关系</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。组件定义了一个系统的</a:t>
            </a:r>
            <a:r>
              <a:rPr lang="zh-CN" altLang="en-US" sz="16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功能</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。就好像一个组件是一个或多个类的实现一样，工件（如果它是可执行的话）是一个组件的实现。组件图有利于：</a:t>
            </a:r>
          </a:p>
          <a:p>
            <a:pPr>
              <a:lnSpc>
                <a:spcPct val="150000"/>
              </a:lnSpc>
              <a:buFont typeface="Arial" panose="020B0604020202020204" pitchFamily="34" charset="0"/>
              <a:buChar char="•"/>
            </a:pP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帮助客户理解最终的系统结构。</a:t>
            </a:r>
          </a:p>
          <a:p>
            <a:pPr>
              <a:lnSpc>
                <a:spcPct val="150000"/>
              </a:lnSpc>
              <a:buFont typeface="Arial" panose="020B0604020202020204" pitchFamily="34" charset="0"/>
              <a:buChar char="•"/>
            </a:pP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使开发工作有一个明确的目标。	</a:t>
            </a:r>
          </a:p>
          <a:p>
            <a:pPr>
              <a:lnSpc>
                <a:spcPct val="150000"/>
              </a:lnSpc>
              <a:buFont typeface="Arial" panose="020B0604020202020204" pitchFamily="34" charset="0"/>
              <a:buChar char="•"/>
            </a:pP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帮助开发组的其他人员理解系统。</a:t>
            </a:r>
          </a:p>
          <a:p>
            <a:pPr>
              <a:lnSpc>
                <a:spcPct val="150000"/>
              </a:lnSpc>
              <a:buFont typeface="Arial" panose="020B0604020202020204" pitchFamily="34" charset="0"/>
              <a:buChar char="•"/>
            </a:pP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复用软件组件。</a:t>
            </a:r>
          </a:p>
        </p:txBody>
      </p:sp>
      <p:sp>
        <p:nvSpPr>
          <p:cNvPr id="14" name="Oval 6">
            <a:extLst>
              <a:ext uri="{FF2B5EF4-FFF2-40B4-BE49-F238E27FC236}">
                <a16:creationId xmlns:a16="http://schemas.microsoft.com/office/drawing/2014/main" id="{CEBD173C-8DAF-4D96-B367-C32E2B9EF7AC}"/>
              </a:ext>
            </a:extLst>
          </p:cNvPr>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15" name="Oval 3">
            <a:extLst>
              <a:ext uri="{FF2B5EF4-FFF2-40B4-BE49-F238E27FC236}">
                <a16:creationId xmlns:a16="http://schemas.microsoft.com/office/drawing/2014/main" id="{28E50AF7-E7C3-4DF9-804B-4AE7B8EF661F}"/>
              </a:ext>
            </a:extLst>
          </p:cNvPr>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16" name="Oval 4">
            <a:extLst>
              <a:ext uri="{FF2B5EF4-FFF2-40B4-BE49-F238E27FC236}">
                <a16:creationId xmlns:a16="http://schemas.microsoft.com/office/drawing/2014/main" id="{9C4F2C56-09B3-461D-8592-31BE84F8F4A2}"/>
              </a:ext>
            </a:extLst>
          </p:cNvPr>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17" name="Oval 5">
            <a:extLst>
              <a:ext uri="{FF2B5EF4-FFF2-40B4-BE49-F238E27FC236}">
                <a16:creationId xmlns:a16="http://schemas.microsoft.com/office/drawing/2014/main" id="{653C7236-C2AC-49C0-B8E2-BB5DA3C97464}"/>
              </a:ext>
            </a:extLst>
          </p:cNvPr>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18" name="Rectangle 39">
            <a:extLst>
              <a:ext uri="{FF2B5EF4-FFF2-40B4-BE49-F238E27FC236}">
                <a16:creationId xmlns:a16="http://schemas.microsoft.com/office/drawing/2014/main" id="{DB780578-6948-4664-B66F-DC49AF19708D}"/>
              </a:ext>
            </a:extLst>
          </p:cNvPr>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05</a:t>
            </a:r>
            <a:endParaRPr kumimoji="0" lang="zh-CN" altLang="zh-CN" sz="1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 calcmode="lin" valueType="num">
                                      <p:cBhvr>
                                        <p:cTn id="10" dur="300" fill="hold"/>
                                        <p:tgtEl>
                                          <p:spTgt spid="17"/>
                                        </p:tgtEl>
                                        <p:attrNameLst>
                                          <p:attrName>ppt_w</p:attrName>
                                        </p:attrNameLst>
                                      </p:cBhvr>
                                      <p:tavLst>
                                        <p:tav tm="0">
                                          <p:val>
                                            <p:fltVal val="0"/>
                                          </p:val>
                                        </p:tav>
                                        <p:tav tm="100000">
                                          <p:val>
                                            <p:strVal val="#ppt_w"/>
                                          </p:val>
                                        </p:tav>
                                      </p:tavLst>
                                    </p:anim>
                                    <p:anim calcmode="lin" valueType="num">
                                      <p:cBhvr>
                                        <p:cTn id="11" dur="300" fill="hold"/>
                                        <p:tgtEl>
                                          <p:spTgt spid="17"/>
                                        </p:tgtEl>
                                        <p:attrNameLst>
                                          <p:attrName>ppt_h</p:attrName>
                                        </p:attrNameLst>
                                      </p:cBhvr>
                                      <p:tavLst>
                                        <p:tav tm="0">
                                          <p:val>
                                            <p:fltVal val="0"/>
                                          </p:val>
                                        </p:tav>
                                        <p:tav tm="100000">
                                          <p:val>
                                            <p:strVal val="#ppt_h"/>
                                          </p:val>
                                        </p:tav>
                                      </p:tavLst>
                                    </p:anim>
                                    <p:animEffect transition="in" filter="fade">
                                      <p:cBhvr>
                                        <p:cTn id="12" dur="300"/>
                                        <p:tgtEl>
                                          <p:spTgt spid="17"/>
                                        </p:tgtEl>
                                      </p:cBhvr>
                                    </p:animEffect>
                                  </p:childTnLst>
                                </p:cTn>
                              </p:par>
                              <p:par>
                                <p:cTn id="13" presetID="6" presetClass="emph" presetSubtype="0" autoRev="1" fill="hold" grpId="1" nodeType="withEffect">
                                  <p:stCondLst>
                                    <p:cond delay="300"/>
                                  </p:stCondLst>
                                  <p:childTnLst>
                                    <p:animScale>
                                      <p:cBhvr>
                                        <p:cTn id="14" dur="150" fill="hold"/>
                                        <p:tgtEl>
                                          <p:spTgt spid="17"/>
                                        </p:tgtEl>
                                      </p:cBhvr>
                                      <p:by x="110000" y="110000"/>
                                    </p:animScale>
                                  </p:childTnLst>
                                </p:cTn>
                              </p:par>
                              <p:par>
                                <p:cTn id="15" presetID="53" presetClass="entr" presetSubtype="16" fill="hold" grpId="0" nodeType="withEffect">
                                  <p:stCondLst>
                                    <p:cond delay="300"/>
                                  </p:stCondLst>
                                  <p:childTnLst>
                                    <p:set>
                                      <p:cBhvr>
                                        <p:cTn id="16" dur="1" fill="hold">
                                          <p:stCondLst>
                                            <p:cond delay="0"/>
                                          </p:stCondLst>
                                        </p:cTn>
                                        <p:tgtEl>
                                          <p:spTgt spid="16"/>
                                        </p:tgtEl>
                                        <p:attrNameLst>
                                          <p:attrName>style.visibility</p:attrName>
                                        </p:attrNameLst>
                                      </p:cBhvr>
                                      <p:to>
                                        <p:strVal val="visible"/>
                                      </p:to>
                                    </p:set>
                                    <p:anim calcmode="lin" valueType="num">
                                      <p:cBhvr>
                                        <p:cTn id="17" dur="300" fill="hold"/>
                                        <p:tgtEl>
                                          <p:spTgt spid="16"/>
                                        </p:tgtEl>
                                        <p:attrNameLst>
                                          <p:attrName>ppt_w</p:attrName>
                                        </p:attrNameLst>
                                      </p:cBhvr>
                                      <p:tavLst>
                                        <p:tav tm="0">
                                          <p:val>
                                            <p:fltVal val="0"/>
                                          </p:val>
                                        </p:tav>
                                        <p:tav tm="100000">
                                          <p:val>
                                            <p:strVal val="#ppt_w"/>
                                          </p:val>
                                        </p:tav>
                                      </p:tavLst>
                                    </p:anim>
                                    <p:anim calcmode="lin" valueType="num">
                                      <p:cBhvr>
                                        <p:cTn id="18" dur="300" fill="hold"/>
                                        <p:tgtEl>
                                          <p:spTgt spid="16"/>
                                        </p:tgtEl>
                                        <p:attrNameLst>
                                          <p:attrName>ppt_h</p:attrName>
                                        </p:attrNameLst>
                                      </p:cBhvr>
                                      <p:tavLst>
                                        <p:tav tm="0">
                                          <p:val>
                                            <p:fltVal val="0"/>
                                          </p:val>
                                        </p:tav>
                                        <p:tav tm="100000">
                                          <p:val>
                                            <p:strVal val="#ppt_h"/>
                                          </p:val>
                                        </p:tav>
                                      </p:tavLst>
                                    </p:anim>
                                    <p:animEffect transition="in" filter="fade">
                                      <p:cBhvr>
                                        <p:cTn id="19" dur="300"/>
                                        <p:tgtEl>
                                          <p:spTgt spid="16"/>
                                        </p:tgtEl>
                                      </p:cBhvr>
                                    </p:animEffect>
                                  </p:childTnLst>
                                </p:cTn>
                              </p:par>
                              <p:par>
                                <p:cTn id="20" presetID="6" presetClass="emph" presetSubtype="0" autoRev="1" fill="hold" grpId="1" nodeType="withEffect">
                                  <p:stCondLst>
                                    <p:cond delay="600"/>
                                  </p:stCondLst>
                                  <p:childTnLst>
                                    <p:animScale>
                                      <p:cBhvr>
                                        <p:cTn id="21" dur="150" fill="hold"/>
                                        <p:tgtEl>
                                          <p:spTgt spid="16"/>
                                        </p:tgtEl>
                                      </p:cBhvr>
                                      <p:by x="110000" y="110000"/>
                                    </p:animScale>
                                  </p:childTnLst>
                                </p:cTn>
                              </p:par>
                              <p:par>
                                <p:cTn id="22" presetID="53" presetClass="entr" presetSubtype="16" fill="hold" grpId="0" nodeType="withEffect">
                                  <p:stCondLst>
                                    <p:cond delay="600"/>
                                  </p:stCondLst>
                                  <p:childTnLst>
                                    <p:set>
                                      <p:cBhvr>
                                        <p:cTn id="23" dur="1" fill="hold">
                                          <p:stCondLst>
                                            <p:cond delay="0"/>
                                          </p:stCondLst>
                                        </p:cTn>
                                        <p:tgtEl>
                                          <p:spTgt spid="15"/>
                                        </p:tgtEl>
                                        <p:attrNameLst>
                                          <p:attrName>style.visibility</p:attrName>
                                        </p:attrNameLst>
                                      </p:cBhvr>
                                      <p:to>
                                        <p:strVal val="visible"/>
                                      </p:to>
                                    </p:set>
                                    <p:anim calcmode="lin" valueType="num">
                                      <p:cBhvr>
                                        <p:cTn id="24" dur="300" fill="hold"/>
                                        <p:tgtEl>
                                          <p:spTgt spid="15"/>
                                        </p:tgtEl>
                                        <p:attrNameLst>
                                          <p:attrName>ppt_w</p:attrName>
                                        </p:attrNameLst>
                                      </p:cBhvr>
                                      <p:tavLst>
                                        <p:tav tm="0">
                                          <p:val>
                                            <p:fltVal val="0"/>
                                          </p:val>
                                        </p:tav>
                                        <p:tav tm="100000">
                                          <p:val>
                                            <p:strVal val="#ppt_w"/>
                                          </p:val>
                                        </p:tav>
                                      </p:tavLst>
                                    </p:anim>
                                    <p:anim calcmode="lin" valueType="num">
                                      <p:cBhvr>
                                        <p:cTn id="25" dur="300" fill="hold"/>
                                        <p:tgtEl>
                                          <p:spTgt spid="15"/>
                                        </p:tgtEl>
                                        <p:attrNameLst>
                                          <p:attrName>ppt_h</p:attrName>
                                        </p:attrNameLst>
                                      </p:cBhvr>
                                      <p:tavLst>
                                        <p:tav tm="0">
                                          <p:val>
                                            <p:fltVal val="0"/>
                                          </p:val>
                                        </p:tav>
                                        <p:tav tm="100000">
                                          <p:val>
                                            <p:strVal val="#ppt_h"/>
                                          </p:val>
                                        </p:tav>
                                      </p:tavLst>
                                    </p:anim>
                                    <p:animEffect transition="in" filter="fade">
                                      <p:cBhvr>
                                        <p:cTn id="26" dur="300"/>
                                        <p:tgtEl>
                                          <p:spTgt spid="15"/>
                                        </p:tgtEl>
                                      </p:cBhvr>
                                    </p:animEffect>
                                  </p:childTnLst>
                                </p:cTn>
                              </p:par>
                              <p:par>
                                <p:cTn id="27" presetID="6" presetClass="emph" presetSubtype="0" autoRev="1" fill="hold" grpId="1" nodeType="withEffect">
                                  <p:stCondLst>
                                    <p:cond delay="900"/>
                                  </p:stCondLst>
                                  <p:childTnLst>
                                    <p:animScale>
                                      <p:cBhvr>
                                        <p:cTn id="28" dur="150" fill="hold"/>
                                        <p:tgtEl>
                                          <p:spTgt spid="15"/>
                                        </p:tgtEl>
                                      </p:cBhvr>
                                      <p:by x="110000" y="110000"/>
                                    </p:animScale>
                                  </p:childTnLst>
                                </p:cTn>
                              </p:par>
                              <p:par>
                                <p:cTn id="29" presetID="53" presetClass="entr" presetSubtype="16" fill="hold" grpId="0" nodeType="withEffect">
                                  <p:stCondLst>
                                    <p:cond delay="900"/>
                                  </p:stCondLst>
                                  <p:childTnLst>
                                    <p:set>
                                      <p:cBhvr>
                                        <p:cTn id="30" dur="1" fill="hold">
                                          <p:stCondLst>
                                            <p:cond delay="0"/>
                                          </p:stCondLst>
                                        </p:cTn>
                                        <p:tgtEl>
                                          <p:spTgt spid="14"/>
                                        </p:tgtEl>
                                        <p:attrNameLst>
                                          <p:attrName>style.visibility</p:attrName>
                                        </p:attrNameLst>
                                      </p:cBhvr>
                                      <p:to>
                                        <p:strVal val="visible"/>
                                      </p:to>
                                    </p:set>
                                    <p:anim calcmode="lin" valueType="num">
                                      <p:cBhvr>
                                        <p:cTn id="31" dur="300" fill="hold"/>
                                        <p:tgtEl>
                                          <p:spTgt spid="14"/>
                                        </p:tgtEl>
                                        <p:attrNameLst>
                                          <p:attrName>ppt_w</p:attrName>
                                        </p:attrNameLst>
                                      </p:cBhvr>
                                      <p:tavLst>
                                        <p:tav tm="0">
                                          <p:val>
                                            <p:fltVal val="0"/>
                                          </p:val>
                                        </p:tav>
                                        <p:tav tm="100000">
                                          <p:val>
                                            <p:strVal val="#ppt_w"/>
                                          </p:val>
                                        </p:tav>
                                      </p:tavLst>
                                    </p:anim>
                                    <p:anim calcmode="lin" valueType="num">
                                      <p:cBhvr>
                                        <p:cTn id="32" dur="300" fill="hold"/>
                                        <p:tgtEl>
                                          <p:spTgt spid="14"/>
                                        </p:tgtEl>
                                        <p:attrNameLst>
                                          <p:attrName>ppt_h</p:attrName>
                                        </p:attrNameLst>
                                      </p:cBhvr>
                                      <p:tavLst>
                                        <p:tav tm="0">
                                          <p:val>
                                            <p:fltVal val="0"/>
                                          </p:val>
                                        </p:tav>
                                        <p:tav tm="100000">
                                          <p:val>
                                            <p:strVal val="#ppt_h"/>
                                          </p:val>
                                        </p:tav>
                                      </p:tavLst>
                                    </p:anim>
                                    <p:animEffect transition="in" filter="fade">
                                      <p:cBhvr>
                                        <p:cTn id="33" dur="300"/>
                                        <p:tgtEl>
                                          <p:spTgt spid="14"/>
                                        </p:tgtEl>
                                      </p:cBhvr>
                                    </p:animEffect>
                                  </p:childTnLst>
                                </p:cTn>
                              </p:par>
                              <p:par>
                                <p:cTn id="34" presetID="6" presetClass="emph" presetSubtype="0" autoRev="1" fill="hold" grpId="1" nodeType="withEffect">
                                  <p:stCondLst>
                                    <p:cond delay="1200"/>
                                  </p:stCondLst>
                                  <p:childTnLst>
                                    <p:animScale>
                                      <p:cBhvr>
                                        <p:cTn id="35" dur="150" fill="hold"/>
                                        <p:tgtEl>
                                          <p:spTgt spid="14"/>
                                        </p:tgtEl>
                                      </p:cBhvr>
                                      <p:by x="110000" y="110000"/>
                                    </p:animScale>
                                  </p:childTnLst>
                                </p:cTn>
                              </p:par>
                              <p:par>
                                <p:cTn id="36" presetID="53" presetClass="entr" presetSubtype="16" fill="hold" grpId="0" nodeType="withEffect">
                                  <p:stCondLst>
                                    <p:cond delay="500"/>
                                  </p:stCondLst>
                                  <p:childTnLst>
                                    <p:set>
                                      <p:cBhvr>
                                        <p:cTn id="37" dur="1" fill="hold">
                                          <p:stCondLst>
                                            <p:cond delay="0"/>
                                          </p:stCondLst>
                                        </p:cTn>
                                        <p:tgtEl>
                                          <p:spTgt spid="18"/>
                                        </p:tgtEl>
                                        <p:attrNameLst>
                                          <p:attrName>style.visibility</p:attrName>
                                        </p:attrNameLst>
                                      </p:cBhvr>
                                      <p:to>
                                        <p:strVal val="visible"/>
                                      </p:to>
                                    </p:set>
                                    <p:anim calcmode="lin" valueType="num">
                                      <p:cBhvr>
                                        <p:cTn id="38" dur="300" fill="hold"/>
                                        <p:tgtEl>
                                          <p:spTgt spid="18"/>
                                        </p:tgtEl>
                                        <p:attrNameLst>
                                          <p:attrName>ppt_w</p:attrName>
                                        </p:attrNameLst>
                                      </p:cBhvr>
                                      <p:tavLst>
                                        <p:tav tm="0">
                                          <p:val>
                                            <p:fltVal val="0"/>
                                          </p:val>
                                        </p:tav>
                                        <p:tav tm="100000">
                                          <p:val>
                                            <p:strVal val="#ppt_w"/>
                                          </p:val>
                                        </p:tav>
                                      </p:tavLst>
                                    </p:anim>
                                    <p:anim calcmode="lin" valueType="num">
                                      <p:cBhvr>
                                        <p:cTn id="39" dur="300" fill="hold"/>
                                        <p:tgtEl>
                                          <p:spTgt spid="18"/>
                                        </p:tgtEl>
                                        <p:attrNameLst>
                                          <p:attrName>ppt_h</p:attrName>
                                        </p:attrNameLst>
                                      </p:cBhvr>
                                      <p:tavLst>
                                        <p:tav tm="0">
                                          <p:val>
                                            <p:fltVal val="0"/>
                                          </p:val>
                                        </p:tav>
                                        <p:tav tm="100000">
                                          <p:val>
                                            <p:strVal val="#ppt_h"/>
                                          </p:val>
                                        </p:tav>
                                      </p:tavLst>
                                    </p:anim>
                                    <p:animEffect transition="in" filter="fade">
                                      <p:cBhvr>
                                        <p:cTn id="40" dur="300"/>
                                        <p:tgtEl>
                                          <p:spTgt spid="18"/>
                                        </p:tgtEl>
                                      </p:cBhvr>
                                    </p:animEffect>
                                  </p:childTnLst>
                                </p:cTn>
                              </p:par>
                              <p:par>
                                <p:cTn id="41" presetID="6" presetClass="emph" presetSubtype="0" autoRev="1" fill="hold" grpId="1" nodeType="withEffect">
                                  <p:stCondLst>
                                    <p:cond delay="800"/>
                                  </p:stCondLst>
                                  <p:childTnLst>
                                    <p:animScale>
                                      <p:cBhvr>
                                        <p:cTn id="42" dur="150" fill="hold"/>
                                        <p:tgtEl>
                                          <p:spTgt spid="18"/>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14" grpId="0" animBg="1"/>
      <p:bldP spid="14" grpId="1" animBg="1"/>
      <p:bldP spid="15" grpId="0" animBg="1"/>
      <p:bldP spid="15" grpId="1" animBg="1"/>
      <p:bldP spid="16" grpId="0" animBg="1"/>
      <p:bldP spid="16" grpId="1" animBg="1"/>
      <p:bldP spid="17" grpId="0" animBg="1"/>
      <p:bldP spid="17" grpId="1" animBg="1"/>
      <p:bldP spid="18" grpId="0"/>
      <p:bldP spid="18" grpId="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05</a:t>
            </a:r>
            <a:endParaRPr kumimoji="0" lang="zh-CN" altLang="zh-CN" sz="1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5" name="Rectangle 39"/>
          <p:cNvSpPr>
            <a:spLocks noChangeArrowheads="1"/>
          </p:cNvSpPr>
          <p:nvPr/>
        </p:nvSpPr>
        <p:spPr bwMode="auto">
          <a:xfrm>
            <a:off x="916305" y="338455"/>
            <a:ext cx="2681605"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组件的基本概念和图形表示</a:t>
            </a:r>
            <a:r>
              <a:rPr lang="en-US" altLang="zh-CN" sz="1600" b="1" baseline="30000"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[1]</a:t>
            </a:r>
          </a:p>
        </p:txBody>
      </p:sp>
      <p:sp>
        <p:nvSpPr>
          <p:cNvPr id="2070531" name="文本占位符 2070530"/>
          <p:cNvSpPr>
            <a:spLocks noGrp="1"/>
          </p:cNvSpPr>
          <p:nvPr/>
        </p:nvSpPr>
        <p:spPr>
          <a:xfrm>
            <a:off x="421391" y="986780"/>
            <a:ext cx="8424361" cy="2993708"/>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rgbClr val="FF0000"/>
              </a:buClr>
              <a:buFont typeface="Wingdings" panose="05000000000000000000" pitchFamily="2" charset="2"/>
              <a:buChar char="l"/>
              <a:defRPr sz="24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rgbClr val="FF6600"/>
              </a:buClr>
              <a:buFont typeface="Wingdings" panose="05000000000000000000" pitchFamily="2" charset="2"/>
              <a:buChar char="l"/>
              <a:defRPr sz="20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9pPr>
          </a:lstStyle>
          <a:p>
            <a:pPr marL="0" indent="0">
              <a:lnSpc>
                <a:spcPct val="150000"/>
              </a:lnSpc>
              <a:buNone/>
            </a:pP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        组件是系统中遵从一组接口且提供实现的一个物理部件，通常指开发和运行时类的</a:t>
            </a:r>
            <a:r>
              <a:rPr lang="zh-CN" altLang="en-US" sz="16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物理实现</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组件常用于对可分配的物理单元建模，这些物理单元包含模型元素，并具有身份标识和明确定义的接口，它具有很广泛的定义，以下的一些内容都可以被认为是组件：程序源代码、子系统、动态链接库等。组件的图形表示法是把组件画成带有两个标签的矩形。每一个组件都必须有一个唯一的</a:t>
            </a:r>
            <a:r>
              <a:rPr lang="zh-CN" altLang="en-US" sz="16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名称。</a:t>
            </a:r>
          </a:p>
          <a:p>
            <a:pPr marL="0" indent="0">
              <a:lnSpc>
                <a:spcPct val="150000"/>
              </a:lnSpc>
              <a:buNone/>
            </a:pPr>
            <a:r>
              <a:rPr lang="zh-CN" altLang="en-US" sz="16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组件图</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的主图标是一个左侧附有两个小矩形的大矩形框。组件的名字位于组件图标的中央，名字本身是一个文本字符串。</a:t>
            </a:r>
          </a:p>
        </p:txBody>
      </p:sp>
      <p:pic>
        <p:nvPicPr>
          <p:cNvPr id="2070532" name="图片 2070531"/>
          <p:cNvPicPr>
            <a:picLocks noChangeAspect="1"/>
          </p:cNvPicPr>
          <p:nvPr/>
        </p:nvPicPr>
        <p:blipFill>
          <a:blip r:embed="rId2"/>
          <a:srcRect l="10434" t="17392" r="10695" b="20940"/>
          <a:stretch>
            <a:fillRect/>
          </a:stretch>
        </p:blipFill>
        <p:spPr>
          <a:xfrm>
            <a:off x="3458845" y="3764598"/>
            <a:ext cx="2226310" cy="1038860"/>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01</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8"/>
            <a:ext cx="243187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用例之间的可视化表示</a:t>
            </a:r>
            <a:endParaRPr lang="en-US" altLang="zh-CN" sz="1600" b="1" baseline="30000" dirty="0">
              <a:solidFill>
                <a:srgbClr val="EA5514"/>
              </a:solidFill>
              <a:latin typeface="微软雅黑" pitchFamily="34" charset="-122"/>
              <a:ea typeface="微软雅黑" pitchFamily="34" charset="-122"/>
              <a:cs typeface="宋体" pitchFamily="2" charset="-122"/>
            </a:endParaRPr>
          </a:p>
        </p:txBody>
      </p:sp>
      <p:sp>
        <p:nvSpPr>
          <p:cNvPr id="9" name="文本框 8">
            <a:extLst>
              <a:ext uri="{FF2B5EF4-FFF2-40B4-BE49-F238E27FC236}">
                <a16:creationId xmlns:a16="http://schemas.microsoft.com/office/drawing/2014/main" id="{FA836B99-90E6-428E-9804-C980C2A03768}"/>
              </a:ext>
            </a:extLst>
          </p:cNvPr>
          <p:cNvSpPr txBox="1"/>
          <p:nvPr/>
        </p:nvSpPr>
        <p:spPr>
          <a:xfrm>
            <a:off x="2051720" y="855024"/>
            <a:ext cx="7914880" cy="338554"/>
          </a:xfrm>
          <a:prstGeom prst="rect">
            <a:avLst/>
          </a:prstGeom>
          <a:noFill/>
        </p:spPr>
        <p:txBody>
          <a:bodyPr wrap="square">
            <a:spAutoFit/>
          </a:bodyPr>
          <a:lstStyle/>
          <a:p>
            <a:r>
              <a:rPr lang="zh-CN" altLang="en-US" sz="1600" b="1" dirty="0">
                <a:latin typeface="微软雅黑" panose="020B0503020204020204" pitchFamily="34" charset="-122"/>
                <a:ea typeface="微软雅黑" panose="020B0503020204020204" pitchFamily="34" charset="-122"/>
              </a:rPr>
              <a:t>用例除了与参与者有关联关系外，用例之间存在一定关系</a:t>
            </a:r>
          </a:p>
        </p:txBody>
      </p:sp>
      <p:sp>
        <p:nvSpPr>
          <p:cNvPr id="4" name="文本框 3">
            <a:extLst>
              <a:ext uri="{FF2B5EF4-FFF2-40B4-BE49-F238E27FC236}">
                <a16:creationId xmlns:a16="http://schemas.microsoft.com/office/drawing/2014/main" id="{3C88C6C8-DEDE-4B9E-8F52-4AAB7367D5B8}"/>
              </a:ext>
            </a:extLst>
          </p:cNvPr>
          <p:cNvSpPr txBox="1"/>
          <p:nvPr/>
        </p:nvSpPr>
        <p:spPr>
          <a:xfrm>
            <a:off x="4139952" y="4371156"/>
            <a:ext cx="1055375" cy="307777"/>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泛化关系</a:t>
            </a:r>
          </a:p>
        </p:txBody>
      </p:sp>
      <p:sp>
        <p:nvSpPr>
          <p:cNvPr id="5" name="文本框 4">
            <a:extLst>
              <a:ext uri="{FF2B5EF4-FFF2-40B4-BE49-F238E27FC236}">
                <a16:creationId xmlns:a16="http://schemas.microsoft.com/office/drawing/2014/main" id="{02520ED6-0781-4A17-A382-82BE615F65FC}"/>
              </a:ext>
            </a:extLst>
          </p:cNvPr>
          <p:cNvSpPr txBox="1"/>
          <p:nvPr/>
        </p:nvSpPr>
        <p:spPr>
          <a:xfrm>
            <a:off x="858344" y="1309255"/>
            <a:ext cx="7170040" cy="1900777"/>
          </a:xfrm>
          <a:prstGeom prst="rect">
            <a:avLst/>
          </a:prstGeom>
          <a:noFill/>
        </p:spPr>
        <p:txBody>
          <a:bodyPr wrap="square" rtlCol="0">
            <a:spAutoFit/>
          </a:bodyPr>
          <a:lstStyle/>
          <a:p>
            <a:pPr>
              <a:lnSpc>
                <a:spcPct val="150000"/>
              </a:lnSpc>
            </a:pPr>
            <a:r>
              <a:rPr lang="zh-CN" altLang="en-US" sz="1600" b="1" dirty="0">
                <a:solidFill>
                  <a:srgbClr val="FF6B00"/>
                </a:solidFill>
                <a:latin typeface="微软雅黑" panose="020B0503020204020204" pitchFamily="34" charset="-122"/>
                <a:ea typeface="微软雅黑" panose="020B0503020204020204" pitchFamily="34" charset="-122"/>
              </a:rPr>
              <a:t>泛化关系</a:t>
            </a:r>
            <a:endParaRPr lang="en-US" altLang="zh-CN" sz="1600" b="1" dirty="0">
              <a:solidFill>
                <a:srgbClr val="FF6B00"/>
              </a:solidFill>
              <a:latin typeface="微软雅黑" panose="020B0503020204020204" pitchFamily="34" charset="-122"/>
              <a:ea typeface="微软雅黑" panose="020B0503020204020204" pitchFamily="34" charset="-122"/>
            </a:endParaRPr>
          </a:p>
          <a:p>
            <a:pPr>
              <a:lnSpc>
                <a:spcPct val="150000"/>
              </a:lnSpc>
            </a:pPr>
            <a:r>
              <a:rPr lang="en-US" altLang="zh-CN" sz="1600" b="1" dirty="0">
                <a:latin typeface="微软雅黑" panose="020B0503020204020204" pitchFamily="34" charset="-122"/>
                <a:ea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rPr>
              <a:t>泛化关系是指一般和特殊的关系，当多个用例共同拥有一种类似的结构和行为的时候，可以将它们的共性抽象为父用例，其他用例作为泛化关系中的子用例，子用例是父用例的一种特殊形式</a:t>
            </a:r>
            <a:endParaRPr lang="en-US" altLang="zh-CN" sz="1600" b="1" dirty="0">
              <a:latin typeface="微软雅黑" panose="020B0503020204020204" pitchFamily="34" charset="-122"/>
              <a:ea typeface="微软雅黑" panose="020B0503020204020204" pitchFamily="34" charset="-122"/>
            </a:endParaRPr>
          </a:p>
          <a:p>
            <a:pPr>
              <a:lnSpc>
                <a:spcPct val="150000"/>
              </a:lnSpc>
            </a:pPr>
            <a:endParaRPr lang="zh-CN" altLang="en-US" sz="1600" dirty="0"/>
          </a:p>
        </p:txBody>
      </p:sp>
      <p:pic>
        <p:nvPicPr>
          <p:cNvPr id="3" name="图片 2">
            <a:extLst>
              <a:ext uri="{FF2B5EF4-FFF2-40B4-BE49-F238E27FC236}">
                <a16:creationId xmlns:a16="http://schemas.microsoft.com/office/drawing/2014/main" id="{9638FB4D-18FC-4389-9AA4-497689098B9B}"/>
              </a:ext>
            </a:extLst>
          </p:cNvPr>
          <p:cNvPicPr>
            <a:picLocks noChangeAspect="1"/>
          </p:cNvPicPr>
          <p:nvPr/>
        </p:nvPicPr>
        <p:blipFill>
          <a:blip r:embed="rId2"/>
          <a:stretch>
            <a:fillRect/>
          </a:stretch>
        </p:blipFill>
        <p:spPr>
          <a:xfrm>
            <a:off x="2531030" y="2989125"/>
            <a:ext cx="4081939" cy="122659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972607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05</a:t>
            </a:r>
            <a:endParaRPr kumimoji="0" lang="zh-CN" altLang="zh-CN" sz="1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5" name="Rectangle 39"/>
          <p:cNvSpPr>
            <a:spLocks noChangeArrowheads="1"/>
          </p:cNvSpPr>
          <p:nvPr/>
        </p:nvSpPr>
        <p:spPr bwMode="auto">
          <a:xfrm>
            <a:off x="916305" y="338455"/>
            <a:ext cx="2681605"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组件的类型</a:t>
            </a:r>
            <a:r>
              <a:rPr lang="en-US" altLang="zh-CN" sz="1600" b="1" baseline="30000"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[1]</a:t>
            </a:r>
          </a:p>
        </p:txBody>
      </p:sp>
      <p:sp>
        <p:nvSpPr>
          <p:cNvPr id="2088963" name="文本占位符 2088962"/>
          <p:cNvSpPr>
            <a:spLocks noGrp="1"/>
          </p:cNvSpPr>
          <p:nvPr/>
        </p:nvSpPr>
        <p:spPr>
          <a:xfrm>
            <a:off x="565482" y="986780"/>
            <a:ext cx="8208848" cy="4250055"/>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rgbClr val="FF0000"/>
              </a:buClr>
              <a:buFont typeface="Wingdings" panose="05000000000000000000" pitchFamily="2" charset="2"/>
              <a:buChar char="l"/>
              <a:defRPr sz="24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rgbClr val="FF6600"/>
              </a:buClr>
              <a:buFont typeface="Wingdings" panose="05000000000000000000" pitchFamily="2" charset="2"/>
              <a:buChar char="l"/>
              <a:defRPr sz="20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9pPr>
          </a:lstStyle>
          <a:p>
            <a:pPr marL="0" indent="0">
              <a:lnSpc>
                <a:spcPct val="150000"/>
              </a:lnSpc>
              <a:buNone/>
            </a:pP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组件可以分为以下三种类型</a:t>
            </a: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a:t>
            </a:r>
          </a:p>
          <a:p>
            <a:pPr>
              <a:lnSpc>
                <a:spcPct val="150000"/>
              </a:lnSpc>
              <a:buFont typeface="Arial" panose="020B0604020202020204" pitchFamily="34" charset="0"/>
              <a:buChar char="•"/>
            </a:pP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实施组件（</a:t>
            </a: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Deployment Component</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实施组件是构成一个可执行系统必要和充分的组件，如动态链接库（</a:t>
            </a: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DLL</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）、二进制可执行体（</a:t>
            </a: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EXE</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ActiveX</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控件和</a:t>
            </a: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JavaBean</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组件等</a:t>
            </a:r>
          </a:p>
          <a:p>
            <a:pPr>
              <a:lnSpc>
                <a:spcPct val="150000"/>
              </a:lnSpc>
              <a:buFont typeface="Arial" panose="020B0604020202020204" pitchFamily="34" charset="0"/>
              <a:buChar char="•"/>
            </a:pP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工作产品组件（</a:t>
            </a: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Work Product Component</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这类组件主要是开发过程的产物，包括创建实施组件的源代码文件及数据文件，这些组件并不是直接地参加可执行系统，而开发过程中的工作产品，用于产生可执行系统。</a:t>
            </a:r>
          </a:p>
          <a:p>
            <a:pPr>
              <a:lnSpc>
                <a:spcPct val="150000"/>
              </a:lnSpc>
              <a:buFont typeface="Arial" panose="020B0604020202020204" pitchFamily="34" charset="0"/>
              <a:buChar char="•"/>
            </a:pP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执行组件（</a:t>
            </a: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Execution Component</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这类组件是作为一个正在执行的系统的结果而被创建的，如由</a:t>
            </a: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DLL</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实例化形成的</a:t>
            </a: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COM</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＋对象。</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ldLvl="0" animBg="1"/>
      <p:bldP spid="50" grpId="1" bldLvl="0" animBg="1"/>
      <p:bldP spid="51" grpId="0" bldLvl="0" animBg="1"/>
      <p:bldP spid="51" grpId="1" bldLvl="0" animBg="1"/>
      <p:bldP spid="52" grpId="0" bldLvl="0" animBg="1"/>
      <p:bldP spid="52" grpId="1" bldLvl="0" animBg="1"/>
      <p:bldP spid="53" grpId="0" bldLvl="0" animBg="1"/>
      <p:bldP spid="53" grpId="1" bldLvl="0" animBg="1"/>
      <p:bldP spid="54" grpId="0"/>
      <p:bldP spid="54" grpId="1"/>
      <p:bldP spid="55"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05</a:t>
            </a:r>
            <a:endParaRPr kumimoji="0" lang="zh-CN" altLang="zh-CN" sz="1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5" name="Rectangle 39"/>
          <p:cNvSpPr>
            <a:spLocks noChangeArrowheads="1"/>
          </p:cNvSpPr>
          <p:nvPr/>
        </p:nvSpPr>
        <p:spPr bwMode="auto">
          <a:xfrm>
            <a:off x="915989" y="338497"/>
            <a:ext cx="1855812"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组件与类的异同</a:t>
            </a:r>
            <a:r>
              <a:rPr lang="en-US" altLang="zh-CN" sz="1600" b="1" baseline="30000"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[1]</a:t>
            </a:r>
          </a:p>
        </p:txBody>
      </p:sp>
      <p:sp>
        <p:nvSpPr>
          <p:cNvPr id="2089987" name="文本占位符 2089986"/>
          <p:cNvSpPr>
            <a:spLocks noGrp="1"/>
          </p:cNvSpPr>
          <p:nvPr/>
        </p:nvSpPr>
        <p:spPr>
          <a:xfrm>
            <a:off x="565482" y="825818"/>
            <a:ext cx="7654880" cy="4316095"/>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rgbClr val="FF0000"/>
              </a:buClr>
              <a:buFont typeface="Wingdings" panose="05000000000000000000" pitchFamily="2" charset="2"/>
              <a:buChar char="l"/>
              <a:defRPr sz="24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rgbClr val="FF6600"/>
              </a:buClr>
              <a:buFont typeface="Wingdings" panose="05000000000000000000" pitchFamily="2" charset="2"/>
              <a:buChar char="l"/>
              <a:defRPr sz="20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9pPr>
          </a:lstStyle>
          <a:p>
            <a:pPr marL="0" indent="0">
              <a:lnSpc>
                <a:spcPct val="150000"/>
              </a:lnSpc>
              <a:buNone/>
            </a:pPr>
            <a:r>
              <a:rPr lang="zh-CN" altLang="en-US" sz="1600" b="1" dirty="0">
                <a:latin typeface="微软雅黑" panose="020B0503020204020204" pitchFamily="34" charset="-122"/>
                <a:ea typeface="微软雅黑" panose="020B0503020204020204" pitchFamily="34" charset="-122"/>
              </a:rPr>
              <a:t>        一般来说组件在许多方面都与类相同：二者都有</a:t>
            </a:r>
            <a:r>
              <a:rPr lang="zh-CN" altLang="en-US" sz="1600" b="1" dirty="0">
                <a:solidFill>
                  <a:srgbClr val="FF0000"/>
                </a:solidFill>
                <a:latin typeface="微软雅黑" panose="020B0503020204020204" pitchFamily="34" charset="-122"/>
                <a:ea typeface="微软雅黑" panose="020B0503020204020204" pitchFamily="34" charset="-122"/>
              </a:rPr>
              <a:t>名称</a:t>
            </a:r>
            <a:r>
              <a:rPr lang="zh-CN" altLang="en-US" sz="1600" b="1" dirty="0">
                <a:latin typeface="微软雅黑" panose="020B0503020204020204" pitchFamily="34" charset="-122"/>
                <a:ea typeface="微软雅黑" panose="020B0503020204020204" pitchFamily="34" charset="-122"/>
              </a:rPr>
              <a:t>；都可以实现</a:t>
            </a:r>
            <a:r>
              <a:rPr lang="zh-CN" altLang="en-US" sz="1600" b="1" dirty="0">
                <a:solidFill>
                  <a:srgbClr val="FF0000"/>
                </a:solidFill>
                <a:latin typeface="微软雅黑" panose="020B0503020204020204" pitchFamily="34" charset="-122"/>
                <a:ea typeface="微软雅黑" panose="020B0503020204020204" pitchFamily="34" charset="-122"/>
              </a:rPr>
              <a:t>一组接口</a:t>
            </a:r>
            <a:r>
              <a:rPr lang="zh-CN" altLang="en-US" sz="1600" b="1" dirty="0">
                <a:latin typeface="微软雅黑" panose="020B0503020204020204" pitchFamily="34" charset="-122"/>
                <a:ea typeface="微软雅黑" panose="020B0503020204020204" pitchFamily="34" charset="-122"/>
              </a:rPr>
              <a:t>；都可以参与</a:t>
            </a:r>
            <a:r>
              <a:rPr lang="zh-CN" altLang="en-US" sz="1600" b="1" dirty="0">
                <a:solidFill>
                  <a:srgbClr val="FF0000"/>
                </a:solidFill>
                <a:latin typeface="微软雅黑" panose="020B0503020204020204" pitchFamily="34" charset="-122"/>
                <a:ea typeface="微软雅黑" panose="020B0503020204020204" pitchFamily="34" charset="-122"/>
              </a:rPr>
              <a:t>依赖、泛化和关联</a:t>
            </a:r>
            <a:r>
              <a:rPr lang="zh-CN" altLang="en-US" sz="1600" b="1" dirty="0">
                <a:latin typeface="微软雅黑" panose="020B0503020204020204" pitchFamily="34" charset="-122"/>
                <a:ea typeface="微软雅黑" panose="020B0503020204020204" pitchFamily="34" charset="-122"/>
              </a:rPr>
              <a:t>关系；都可以被</a:t>
            </a:r>
            <a:r>
              <a:rPr lang="zh-CN" altLang="en-US" sz="1600" b="1" dirty="0">
                <a:solidFill>
                  <a:srgbClr val="FF0000"/>
                </a:solidFill>
                <a:latin typeface="微软雅黑" panose="020B0503020204020204" pitchFamily="34" charset="-122"/>
                <a:ea typeface="微软雅黑" panose="020B0503020204020204" pitchFamily="34" charset="-122"/>
              </a:rPr>
              <a:t>嵌套</a:t>
            </a:r>
            <a:r>
              <a:rPr lang="zh-CN" altLang="en-US" sz="1600" b="1" dirty="0">
                <a:latin typeface="微软雅黑" panose="020B0503020204020204" pitchFamily="34" charset="-122"/>
                <a:ea typeface="微软雅黑" panose="020B0503020204020204" pitchFamily="34" charset="-122"/>
              </a:rPr>
              <a:t>；都可以有</a:t>
            </a:r>
            <a:r>
              <a:rPr lang="zh-CN" altLang="en-US" sz="1600" b="1" dirty="0">
                <a:solidFill>
                  <a:srgbClr val="FF0000"/>
                </a:solidFill>
                <a:latin typeface="微软雅黑" panose="020B0503020204020204" pitchFamily="34" charset="-122"/>
                <a:ea typeface="微软雅黑" panose="020B0503020204020204" pitchFamily="34" charset="-122"/>
              </a:rPr>
              <a:t>实例</a:t>
            </a:r>
            <a:r>
              <a:rPr lang="zh-CN" altLang="en-US" sz="1600" b="1" dirty="0">
                <a:latin typeface="微软雅黑" panose="020B0503020204020204" pitchFamily="34" charset="-122"/>
                <a:ea typeface="微软雅黑" panose="020B0503020204020204" pitchFamily="34" charset="-122"/>
              </a:rPr>
              <a:t>；都可以</a:t>
            </a:r>
            <a:r>
              <a:rPr lang="zh-CN" altLang="en-US" sz="1600" b="1" dirty="0">
                <a:solidFill>
                  <a:srgbClr val="FF0000"/>
                </a:solidFill>
                <a:latin typeface="微软雅黑" panose="020B0503020204020204" pitchFamily="34" charset="-122"/>
                <a:ea typeface="微软雅黑" panose="020B0503020204020204" pitchFamily="34" charset="-122"/>
              </a:rPr>
              <a:t>参与交互</a:t>
            </a:r>
            <a:r>
              <a:rPr lang="zh-CN" altLang="en-US" sz="1600" b="1" dirty="0">
                <a:latin typeface="微软雅黑" panose="020B0503020204020204" pitchFamily="34" charset="-122"/>
                <a:ea typeface="微软雅黑" panose="020B0503020204020204" pitchFamily="34" charset="-122"/>
              </a:rPr>
              <a:t>。但是组件和类之间也有一些显著的差别：</a:t>
            </a:r>
          </a:p>
          <a:p>
            <a:pPr>
              <a:lnSpc>
                <a:spcPct val="150000"/>
              </a:lnSpc>
              <a:buFont typeface="Arial" panose="020B0604020202020204" pitchFamily="34" charset="0"/>
              <a:buChar char="•"/>
            </a:pPr>
            <a:r>
              <a:rPr lang="zh-CN" altLang="en-US" sz="1600" b="1" dirty="0">
                <a:latin typeface="微软雅黑" panose="020B0503020204020204" pitchFamily="34" charset="-122"/>
                <a:ea typeface="微软雅黑" panose="020B0503020204020204" pitchFamily="34" charset="-122"/>
              </a:rPr>
              <a:t>类表示逻辑抽象，而组件表示存在于计算机中的物理抽象。简言之，组件是可以存在于可实际的运行的计算机上的，而类不可以。</a:t>
            </a:r>
          </a:p>
          <a:p>
            <a:pPr>
              <a:lnSpc>
                <a:spcPct val="150000"/>
              </a:lnSpc>
              <a:buFont typeface="Arial" panose="020B0604020202020204" pitchFamily="34" charset="0"/>
              <a:buChar char="•"/>
            </a:pPr>
            <a:r>
              <a:rPr lang="zh-CN" altLang="en-US" sz="1600" b="1" dirty="0">
                <a:latin typeface="微软雅黑" panose="020B0503020204020204" pitchFamily="34" charset="-122"/>
                <a:ea typeface="微软雅黑" panose="020B0503020204020204" pitchFamily="34" charset="-122"/>
              </a:rPr>
              <a:t>组件表示的是物理模块而不是逻辑模块，与类处于不同的抽象级别。组件是一组其他逻辑元素的物理实现（如类及其协作关系），而类仅仅只是逻辑上的概念。</a:t>
            </a:r>
          </a:p>
          <a:p>
            <a:pPr>
              <a:lnSpc>
                <a:spcPct val="150000"/>
              </a:lnSpc>
              <a:buFont typeface="Arial" panose="020B0604020202020204" pitchFamily="34" charset="0"/>
              <a:buChar char="•"/>
            </a:pPr>
            <a:r>
              <a:rPr lang="zh-CN" altLang="en-US" sz="1600" b="1" dirty="0">
                <a:latin typeface="微软雅黑" panose="020B0503020204020204" pitchFamily="34" charset="-122"/>
                <a:ea typeface="微软雅黑" panose="020B0503020204020204" pitchFamily="34" charset="-122"/>
              </a:rPr>
              <a:t>类可以直接拥有属性和操作；而一般情况下，组件仅拥有只能通过其接口访问的操作。这表明虽然组件和类都可以实现一个接口，但是组件的服务一般只能通过其接口来访问。</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05</a:t>
            </a:r>
            <a:endParaRPr kumimoji="0" lang="zh-CN" altLang="zh-CN" sz="1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5" name="Rectangle 39"/>
          <p:cNvSpPr>
            <a:spLocks noChangeArrowheads="1"/>
          </p:cNvSpPr>
          <p:nvPr/>
        </p:nvSpPr>
        <p:spPr bwMode="auto">
          <a:xfrm>
            <a:off x="915989" y="338497"/>
            <a:ext cx="1855812"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接口</a:t>
            </a:r>
            <a:r>
              <a:rPr lang="en-US" altLang="zh-CN" sz="1600" b="1" baseline="30000"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[1]</a:t>
            </a:r>
          </a:p>
        </p:txBody>
      </p:sp>
      <p:sp>
        <p:nvSpPr>
          <p:cNvPr id="2071555" name="文本占位符 2071554"/>
          <p:cNvSpPr>
            <a:spLocks noGrp="1"/>
          </p:cNvSpPr>
          <p:nvPr/>
        </p:nvSpPr>
        <p:spPr>
          <a:xfrm>
            <a:off x="421390" y="1058788"/>
            <a:ext cx="8255065" cy="4281805"/>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rgbClr val="FF0000"/>
              </a:buClr>
              <a:buFont typeface="Wingdings" panose="05000000000000000000" pitchFamily="2" charset="2"/>
              <a:buChar char="l"/>
              <a:defRPr sz="24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rgbClr val="FF6600"/>
              </a:buClr>
              <a:buFont typeface="Wingdings" panose="05000000000000000000" pitchFamily="2" charset="2"/>
              <a:buChar char="l"/>
              <a:defRPr sz="20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9pPr>
          </a:lstStyle>
          <a:p>
            <a:pPr>
              <a:lnSpc>
                <a:spcPct val="150000"/>
              </a:lnSpc>
              <a:buFont typeface="Arial" panose="020B0604020202020204" pitchFamily="34" charset="0"/>
              <a:buChar char="•"/>
            </a:pPr>
            <a:r>
              <a:rPr lang="zh-CN" altLang="en-US" sz="16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接口</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是一组用于描述类或组件的一个服务的操作，它是一个被命名的操作的集合，与类不同，它不描述任何结构（因此不包含任何属性），也不描述任何实现（因此不包括任何实现操作的方法）。每个接口都有一个</a:t>
            </a:r>
            <a:r>
              <a:rPr lang="zh-CN" altLang="en-US" sz="16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唯一</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的名称。</a:t>
            </a:r>
          </a:p>
          <a:p>
            <a:pPr>
              <a:lnSpc>
                <a:spcPct val="150000"/>
              </a:lnSpc>
              <a:buFont typeface="Arial" panose="020B0604020202020204" pitchFamily="34" charset="0"/>
              <a:buChar char="•"/>
            </a:pP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组件的接口可以分为两种类型。</a:t>
            </a:r>
          </a:p>
          <a:p>
            <a:pPr lvl="1">
              <a:lnSpc>
                <a:spcPct val="150000"/>
              </a:lnSpc>
              <a:buFont typeface="Arial" panose="020B0604020202020204" pitchFamily="34" charset="0"/>
              <a:buChar char="•"/>
            </a:pPr>
            <a:r>
              <a:rPr lang="zh-CN" altLang="en-US" sz="16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导出接口</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expert interface</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）：即为其他组件提供服务的接口，一个组件可以有多个导出接口。</a:t>
            </a:r>
          </a:p>
          <a:p>
            <a:pPr lvl="1">
              <a:lnSpc>
                <a:spcPct val="150000"/>
              </a:lnSpc>
              <a:buFont typeface="Arial" panose="020B0604020202020204" pitchFamily="34" charset="0"/>
              <a:buChar char="•"/>
            </a:pPr>
            <a:r>
              <a:rPr lang="zh-CN" altLang="en-US" sz="16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导入接口</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import interface</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）：在组件中所用到的其他组件所提供的接口，称为导入接口，一个组件可以使用多个导入接口。</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05</a:t>
            </a:r>
            <a:endParaRPr kumimoji="0" lang="zh-CN" altLang="zh-CN" sz="1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5" name="Rectangle 39"/>
          <p:cNvSpPr>
            <a:spLocks noChangeArrowheads="1"/>
          </p:cNvSpPr>
          <p:nvPr/>
        </p:nvSpPr>
        <p:spPr bwMode="auto">
          <a:xfrm>
            <a:off x="915989" y="338497"/>
            <a:ext cx="1855812"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关系</a:t>
            </a:r>
            <a:r>
              <a:rPr lang="en-US" altLang="zh-CN" sz="1600" b="1" baseline="30000"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[1]</a:t>
            </a:r>
          </a:p>
        </p:txBody>
      </p:sp>
      <p:sp>
        <p:nvSpPr>
          <p:cNvPr id="2072579" name="文本占位符 2072578"/>
          <p:cNvSpPr>
            <a:spLocks noGrp="1"/>
          </p:cNvSpPr>
          <p:nvPr/>
        </p:nvSpPr>
        <p:spPr>
          <a:xfrm>
            <a:off x="401920" y="781368"/>
            <a:ext cx="7992313" cy="4360545"/>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rgbClr val="FF0000"/>
              </a:buClr>
              <a:buFont typeface="Wingdings" panose="05000000000000000000" pitchFamily="2" charset="2"/>
              <a:buChar char="l"/>
              <a:defRPr sz="24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rgbClr val="FF6600"/>
              </a:buClr>
              <a:buFont typeface="Wingdings" panose="05000000000000000000" pitchFamily="2" charset="2"/>
              <a:buChar char="l"/>
              <a:defRPr sz="20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9pPr>
          </a:lstStyle>
          <a:p>
            <a:pPr marL="0" indent="0">
              <a:lnSpc>
                <a:spcPct val="150000"/>
              </a:lnSpc>
              <a:buNone/>
            </a:pP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        关系是事物之间的联系，在面向对象的建模中，最重要的关系是</a:t>
            </a:r>
            <a:r>
              <a:rPr lang="zh-CN" altLang="en-US" sz="16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依赖、泛化、关联和实现</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，但组件图中使用最多的是</a:t>
            </a:r>
            <a:r>
              <a:rPr lang="zh-CN" altLang="en-US" sz="16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依赖和实现</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关系。</a:t>
            </a:r>
          </a:p>
          <a:p>
            <a:pPr marL="0" indent="0">
              <a:lnSpc>
                <a:spcPct val="150000"/>
              </a:lnSpc>
              <a:buNone/>
            </a:pP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依赖关系是指组件依赖外部提供的服务（由组件到接口）。组件图中的依赖关系使用虚线箭头表示。</a:t>
            </a:r>
          </a:p>
          <a:p>
            <a:pPr marL="0" indent="0">
              <a:lnSpc>
                <a:spcPct val="150000"/>
              </a:lnSpc>
              <a:buNone/>
            </a:pPr>
            <a:endParaRPr lang="en-US" altLang="zh-CN" sz="16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endParaRPr lang="zh-CN" altLang="en-US" sz="1600"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50000"/>
              </a:lnSpc>
              <a:buNone/>
            </a:pP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        实现关系是指组件向外提供的服务。实现关系使用实线表示。实现关系多用于组件和接口之间。组件可以实现接口。</a:t>
            </a:r>
          </a:p>
        </p:txBody>
      </p:sp>
      <p:pic>
        <p:nvPicPr>
          <p:cNvPr id="2072580" name="图片 2072579" descr="ComponentDiagram2"/>
          <p:cNvPicPr>
            <a:picLocks noChangeAspect="1"/>
          </p:cNvPicPr>
          <p:nvPr/>
        </p:nvPicPr>
        <p:blipFill>
          <a:blip r:embed="rId2"/>
          <a:srcRect t="18552" b="15575"/>
          <a:stretch>
            <a:fillRect/>
          </a:stretch>
        </p:blipFill>
        <p:spPr>
          <a:xfrm>
            <a:off x="2483768" y="2210916"/>
            <a:ext cx="4394200" cy="788035"/>
          </a:xfrm>
          <a:prstGeom prst="rect">
            <a:avLst/>
          </a:prstGeom>
          <a:noFill/>
          <a:ln w="9525">
            <a:noFill/>
          </a:ln>
        </p:spPr>
      </p:pic>
      <p:pic>
        <p:nvPicPr>
          <p:cNvPr id="2072582" name="图片 2072581" descr="ComponentDiagram3"/>
          <p:cNvPicPr>
            <a:picLocks noChangeAspect="1"/>
          </p:cNvPicPr>
          <p:nvPr/>
        </p:nvPicPr>
        <p:blipFill>
          <a:blip r:embed="rId3"/>
          <a:srcRect t="17357" b="15939"/>
          <a:stretch>
            <a:fillRect/>
          </a:stretch>
        </p:blipFill>
        <p:spPr>
          <a:xfrm>
            <a:off x="2946048" y="4054801"/>
            <a:ext cx="3469640" cy="747395"/>
          </a:xfrm>
          <a:prstGeom prst="rect">
            <a:avLst/>
          </a:prstGeom>
          <a:noFill/>
          <a:ln w="9525">
            <a:noFill/>
          </a:ln>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05</a:t>
            </a:r>
            <a:endParaRPr kumimoji="0" lang="zh-CN" altLang="zh-CN" sz="1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5" name="Rectangle 39"/>
          <p:cNvSpPr>
            <a:spLocks noChangeArrowheads="1"/>
          </p:cNvSpPr>
          <p:nvPr/>
        </p:nvSpPr>
        <p:spPr bwMode="auto">
          <a:xfrm>
            <a:off x="916305" y="338455"/>
            <a:ext cx="2854325"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使用构件图对系统建模及应用</a:t>
            </a:r>
            <a:r>
              <a:rPr lang="en-US" altLang="zh-CN" sz="1600" b="1" baseline="30000"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[1]</a:t>
            </a:r>
          </a:p>
        </p:txBody>
      </p:sp>
      <p:sp>
        <p:nvSpPr>
          <p:cNvPr id="2073603" name="文本占位符 2073602"/>
          <p:cNvSpPr>
            <a:spLocks noGrp="1"/>
          </p:cNvSpPr>
          <p:nvPr/>
        </p:nvSpPr>
        <p:spPr>
          <a:xfrm>
            <a:off x="2123728" y="1418828"/>
            <a:ext cx="4896544" cy="3003215"/>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rgbClr val="FF0000"/>
              </a:buClr>
              <a:buFont typeface="Wingdings" panose="05000000000000000000" pitchFamily="2" charset="2"/>
              <a:buChar char="l"/>
              <a:defRPr sz="24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rgbClr val="FF6600"/>
              </a:buClr>
              <a:buFont typeface="Wingdings" panose="05000000000000000000" pitchFamily="2" charset="2"/>
              <a:buChar char="l"/>
              <a:defRPr sz="20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9pPr>
          </a:lstStyle>
          <a:p>
            <a:pPr marL="0" indent="0">
              <a:lnSpc>
                <a:spcPct val="150000"/>
              </a:lnSpc>
              <a:buNone/>
            </a:pPr>
            <a:r>
              <a:rPr lang="zh-CN" altLang="en-US" sz="1600" b="1" dirty="0">
                <a:latin typeface="微软雅黑" panose="020B0503020204020204" pitchFamily="34" charset="-122"/>
                <a:ea typeface="微软雅黑" panose="020B0503020204020204" pitchFamily="34" charset="-122"/>
              </a:rPr>
              <a:t>组件图建模及绘图的步骤</a:t>
            </a:r>
          </a:p>
          <a:p>
            <a:pPr>
              <a:lnSpc>
                <a:spcPct val="150000"/>
              </a:lnSpc>
              <a:buFont typeface="Arial" panose="020B0604020202020204" pitchFamily="34" charset="0"/>
              <a:buChar char="•"/>
            </a:pPr>
            <a:r>
              <a:rPr lang="zh-CN" altLang="en-US" sz="1600" b="1" dirty="0">
                <a:latin typeface="微软雅黑" panose="020B0503020204020204" pitchFamily="34" charset="-122"/>
                <a:ea typeface="微软雅黑" panose="020B0503020204020204" pitchFamily="34" charset="-122"/>
              </a:rPr>
              <a:t>使用组件图建模的步骤可按照下列步骤进行：</a:t>
            </a:r>
          </a:p>
          <a:p>
            <a:pPr>
              <a:lnSpc>
                <a:spcPct val="150000"/>
              </a:lnSpc>
              <a:buFont typeface="Arial" panose="020B0604020202020204" pitchFamily="34" charset="0"/>
              <a:buChar char="•"/>
            </a:pPr>
            <a:r>
              <a:rPr lang="zh-CN" altLang="en-US" sz="1600" b="1" dirty="0">
                <a:latin typeface="微软雅黑" panose="020B0503020204020204" pitchFamily="34" charset="-122"/>
                <a:ea typeface="微软雅黑" panose="020B0503020204020204" pitchFamily="34" charset="-122"/>
              </a:rPr>
              <a:t>对系统中的组件建模；</a:t>
            </a:r>
          </a:p>
          <a:p>
            <a:pPr>
              <a:lnSpc>
                <a:spcPct val="150000"/>
              </a:lnSpc>
              <a:buFont typeface="Arial" panose="020B0604020202020204" pitchFamily="34" charset="0"/>
              <a:buChar char="•"/>
            </a:pPr>
            <a:r>
              <a:rPr lang="zh-CN" altLang="en-US" sz="1600" b="1" dirty="0">
                <a:latin typeface="微软雅黑" panose="020B0503020204020204" pitchFamily="34" charset="-122"/>
                <a:ea typeface="微软雅黑" panose="020B0503020204020204" pitchFamily="34" charset="-122"/>
              </a:rPr>
              <a:t>定义相关组件提供的接口；</a:t>
            </a:r>
          </a:p>
          <a:p>
            <a:pPr>
              <a:lnSpc>
                <a:spcPct val="150000"/>
              </a:lnSpc>
              <a:buFont typeface="Arial" panose="020B0604020202020204" pitchFamily="34" charset="0"/>
              <a:buChar char="•"/>
            </a:pPr>
            <a:r>
              <a:rPr lang="zh-CN" altLang="en-US" sz="1600" b="1" dirty="0">
                <a:latin typeface="微软雅黑" panose="020B0503020204020204" pitchFamily="34" charset="-122"/>
                <a:ea typeface="微软雅黑" panose="020B0503020204020204" pitchFamily="34" charset="-122"/>
              </a:rPr>
              <a:t>对它们间的关系建模；</a:t>
            </a:r>
          </a:p>
          <a:p>
            <a:pPr>
              <a:lnSpc>
                <a:spcPct val="150000"/>
              </a:lnSpc>
              <a:buFont typeface="Arial" panose="020B0604020202020204" pitchFamily="34" charset="0"/>
              <a:buChar char="•"/>
            </a:pPr>
            <a:r>
              <a:rPr lang="zh-CN" altLang="en-US" sz="1600" b="1" dirty="0">
                <a:latin typeface="微软雅黑" panose="020B0503020204020204" pitchFamily="34" charset="-122"/>
                <a:ea typeface="微软雅黑" panose="020B0503020204020204" pitchFamily="34" charset="-122"/>
              </a:rPr>
              <a:t>对建模的结果进行精化和细化。</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05</a:t>
            </a:r>
            <a:endParaRPr kumimoji="0" lang="zh-CN" altLang="zh-CN" sz="1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5" name="Rectangle 39"/>
          <p:cNvSpPr>
            <a:spLocks noChangeArrowheads="1"/>
          </p:cNvSpPr>
          <p:nvPr/>
        </p:nvSpPr>
        <p:spPr bwMode="auto">
          <a:xfrm>
            <a:off x="916305" y="338455"/>
            <a:ext cx="2854325"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使用构件图对系统建模及应用</a:t>
            </a:r>
            <a:r>
              <a:rPr lang="en-US" altLang="zh-CN" sz="1600" b="1" baseline="30000"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[1]</a:t>
            </a:r>
          </a:p>
        </p:txBody>
      </p:sp>
      <p:sp>
        <p:nvSpPr>
          <p:cNvPr id="2073603" name="文本占位符 2073602"/>
          <p:cNvSpPr>
            <a:spLocks noGrp="1"/>
          </p:cNvSpPr>
          <p:nvPr/>
        </p:nvSpPr>
        <p:spPr>
          <a:xfrm>
            <a:off x="3059832" y="1634852"/>
            <a:ext cx="3024336" cy="2376264"/>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rgbClr val="FF0000"/>
              </a:buClr>
              <a:buFont typeface="Wingdings" panose="05000000000000000000" pitchFamily="2" charset="2"/>
              <a:buChar char="l"/>
              <a:defRPr sz="24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rgbClr val="FF6600"/>
              </a:buClr>
              <a:buFont typeface="Wingdings" panose="05000000000000000000" pitchFamily="2" charset="2"/>
              <a:buChar char="l"/>
              <a:defRPr sz="20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9pPr>
          </a:lstStyle>
          <a:p>
            <a:pPr marL="0" indent="0">
              <a:lnSpc>
                <a:spcPct val="150000"/>
              </a:lnSpc>
              <a:buFont typeface="Arial" panose="020B0604020202020204" pitchFamily="34" charset="0"/>
              <a:buNone/>
            </a:pPr>
            <a:r>
              <a:rPr lang="zh-CN" altLang="en-US" sz="1600" b="1" dirty="0">
                <a:latin typeface="微软雅黑" panose="020B0503020204020204" pitchFamily="34" charset="-122"/>
                <a:ea typeface="微软雅黑" panose="020B0503020204020204" pitchFamily="34" charset="-122"/>
              </a:rPr>
              <a:t>构件图的几种使用方式</a:t>
            </a:r>
          </a:p>
          <a:p>
            <a:pPr>
              <a:lnSpc>
                <a:spcPct val="150000"/>
              </a:lnSpc>
              <a:buFont typeface="Arial" panose="020B0604020202020204" pitchFamily="34" charset="0"/>
              <a:buChar char="•"/>
            </a:pPr>
            <a:r>
              <a:rPr lang="zh-CN" altLang="en-US" sz="1600" b="1" dirty="0">
                <a:latin typeface="微软雅黑" panose="020B0503020204020204" pitchFamily="34" charset="-122"/>
                <a:ea typeface="微软雅黑" panose="020B0503020204020204" pitchFamily="34" charset="-122"/>
              </a:rPr>
              <a:t>对源代码建模</a:t>
            </a:r>
          </a:p>
          <a:p>
            <a:pPr>
              <a:lnSpc>
                <a:spcPct val="150000"/>
              </a:lnSpc>
              <a:buFont typeface="Arial" panose="020B0604020202020204" pitchFamily="34" charset="0"/>
              <a:buChar char="•"/>
            </a:pPr>
            <a:r>
              <a:rPr lang="zh-CN" altLang="en-US" sz="1600" b="1" dirty="0">
                <a:latin typeface="微软雅黑" panose="020B0503020204020204" pitchFamily="34" charset="-122"/>
                <a:ea typeface="微软雅黑" panose="020B0503020204020204" pitchFamily="34" charset="-122"/>
              </a:rPr>
              <a:t>对可执行体的发布建模</a:t>
            </a:r>
          </a:p>
          <a:p>
            <a:pPr>
              <a:lnSpc>
                <a:spcPct val="150000"/>
              </a:lnSpc>
              <a:buFont typeface="Arial" panose="020B0604020202020204" pitchFamily="34" charset="0"/>
              <a:buChar char="•"/>
            </a:pPr>
            <a:r>
              <a:rPr lang="zh-CN" altLang="en-US" sz="1600" b="1" dirty="0">
                <a:latin typeface="微软雅黑" panose="020B0503020204020204" pitchFamily="34" charset="-122"/>
                <a:ea typeface="微软雅黑" panose="020B0503020204020204" pitchFamily="34" charset="-122"/>
              </a:rPr>
              <a:t>对物理数据库建模</a:t>
            </a:r>
          </a:p>
          <a:p>
            <a:pPr>
              <a:lnSpc>
                <a:spcPct val="150000"/>
              </a:lnSpc>
              <a:buFont typeface="Arial" panose="020B0604020202020204" pitchFamily="34" charset="0"/>
              <a:buChar char="•"/>
            </a:pPr>
            <a:r>
              <a:rPr lang="zh-CN" altLang="en-US" sz="1600" b="1" dirty="0">
                <a:latin typeface="微软雅黑" panose="020B0503020204020204" pitchFamily="34" charset="-122"/>
                <a:ea typeface="微软雅黑" panose="020B0503020204020204" pitchFamily="34" charset="-122"/>
              </a:rPr>
              <a:t>对可适应的系统建模</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ldLvl="0" animBg="1"/>
      <p:bldP spid="50" grpId="1" bldLvl="0" animBg="1"/>
      <p:bldP spid="51" grpId="0" bldLvl="0" animBg="1"/>
      <p:bldP spid="51" grpId="1" bldLvl="0" animBg="1"/>
      <p:bldP spid="52" grpId="0" bldLvl="0" animBg="1"/>
      <p:bldP spid="52" grpId="1" bldLvl="0" animBg="1"/>
      <p:bldP spid="53" grpId="0" bldLvl="0" animBg="1"/>
      <p:bldP spid="53" grpId="1" bldLvl="0" animBg="1"/>
      <p:bldP spid="54" grpId="0"/>
      <p:bldP spid="54" grpId="1"/>
      <p:bldP spid="55"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05</a:t>
            </a:r>
            <a:endParaRPr kumimoji="0" lang="zh-CN" altLang="zh-CN" sz="1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5" name="Rectangle 39"/>
          <p:cNvSpPr>
            <a:spLocks noChangeArrowheads="1"/>
          </p:cNvSpPr>
          <p:nvPr/>
        </p:nvSpPr>
        <p:spPr bwMode="auto">
          <a:xfrm>
            <a:off x="915989" y="338497"/>
            <a:ext cx="1855812"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部署图概述</a:t>
            </a:r>
            <a:r>
              <a:rPr lang="en-US" altLang="zh-CN" sz="1600" b="1" baseline="30000"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[1]</a:t>
            </a:r>
          </a:p>
        </p:txBody>
      </p:sp>
      <p:sp>
        <p:nvSpPr>
          <p:cNvPr id="2075651" name="文本占位符 2075650"/>
          <p:cNvSpPr>
            <a:spLocks noGrp="1"/>
          </p:cNvSpPr>
          <p:nvPr/>
        </p:nvSpPr>
        <p:spPr>
          <a:xfrm>
            <a:off x="157479" y="675005"/>
            <a:ext cx="8828957" cy="429895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rgbClr val="FF0000"/>
              </a:buClr>
              <a:buFont typeface="Wingdings" panose="05000000000000000000" pitchFamily="2" charset="2"/>
              <a:buChar char="l"/>
              <a:defRPr sz="24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rgbClr val="FF6600"/>
              </a:buClr>
              <a:buFont typeface="Wingdings" panose="05000000000000000000" pitchFamily="2" charset="2"/>
              <a:buChar char="l"/>
              <a:defRPr sz="20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9pPr>
          </a:lstStyle>
          <a:p>
            <a:pPr>
              <a:lnSpc>
                <a:spcPct val="150000"/>
              </a:lnSpc>
              <a:buNone/>
            </a:pP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              部署图（</a:t>
            </a: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deployment diagram</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 用于</a:t>
            </a:r>
            <a:r>
              <a:rPr lang="zh-CN" altLang="en-US" sz="16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静态建模</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，是表示运行时过程</a:t>
            </a:r>
            <a:r>
              <a:rPr lang="zh-CN" altLang="en-US" sz="16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结点（</a:t>
            </a:r>
            <a:r>
              <a:rPr lang="en-US" altLang="zh-CN" sz="16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node</a:t>
            </a:r>
            <a:r>
              <a:rPr lang="zh-CN" altLang="en-US" sz="16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）结构、组件实例及其对象结构</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的图。</a:t>
            </a: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UML</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部署图显示了基于计算机系统的</a:t>
            </a:r>
            <a:r>
              <a:rPr lang="zh-CN" altLang="en-US" sz="16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物理体系结构</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。它可以描述计算机，展示它们之间的连接，以及驻留在每台机器中的软件。每台计算机用一个</a:t>
            </a:r>
            <a:r>
              <a:rPr lang="zh-CN" altLang="en-US" sz="16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立方体</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来表示，立方体之间的</a:t>
            </a:r>
            <a:r>
              <a:rPr lang="zh-CN" altLang="en-US" sz="16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连线</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表示这些计算机之间的</a:t>
            </a:r>
            <a:r>
              <a:rPr lang="zh-CN" altLang="en-US" sz="16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通信关系</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 </a:t>
            </a:r>
          </a:p>
          <a:p>
            <a:pPr>
              <a:lnSpc>
                <a:spcPct val="150000"/>
              </a:lnSpc>
              <a:buFont typeface="Arial" panose="020B0604020202020204" pitchFamily="34" charset="0"/>
              <a:buChar char="•"/>
            </a:pP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部署图可以显示计算节点的拓扑结构、通信路径、节点上运行的软件、软件包含的逻辑单元（对象、类等）。部署图是描述任何基于计算机的应用系统（特别是基于</a:t>
            </a: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Internet</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Web</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的分布式计算系统）的物理配置的有力工具。</a:t>
            </a:r>
          </a:p>
          <a:p>
            <a:pPr>
              <a:lnSpc>
                <a:spcPct val="150000"/>
              </a:lnSpc>
              <a:buFont typeface="Arial" panose="020B0604020202020204" pitchFamily="34" charset="0"/>
              <a:buChar char="•"/>
            </a:pP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构成部署图的元素主要是节点（</a:t>
            </a: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node</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）、组件（</a:t>
            </a: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component</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）和关系（</a:t>
            </a: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relationship</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a:t> </a:t>
            </a:r>
          </a:p>
        </p:txBody>
      </p:sp>
      <p:pic>
        <p:nvPicPr>
          <p:cNvPr id="2" name="图片 1"/>
          <p:cNvPicPr>
            <a:picLocks noChangeAspect="1"/>
          </p:cNvPicPr>
          <p:nvPr/>
        </p:nvPicPr>
        <p:blipFill>
          <a:blip r:embed="rId2"/>
          <a:stretch>
            <a:fillRect/>
          </a:stretch>
        </p:blipFill>
        <p:spPr>
          <a:xfrm>
            <a:off x="3059832" y="3939108"/>
            <a:ext cx="3168351" cy="932737"/>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05</a:t>
            </a:r>
            <a:endParaRPr kumimoji="0" lang="zh-CN" altLang="zh-CN" sz="1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5" name="Rectangle 39"/>
          <p:cNvSpPr>
            <a:spLocks noChangeArrowheads="1"/>
          </p:cNvSpPr>
          <p:nvPr/>
        </p:nvSpPr>
        <p:spPr bwMode="auto">
          <a:xfrm>
            <a:off x="915989" y="338497"/>
            <a:ext cx="1855812"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结点</a:t>
            </a:r>
            <a:r>
              <a:rPr lang="en-US" altLang="zh-CN" sz="1600" b="1" baseline="30000"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[1]</a:t>
            </a:r>
          </a:p>
        </p:txBody>
      </p:sp>
      <p:sp>
        <p:nvSpPr>
          <p:cNvPr id="2076675" name="文本占位符 2076674"/>
          <p:cNvSpPr>
            <a:spLocks noGrp="1"/>
          </p:cNvSpPr>
          <p:nvPr/>
        </p:nvSpPr>
        <p:spPr>
          <a:xfrm>
            <a:off x="193675" y="626746"/>
            <a:ext cx="8757285" cy="2663318"/>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rgbClr val="FF0000"/>
              </a:buClr>
              <a:buFont typeface="Wingdings" panose="05000000000000000000" pitchFamily="2" charset="2"/>
              <a:buChar char="l"/>
              <a:defRPr sz="24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rgbClr val="FF6600"/>
              </a:buClr>
              <a:buFont typeface="Wingdings" panose="05000000000000000000" pitchFamily="2" charset="2"/>
              <a:buChar char="l"/>
              <a:defRPr sz="20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9pPr>
          </a:lstStyle>
          <a:p>
            <a:pPr>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rPr>
              <a:t>结点是存在于运行时并代表一项计算资源的</a:t>
            </a:r>
            <a:r>
              <a:rPr lang="zh-CN" altLang="en-US" sz="1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物理元素</a:t>
            </a: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rPr>
              <a:t>，一般至少拥有一些内存，而且通常具有</a:t>
            </a:r>
            <a:r>
              <a:rPr lang="zh-CN" altLang="en-US" sz="1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处理能力</a:t>
            </a: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rPr>
              <a:t>。它一般用于对执行处理或计算的资源建模，通常具有如下两方面内容：</a:t>
            </a:r>
            <a:r>
              <a:rPr lang="zh-CN" altLang="en-US" sz="1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能力</a:t>
            </a: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rPr>
              <a:t>（如基本内存、计算能力和二级存储器）和</a:t>
            </a:r>
            <a:r>
              <a:rPr lang="zh-CN" altLang="en-US" sz="1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位置</a:t>
            </a: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rPr>
              <a:t>（在所有必需的地方均可得到）。在建模过程中，可以把结点分成两种类型：</a:t>
            </a:r>
          </a:p>
          <a:p>
            <a:pPr>
              <a:lnSpc>
                <a:spcPct val="150000"/>
              </a:lnSpc>
              <a:buFont typeface="Arial" panose="020B0604020202020204" pitchFamily="34" charset="0"/>
              <a:buChar char="•"/>
            </a:pPr>
            <a:endParaRPr lang="zh-CN" altLang="en-US" sz="1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1400" b="1" dirty="0">
                <a:latin typeface="微软雅黑" panose="020B0503020204020204" pitchFamily="34" charset="-122"/>
                <a:ea typeface="微软雅黑" panose="020B0503020204020204" pitchFamily="34" charset="-122"/>
                <a:cs typeface="微软雅黑" panose="020B0503020204020204" pitchFamily="34" charset="-122"/>
              </a:rPr>
              <a:t>UML1.x</a:t>
            </a: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rPr>
              <a:t>中，结点被划分为两种类型：</a:t>
            </a:r>
            <a:r>
              <a:rPr lang="zh-CN" altLang="en-US" sz="1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处理器</a:t>
            </a: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rPr>
              <a:t>和</a:t>
            </a:r>
            <a:r>
              <a:rPr lang="zh-CN" altLang="en-US" sz="1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设备</a:t>
            </a: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rPr>
              <a:t>。处理器是能够执行软件组件、具有计算能力的结点。设备是不能执行软件组件的外围硬件，没有计算能力的结点，通常是通过其接口为外界提供某种服务，例如打印机、扫描仪等都是设备。尽管这种区分并没有在</a:t>
            </a:r>
            <a:r>
              <a:rPr lang="en-US" altLang="zh-CN" sz="1400" b="1" dirty="0">
                <a:latin typeface="微软雅黑" panose="020B0503020204020204" pitchFamily="34" charset="-122"/>
                <a:ea typeface="微软雅黑" panose="020B0503020204020204" pitchFamily="34" charset="-122"/>
                <a:cs typeface="微软雅黑" panose="020B0503020204020204" pitchFamily="34" charset="-122"/>
              </a:rPr>
              <a:t>UML1.x </a:t>
            </a: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rPr>
              <a:t>中形式化，但是它很有用。</a:t>
            </a:r>
          </a:p>
          <a:p>
            <a:pPr>
              <a:lnSpc>
                <a:spcPct val="150000"/>
              </a:lnSpc>
              <a:buFont typeface="Arial" panose="020B0604020202020204" pitchFamily="34" charset="0"/>
              <a:buChar char="•"/>
            </a:pPr>
            <a:endParaRPr lang="zh-CN" altLang="en-US" sz="1400" b="1"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5724128" y="3523871"/>
            <a:ext cx="2538095" cy="1004570"/>
          </a:xfrm>
          <a:prstGeom prst="rect">
            <a:avLst/>
          </a:prstGeom>
          <a:ln>
            <a:noFill/>
          </a:ln>
          <a:effectLst>
            <a:outerShdw blurRad="292100" dist="139700" dir="2700000" algn="tl" rotWithShape="0">
              <a:srgbClr val="333333">
                <a:alpha val="65000"/>
              </a:srgbClr>
            </a:outerShdw>
          </a:effectLst>
        </p:spPr>
      </p:pic>
      <p:sp>
        <p:nvSpPr>
          <p:cNvPr id="10" name="文本占位符 2076674">
            <a:extLst>
              <a:ext uri="{FF2B5EF4-FFF2-40B4-BE49-F238E27FC236}">
                <a16:creationId xmlns:a16="http://schemas.microsoft.com/office/drawing/2014/main" id="{EAD963E7-C1BA-40A5-85E5-78242785639B}"/>
              </a:ext>
            </a:extLst>
          </p:cNvPr>
          <p:cNvSpPr>
            <a:spLocks noGrp="1"/>
          </p:cNvSpPr>
          <p:nvPr/>
        </p:nvSpPr>
        <p:spPr>
          <a:xfrm>
            <a:off x="193040" y="3034665"/>
            <a:ext cx="5162029" cy="4214495"/>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rgbClr val="FF0000"/>
              </a:buClr>
              <a:buFont typeface="Wingdings" panose="05000000000000000000" pitchFamily="2" charset="2"/>
              <a:buChar char="l"/>
              <a:defRPr sz="24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rgbClr val="FF6600"/>
              </a:buClr>
              <a:buFont typeface="Wingdings" panose="05000000000000000000" pitchFamily="2" charset="2"/>
              <a:buChar char="l"/>
              <a:defRPr sz="20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9pPr>
          </a:lstStyle>
          <a:p>
            <a:pPr>
              <a:lnSpc>
                <a:spcPct val="150000"/>
              </a:lnSpc>
              <a:buFont typeface="Arial" panose="020B0604020202020204" pitchFamily="34" charset="0"/>
              <a:buChar char="•"/>
            </a:pPr>
            <a:endParaRPr lang="zh-CN" altLang="en-US" sz="1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1400" b="1" dirty="0">
                <a:latin typeface="微软雅黑" panose="020B0503020204020204" pitchFamily="34" charset="-122"/>
                <a:ea typeface="微软雅黑" panose="020B0503020204020204" pitchFamily="34" charset="-122"/>
                <a:cs typeface="微软雅黑" panose="020B0503020204020204" pitchFamily="34" charset="-122"/>
              </a:rPr>
              <a:t>UML2.0</a:t>
            </a: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rPr>
              <a:t>中用立方体来表示一个结点（与</a:t>
            </a:r>
            <a:r>
              <a:rPr lang="en-US" altLang="zh-CN" sz="1400" b="1" dirty="0">
                <a:latin typeface="微软雅黑" panose="020B0503020204020204" pitchFamily="34" charset="-122"/>
                <a:ea typeface="微软雅黑" panose="020B0503020204020204" pitchFamily="34" charset="-122"/>
                <a:cs typeface="微软雅黑" panose="020B0503020204020204" pitchFamily="34" charset="-122"/>
              </a:rPr>
              <a:t>UML1.x </a:t>
            </a: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rPr>
              <a:t>例图一样）。</a:t>
            </a:r>
            <a:r>
              <a:rPr lang="en-US" altLang="zh-CN" sz="1400" b="1" dirty="0">
                <a:latin typeface="微软雅黑" panose="020B0503020204020204" pitchFamily="34" charset="-122"/>
                <a:ea typeface="微软雅黑" panose="020B0503020204020204" pitchFamily="34" charset="-122"/>
                <a:cs typeface="微软雅黑" panose="020B0503020204020204" pitchFamily="34" charset="-122"/>
              </a:rPr>
              <a:t>UML2.0</a:t>
            </a: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rPr>
              <a:t>正式地把一个设备定义为一个执行工件的结点。为结点起一个名字，并添加关键字</a:t>
            </a:r>
            <a:r>
              <a:rPr lang="en-US" altLang="zh-CN" sz="1400" b="1" dirty="0">
                <a:latin typeface="微软雅黑" panose="020B0503020204020204" pitchFamily="34" charset="-122"/>
                <a:ea typeface="微软雅黑" panose="020B0503020204020204" pitchFamily="34" charset="-122"/>
                <a:cs typeface="微软雅黑" panose="020B0503020204020204" pitchFamily="34" charset="-122"/>
              </a:rPr>
              <a:t>&lt;&lt;device&gt;&gt;</a:t>
            </a: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rPr>
              <a:t>来指明结点类型，尽管一般不需要这样做。</a:t>
            </a:r>
            <a:r>
              <a:rPr lang="zh-CN" altLang="en-US" sz="1400" dirty="0"/>
              <a:t> </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05</a:t>
            </a:r>
            <a:endParaRPr kumimoji="0" lang="zh-CN" altLang="zh-CN" sz="1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5" name="Rectangle 39"/>
          <p:cNvSpPr>
            <a:spLocks noChangeArrowheads="1"/>
          </p:cNvSpPr>
          <p:nvPr/>
        </p:nvSpPr>
        <p:spPr bwMode="auto">
          <a:xfrm>
            <a:off x="915989" y="338497"/>
            <a:ext cx="1855812"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组件</a:t>
            </a:r>
            <a:r>
              <a:rPr lang="en-US" altLang="zh-CN" sz="1600" b="1" baseline="30000"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[1]</a:t>
            </a:r>
          </a:p>
        </p:txBody>
      </p:sp>
      <p:sp>
        <p:nvSpPr>
          <p:cNvPr id="2077699" name="文本占位符 2077698"/>
          <p:cNvSpPr>
            <a:spLocks noGrp="1"/>
          </p:cNvSpPr>
          <p:nvPr/>
        </p:nvSpPr>
        <p:spPr>
          <a:xfrm>
            <a:off x="565482" y="1058788"/>
            <a:ext cx="7992695" cy="4281805"/>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rgbClr val="FF0000"/>
              </a:buClr>
              <a:buFont typeface="Wingdings" panose="05000000000000000000" pitchFamily="2" charset="2"/>
              <a:buChar char="l"/>
              <a:defRPr sz="24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rgbClr val="FF6600"/>
              </a:buClr>
              <a:buFont typeface="Wingdings" panose="05000000000000000000" pitchFamily="2" charset="2"/>
              <a:buChar char="l"/>
              <a:defRPr sz="20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9pPr>
          </a:lstStyle>
          <a:p>
            <a:pPr>
              <a:lnSpc>
                <a:spcPct val="150000"/>
              </a:lnSpc>
              <a:buNone/>
            </a:pPr>
            <a:r>
              <a:rPr lang="en-US" altLang="zh-CN" sz="20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部署图中还可以包含组件，这里所指的组件组件图中的基本元素，它是系统可替换的物理部件。</a:t>
            </a:r>
          </a:p>
          <a:p>
            <a:pPr marL="0" indent="0">
              <a:lnSpc>
                <a:spcPct val="150000"/>
              </a:lnSpc>
              <a:buFont typeface="Arial" panose="020B0604020202020204" pitchFamily="34" charset="0"/>
              <a:buNone/>
            </a:pP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节点和组件的关系可以归纳为以下两点： </a:t>
            </a:r>
          </a:p>
          <a:p>
            <a:pPr>
              <a:lnSpc>
                <a:spcPct val="150000"/>
              </a:lnSpc>
              <a:buFont typeface="Arial" panose="020B0604020202020204" pitchFamily="34" charset="0"/>
              <a:buChar char="•"/>
            </a:pP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        组件是参与系统执行的事物，而节点是执行组件的事物。简单的说就是组件是被节点执行的事物，如假设节点是一台服务器，则组件就是其上运行的软件。</a:t>
            </a:r>
          </a:p>
          <a:p>
            <a:pPr>
              <a:lnSpc>
                <a:spcPct val="150000"/>
              </a:lnSpc>
              <a:buFont typeface="Arial" panose="020B0604020202020204" pitchFamily="34" charset="0"/>
              <a:buChar char="•"/>
            </a:pP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        组件表示逻辑元素的物理模块，而节点表示组件的物理部署。这表明一个组件是逻辑单元（如类）的物理实现，而一个节点则是组件被部署的地点。一个类可以被一个或多个组件实现，而一个组件也可以部署在一个或多个节点上。</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05</a:t>
            </a:r>
            <a:endParaRPr kumimoji="0" lang="zh-CN" altLang="zh-CN" sz="1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5" name="Rectangle 39"/>
          <p:cNvSpPr>
            <a:spLocks noChangeArrowheads="1"/>
          </p:cNvSpPr>
          <p:nvPr/>
        </p:nvSpPr>
        <p:spPr bwMode="auto">
          <a:xfrm>
            <a:off x="915989" y="338497"/>
            <a:ext cx="1855812"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关系</a:t>
            </a:r>
            <a:r>
              <a:rPr lang="en-US" altLang="zh-CN" sz="1600" b="1" baseline="30000"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[1]</a:t>
            </a:r>
          </a:p>
        </p:txBody>
      </p:sp>
      <p:sp>
        <p:nvSpPr>
          <p:cNvPr id="2078723" name="文本占位符 2078722"/>
          <p:cNvSpPr>
            <a:spLocks noGrp="1"/>
          </p:cNvSpPr>
          <p:nvPr/>
        </p:nvSpPr>
        <p:spPr>
          <a:xfrm>
            <a:off x="316267" y="868974"/>
            <a:ext cx="8288181" cy="432308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rgbClr val="FF0000"/>
              </a:buClr>
              <a:buFont typeface="Wingdings" panose="05000000000000000000" pitchFamily="2" charset="2"/>
              <a:buChar char="l"/>
              <a:defRPr sz="24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rgbClr val="FF6600"/>
              </a:buClr>
              <a:buFont typeface="Wingdings" panose="05000000000000000000" pitchFamily="2" charset="2"/>
              <a:buChar char="l"/>
              <a:defRPr sz="20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9pPr>
          </a:lstStyle>
          <a:p>
            <a:pPr>
              <a:lnSpc>
                <a:spcPct val="150000"/>
              </a:lnSpc>
              <a:buFont typeface="Arial" panose="020B0604020202020204" pitchFamily="34" charset="0"/>
              <a:buChar char="•"/>
            </a:pPr>
            <a:r>
              <a:rPr lang="zh-CN" altLang="en-US" sz="1600" b="1" dirty="0">
                <a:latin typeface="微软雅黑" panose="020B0503020204020204" pitchFamily="34" charset="-122"/>
                <a:ea typeface="微软雅黑" panose="020B0503020204020204" pitchFamily="34" charset="-122"/>
              </a:rPr>
              <a:t>部署图中也可以包括依赖、泛化、关联及实现关系。</a:t>
            </a:r>
          </a:p>
          <a:p>
            <a:pPr>
              <a:lnSpc>
                <a:spcPct val="150000"/>
              </a:lnSpc>
              <a:buFont typeface="Arial" panose="020B0604020202020204" pitchFamily="34" charset="0"/>
              <a:buChar char="•"/>
            </a:pPr>
            <a:r>
              <a:rPr lang="zh-CN" altLang="en-US" sz="1600" b="1" dirty="0">
                <a:latin typeface="微软雅黑" panose="020B0503020204020204" pitchFamily="34" charset="-122"/>
                <a:ea typeface="微软雅黑" panose="020B0503020204020204" pitchFamily="34" charset="-122"/>
              </a:rPr>
              <a:t>部署图中的依赖关系使用虚线箭头表示。它通常用在部署图中的组件和组件之间，组件依赖外部提供的服务（由组件到接口）。</a:t>
            </a:r>
          </a:p>
          <a:p>
            <a:pPr>
              <a:lnSpc>
                <a:spcPct val="150000"/>
              </a:lnSpc>
              <a:buFont typeface="Arial" panose="020B0604020202020204" pitchFamily="34" charset="0"/>
              <a:buChar char="•"/>
            </a:pPr>
            <a:endParaRPr lang="zh-CN" altLang="en-US" sz="1600" b="1"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endParaRPr lang="zh-CN" altLang="en-US" sz="1600" b="1"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sz="1600" b="1" dirty="0">
                <a:latin typeface="微软雅黑" panose="020B0503020204020204" pitchFamily="34" charset="-122"/>
                <a:ea typeface="微软雅黑" panose="020B0503020204020204" pitchFamily="34" charset="-122"/>
              </a:rPr>
              <a:t>实现关系是节点内组件向外提供服务，其表示符号是一条实线。关联关系是体现节点间通信关联，其表示符号也是一条实线。</a:t>
            </a:r>
            <a:r>
              <a:rPr lang="zh-CN" altLang="en-US" sz="1600" dirty="0"/>
              <a:t> </a:t>
            </a:r>
          </a:p>
        </p:txBody>
      </p:sp>
      <p:pic>
        <p:nvPicPr>
          <p:cNvPr id="2" name="图片 1"/>
          <p:cNvPicPr>
            <a:picLocks noChangeAspect="1"/>
          </p:cNvPicPr>
          <p:nvPr/>
        </p:nvPicPr>
        <p:blipFill>
          <a:blip r:embed="rId2"/>
          <a:stretch>
            <a:fillRect/>
          </a:stretch>
        </p:blipFill>
        <p:spPr>
          <a:xfrm>
            <a:off x="4572000" y="2066900"/>
            <a:ext cx="2757805" cy="734695"/>
          </a:xfrm>
          <a:prstGeom prst="rect">
            <a:avLst/>
          </a:prstGeom>
        </p:spPr>
      </p:pic>
      <p:pic>
        <p:nvPicPr>
          <p:cNvPr id="3" name="图片 2"/>
          <p:cNvPicPr>
            <a:picLocks noChangeAspect="1"/>
          </p:cNvPicPr>
          <p:nvPr/>
        </p:nvPicPr>
        <p:blipFill>
          <a:blip r:embed="rId3"/>
          <a:stretch>
            <a:fillRect/>
          </a:stretch>
        </p:blipFill>
        <p:spPr>
          <a:xfrm>
            <a:off x="4427984" y="3826766"/>
            <a:ext cx="3096344" cy="852685"/>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01</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8"/>
            <a:ext cx="243187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用例之间的可视化表示</a:t>
            </a:r>
            <a:endParaRPr lang="en-US" altLang="zh-CN" sz="1600" b="1" baseline="30000" dirty="0">
              <a:solidFill>
                <a:srgbClr val="EA5514"/>
              </a:solidFill>
              <a:latin typeface="微软雅黑" pitchFamily="34" charset="-122"/>
              <a:ea typeface="微软雅黑" pitchFamily="34" charset="-122"/>
              <a:cs typeface="宋体" pitchFamily="2" charset="-122"/>
            </a:endParaRPr>
          </a:p>
        </p:txBody>
      </p:sp>
      <p:sp>
        <p:nvSpPr>
          <p:cNvPr id="5" name="文本框 4">
            <a:extLst>
              <a:ext uri="{FF2B5EF4-FFF2-40B4-BE49-F238E27FC236}">
                <a16:creationId xmlns:a16="http://schemas.microsoft.com/office/drawing/2014/main" id="{02520ED6-0781-4A17-A382-82BE615F65FC}"/>
              </a:ext>
            </a:extLst>
          </p:cNvPr>
          <p:cNvSpPr txBox="1"/>
          <p:nvPr/>
        </p:nvSpPr>
        <p:spPr>
          <a:xfrm>
            <a:off x="1043608" y="1508165"/>
            <a:ext cx="7170040" cy="2125582"/>
          </a:xfrm>
          <a:prstGeom prst="rect">
            <a:avLst/>
          </a:prstGeom>
          <a:noFill/>
        </p:spPr>
        <p:txBody>
          <a:bodyPr wrap="square" rtlCol="0">
            <a:spAutoFit/>
          </a:bodyPr>
          <a:lstStyle/>
          <a:p>
            <a:pPr>
              <a:lnSpc>
                <a:spcPct val="150000"/>
              </a:lnSpc>
            </a:pPr>
            <a:r>
              <a:rPr lang="zh-CN" altLang="en-US" b="1" dirty="0">
                <a:solidFill>
                  <a:srgbClr val="FF6B00"/>
                </a:solidFill>
                <a:latin typeface="微软雅黑" panose="020B0503020204020204" pitchFamily="34" charset="-122"/>
                <a:ea typeface="微软雅黑" panose="020B0503020204020204" pitchFamily="34" charset="-122"/>
              </a:rPr>
              <a:t>分组关系</a:t>
            </a:r>
            <a:endParaRPr lang="en-US" altLang="zh-CN" b="1" dirty="0">
              <a:solidFill>
                <a:srgbClr val="FF6B00"/>
              </a:solidFill>
              <a:latin typeface="微软雅黑" panose="020B0503020204020204" pitchFamily="34" charset="-122"/>
              <a:ea typeface="微软雅黑" panose="020B0503020204020204" pitchFamily="34" charset="-122"/>
            </a:endParaRPr>
          </a:p>
          <a:p>
            <a:pPr>
              <a:lnSpc>
                <a:spcPct val="150000"/>
              </a:lnSpc>
            </a:pP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在一些用例图中，由于用例数目的数量，需要将这些用例组织起来，分组关系表示把相关的用例放在同一个包中组织起来</a:t>
            </a:r>
            <a:endParaRPr lang="en-US" altLang="zh-CN" b="1" dirty="0">
              <a:latin typeface="微软雅黑" panose="020B0503020204020204" pitchFamily="34" charset="-122"/>
              <a:ea typeface="微软雅黑" panose="020B0503020204020204" pitchFamily="34" charset="-122"/>
            </a:endParaRPr>
          </a:p>
          <a:p>
            <a:pPr>
              <a:lnSpc>
                <a:spcPct val="150000"/>
              </a:lnSpc>
            </a:pP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对于这种方式来对需求进行分类和管理</a:t>
            </a:r>
            <a:endParaRPr lang="zh-CN" altLang="en-US" dirty="0"/>
          </a:p>
        </p:txBody>
      </p:sp>
    </p:spTree>
    <p:extLst>
      <p:ext uri="{BB962C8B-B14F-4D97-AF65-F5344CB8AC3E}">
        <p14:creationId xmlns:p14="http://schemas.microsoft.com/office/powerpoint/2010/main" val="20533311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05</a:t>
            </a:r>
            <a:endParaRPr kumimoji="0" lang="zh-CN" altLang="zh-CN" sz="1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5" name="Rectangle 39"/>
          <p:cNvSpPr>
            <a:spLocks noChangeArrowheads="1"/>
          </p:cNvSpPr>
          <p:nvPr/>
        </p:nvSpPr>
        <p:spPr bwMode="auto">
          <a:xfrm>
            <a:off x="916305" y="338455"/>
            <a:ext cx="276479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部署图的系统建模及应用</a:t>
            </a:r>
            <a:r>
              <a:rPr lang="en-US" altLang="zh-CN" sz="1600" b="1" baseline="30000" dirty="0">
                <a:solidFill>
                  <a:srgbClr val="EA5514"/>
                </a:solidFill>
                <a:latin typeface="微软雅黑" panose="020B0503020204020204" pitchFamily="34" charset="-122"/>
                <a:ea typeface="微软雅黑" panose="020B0503020204020204" pitchFamily="34" charset="-122"/>
                <a:cs typeface="宋体" panose="02010600030101010101" pitchFamily="2" charset="-122"/>
                <a:sym typeface="+mn-ea"/>
              </a:rPr>
              <a:t>[1]</a:t>
            </a:r>
            <a:endParaRPr lang="en-US" altLang="zh-CN" sz="1600" b="1" baseline="30000" dirty="0">
              <a:solidFill>
                <a:srgbClr val="EA5514"/>
              </a:solidFill>
              <a:latin typeface="微软雅黑" panose="020B0503020204020204" pitchFamily="34" charset="-122"/>
              <a:ea typeface="微软雅黑" panose="020B0503020204020204" pitchFamily="34" charset="-122"/>
              <a:cs typeface="宋体" panose="02010600030101010101" pitchFamily="2" charset="-122"/>
            </a:endParaRPr>
          </a:p>
          <a:p>
            <a:endParaRPr lang="en-US" altLang="zh-CN"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2079747" name="文本占位符 2079746"/>
          <p:cNvSpPr>
            <a:spLocks noGrp="1"/>
          </p:cNvSpPr>
          <p:nvPr/>
        </p:nvSpPr>
        <p:spPr>
          <a:xfrm>
            <a:off x="732812" y="1130796"/>
            <a:ext cx="7560394" cy="427355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rgbClr val="FF0000"/>
              </a:buClr>
              <a:buFont typeface="Wingdings" panose="05000000000000000000" pitchFamily="2" charset="2"/>
              <a:buChar char="l"/>
              <a:defRPr sz="24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rgbClr val="FF6600"/>
              </a:buClr>
              <a:buFont typeface="Wingdings" panose="05000000000000000000" pitchFamily="2" charset="2"/>
              <a:buChar char="l"/>
              <a:defRPr sz="20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9pPr>
          </a:lstStyle>
          <a:p>
            <a:pPr>
              <a:lnSpc>
                <a:spcPct val="200000"/>
              </a:lnSpc>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部署图用于对系统的</a:t>
            </a:r>
            <a:r>
              <a:rPr lang="zh-CN" altLang="en-US" sz="16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静态部署视图</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建模。这种视图主要用来解决构成物理系统的各组成部分的分布、提交和安装。有些开发的系统不需要部署图，比如开发的软件是将运行在一台机器上而且只和该机器上已由宿主操作系统管理的标准设备（如键盘）相互作用，就不必要设计部署图。如果软件交互设备是</a:t>
            </a:r>
            <a:r>
              <a:rPr lang="zh-CN" altLang="en-US" sz="16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物理地分布在多个处理器上</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的，则使用部署图有助于思考系统中软件到硬件的映射。</a:t>
            </a:r>
          </a:p>
          <a:p>
            <a:pPr>
              <a:lnSpc>
                <a:spcPct val="200000"/>
              </a:lnSpc>
              <a:buNone/>
            </a:pPr>
            <a:endParaRPr lang="zh-CN" altLang="en-US" sz="1600" b="1"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05</a:t>
            </a:r>
            <a:endParaRPr kumimoji="0" lang="zh-CN" altLang="zh-CN" sz="1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5" name="Rectangle 39"/>
          <p:cNvSpPr>
            <a:spLocks noChangeArrowheads="1"/>
          </p:cNvSpPr>
          <p:nvPr/>
        </p:nvSpPr>
        <p:spPr bwMode="auto">
          <a:xfrm>
            <a:off x="916305" y="338455"/>
            <a:ext cx="276479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对嵌入式系统建模</a:t>
            </a:r>
            <a:r>
              <a:rPr lang="en-US" altLang="zh-CN" sz="1600" b="1" baseline="30000" dirty="0">
                <a:solidFill>
                  <a:srgbClr val="EA5514"/>
                </a:solidFill>
                <a:latin typeface="微软雅黑" panose="020B0503020204020204" pitchFamily="34" charset="-122"/>
                <a:ea typeface="微软雅黑" panose="020B0503020204020204" pitchFamily="34" charset="-122"/>
                <a:cs typeface="宋体" panose="02010600030101010101" pitchFamily="2" charset="-122"/>
                <a:sym typeface="+mn-ea"/>
              </a:rPr>
              <a:t>[1]</a:t>
            </a:r>
            <a:endParaRPr lang="en-US" altLang="zh-CN" sz="1600" b="1" baseline="30000" dirty="0">
              <a:solidFill>
                <a:srgbClr val="EA5514"/>
              </a:solidFill>
              <a:latin typeface="微软雅黑" panose="020B0503020204020204" pitchFamily="34" charset="-122"/>
              <a:ea typeface="微软雅黑" panose="020B0503020204020204" pitchFamily="34" charset="-122"/>
              <a:cs typeface="宋体" panose="02010600030101010101" pitchFamily="2" charset="-122"/>
            </a:endParaRPr>
          </a:p>
          <a:p>
            <a:endParaRPr lang="en-US" altLang="zh-CN"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2079747" name="文本占位符 2079746"/>
          <p:cNvSpPr>
            <a:spLocks noGrp="1"/>
          </p:cNvSpPr>
          <p:nvPr/>
        </p:nvSpPr>
        <p:spPr>
          <a:xfrm>
            <a:off x="251520" y="854921"/>
            <a:ext cx="8496944" cy="213658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rgbClr val="FF0000"/>
              </a:buClr>
              <a:buFont typeface="Wingdings" panose="05000000000000000000" pitchFamily="2" charset="2"/>
              <a:buChar char="l"/>
              <a:defRPr sz="24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rgbClr val="FF6600"/>
              </a:buClr>
              <a:buFont typeface="Wingdings" panose="05000000000000000000" pitchFamily="2" charset="2"/>
              <a:buChar char="l"/>
              <a:defRPr sz="20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9pPr>
          </a:lstStyle>
          <a:p>
            <a:pPr>
              <a:lnSpc>
                <a:spcPct val="150000"/>
              </a:lnSpc>
              <a:buNone/>
            </a:pP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嵌入式系统包括</a:t>
            </a:r>
            <a:r>
              <a:rPr lang="zh-CN" altLang="en-US" sz="16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控制设备（马达、传动装置、显示器）的软件，外部的刺激（传感器输入、运动和温度变化）所控制的软件</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。可以用部署图对组成一个嵌入式系统的设备和处理器建模。</a:t>
            </a:r>
          </a:p>
          <a:p>
            <a:pPr>
              <a:lnSpc>
                <a:spcPct val="150000"/>
              </a:lnSpc>
              <a:buNone/>
            </a:pP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它的建模策略为：识别对于系统而言唯一的设备和结点；重点在于对处理器和设备之间的关系建模。如下图就是一个嵌入式部署图示例</a:t>
            </a:r>
            <a:endParaRPr lang="zh-CN" altLang="en-US" sz="2000" b="1"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2771800" y="3075012"/>
            <a:ext cx="3816424" cy="1604266"/>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ldLvl="0" animBg="1"/>
      <p:bldP spid="50" grpId="1" bldLvl="0" animBg="1"/>
      <p:bldP spid="51" grpId="0" bldLvl="0" animBg="1"/>
      <p:bldP spid="51" grpId="1" bldLvl="0" animBg="1"/>
      <p:bldP spid="52" grpId="0" bldLvl="0" animBg="1"/>
      <p:bldP spid="52" grpId="1" bldLvl="0" animBg="1"/>
      <p:bldP spid="53" grpId="0" bldLvl="0" animBg="1"/>
      <p:bldP spid="53" grpId="1" bldLvl="0" animBg="1"/>
      <p:bldP spid="54" grpId="0"/>
      <p:bldP spid="54" grpId="1"/>
      <p:bldP spid="55"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05</a:t>
            </a:r>
            <a:endParaRPr kumimoji="0" lang="zh-CN" altLang="zh-CN" sz="1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5" name="Rectangle 39"/>
          <p:cNvSpPr>
            <a:spLocks noChangeArrowheads="1"/>
          </p:cNvSpPr>
          <p:nvPr/>
        </p:nvSpPr>
        <p:spPr bwMode="auto">
          <a:xfrm>
            <a:off x="916305" y="338455"/>
            <a:ext cx="276479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对客户</a:t>
            </a:r>
            <a:r>
              <a:rPr lang="en-US" altLang="zh-CN"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a:t>
            </a:r>
            <a:r>
              <a:rPr lang="zh-CN" altLang="en-US"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服务器系统建模</a:t>
            </a:r>
            <a:r>
              <a:rPr lang="en-US" altLang="zh-CN" sz="1600" b="1" baseline="30000" dirty="0">
                <a:solidFill>
                  <a:srgbClr val="EA5514"/>
                </a:solidFill>
                <a:latin typeface="微软雅黑" panose="020B0503020204020204" pitchFamily="34" charset="-122"/>
                <a:ea typeface="微软雅黑" panose="020B0503020204020204" pitchFamily="34" charset="-122"/>
                <a:cs typeface="宋体" panose="02010600030101010101" pitchFamily="2" charset="-122"/>
                <a:sym typeface="+mn-ea"/>
              </a:rPr>
              <a:t>[1]</a:t>
            </a:r>
            <a:endParaRPr lang="en-US" altLang="zh-CN" sz="1600" b="1" baseline="30000" dirty="0">
              <a:solidFill>
                <a:srgbClr val="EA5514"/>
              </a:solidFill>
              <a:latin typeface="微软雅黑" panose="020B0503020204020204" pitchFamily="34" charset="-122"/>
              <a:ea typeface="微软雅黑" panose="020B0503020204020204" pitchFamily="34" charset="-122"/>
              <a:cs typeface="宋体" panose="02010600030101010101" pitchFamily="2" charset="-122"/>
            </a:endParaRPr>
          </a:p>
          <a:p>
            <a:endParaRPr lang="en-US" altLang="zh-CN"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2079747" name="文本占位符 2079746"/>
          <p:cNvSpPr>
            <a:spLocks noGrp="1"/>
          </p:cNvSpPr>
          <p:nvPr/>
        </p:nvSpPr>
        <p:spPr>
          <a:xfrm>
            <a:off x="179735" y="1000234"/>
            <a:ext cx="8208689" cy="427355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rgbClr val="FF0000"/>
              </a:buClr>
              <a:buFont typeface="Wingdings" panose="05000000000000000000" pitchFamily="2" charset="2"/>
              <a:buChar char="l"/>
              <a:defRPr sz="24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rgbClr val="FF6600"/>
              </a:buClr>
              <a:buFont typeface="Wingdings" panose="05000000000000000000" pitchFamily="2" charset="2"/>
              <a:buChar char="l"/>
              <a:defRPr sz="20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9pPr>
          </a:lstStyle>
          <a:p>
            <a:pPr>
              <a:lnSpc>
                <a:spcPct val="150000"/>
              </a:lnSpc>
              <a:buNone/>
            </a:pP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		</a:t>
            </a:r>
            <a:r>
              <a:rPr lang="zh-CN" sz="1600" b="1" dirty="0">
                <a:latin typeface="微软雅黑" panose="020B0503020204020204" pitchFamily="34" charset="-122"/>
                <a:ea typeface="微软雅黑" panose="020B0503020204020204" pitchFamily="34" charset="-122"/>
                <a:cs typeface="微软雅黑" panose="020B0503020204020204" pitchFamily="34" charset="-122"/>
              </a:rPr>
              <a:t>客户</a:t>
            </a: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服务器模式注重于将在客户机上的系统的用户界面在服务器上的系统永久数据清晰地分开，是一种典型的分布式系统模型，下图为客户</a:t>
            </a: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服务器系统部署图客户端中包含一个</a:t>
            </a: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APP</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工件，服务端中包含一个工件，该工件依赖于数据库。</a:t>
            </a:r>
          </a:p>
        </p:txBody>
      </p:sp>
      <p:pic>
        <p:nvPicPr>
          <p:cNvPr id="3" name="图片 2"/>
          <p:cNvPicPr>
            <a:picLocks noChangeAspect="1"/>
          </p:cNvPicPr>
          <p:nvPr/>
        </p:nvPicPr>
        <p:blipFill>
          <a:blip r:embed="rId2"/>
          <a:stretch>
            <a:fillRect/>
          </a:stretch>
        </p:blipFill>
        <p:spPr>
          <a:xfrm>
            <a:off x="2294161" y="2426940"/>
            <a:ext cx="4555678" cy="2240029"/>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ldLvl="0" animBg="1"/>
      <p:bldP spid="50" grpId="1" bldLvl="0" animBg="1"/>
      <p:bldP spid="51" grpId="0" bldLvl="0" animBg="1"/>
      <p:bldP spid="51" grpId="1" bldLvl="0" animBg="1"/>
      <p:bldP spid="52" grpId="0" bldLvl="0" animBg="1"/>
      <p:bldP spid="52" grpId="1" bldLvl="0" animBg="1"/>
      <p:bldP spid="53" grpId="0" bldLvl="0" animBg="1"/>
      <p:bldP spid="53" grpId="1" bldLvl="0" animBg="1"/>
      <p:bldP spid="54" grpId="0"/>
      <p:bldP spid="54" grpId="1"/>
      <p:bldP spid="55"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05</a:t>
            </a:r>
            <a:endParaRPr kumimoji="0" lang="zh-CN" altLang="zh-CN" sz="1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5" name="Rectangle 39"/>
          <p:cNvSpPr>
            <a:spLocks noChangeArrowheads="1"/>
          </p:cNvSpPr>
          <p:nvPr/>
        </p:nvSpPr>
        <p:spPr bwMode="auto">
          <a:xfrm>
            <a:off x="916305" y="338455"/>
            <a:ext cx="276479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对</a:t>
            </a:r>
            <a:r>
              <a:rPr lang="zh-CN"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全分布式</a:t>
            </a:r>
            <a:r>
              <a:rPr lang="zh-CN" altLang="en-US"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系统建模</a:t>
            </a:r>
            <a:r>
              <a:rPr lang="en-US" altLang="zh-CN" sz="1600" b="1" baseline="30000" dirty="0">
                <a:solidFill>
                  <a:srgbClr val="EA5514"/>
                </a:solidFill>
                <a:latin typeface="微软雅黑" panose="020B0503020204020204" pitchFamily="34" charset="-122"/>
                <a:ea typeface="微软雅黑" panose="020B0503020204020204" pitchFamily="34" charset="-122"/>
                <a:cs typeface="宋体" panose="02010600030101010101" pitchFamily="2" charset="-122"/>
                <a:sym typeface="+mn-ea"/>
              </a:rPr>
              <a:t>[1]</a:t>
            </a:r>
            <a:endParaRPr lang="en-US" altLang="zh-CN" sz="1600" b="1" baseline="30000" dirty="0">
              <a:solidFill>
                <a:srgbClr val="EA5514"/>
              </a:solidFill>
              <a:latin typeface="微软雅黑" panose="020B0503020204020204" pitchFamily="34" charset="-122"/>
              <a:ea typeface="微软雅黑" panose="020B0503020204020204" pitchFamily="34" charset="-122"/>
              <a:cs typeface="宋体" panose="02010600030101010101" pitchFamily="2" charset="-122"/>
            </a:endParaRPr>
          </a:p>
          <a:p>
            <a:endParaRPr lang="en-US" altLang="zh-CN"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2079747" name="文本占位符 2079746"/>
          <p:cNvSpPr>
            <a:spLocks noGrp="1"/>
          </p:cNvSpPr>
          <p:nvPr/>
        </p:nvSpPr>
        <p:spPr>
          <a:xfrm>
            <a:off x="885456" y="898293"/>
            <a:ext cx="8496498" cy="427355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rgbClr val="FF0000"/>
              </a:buClr>
              <a:buFont typeface="Wingdings" panose="05000000000000000000" pitchFamily="2" charset="2"/>
              <a:buChar char="l"/>
              <a:defRPr sz="24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rgbClr val="FF6600"/>
              </a:buClr>
              <a:buFont typeface="Wingdings" panose="05000000000000000000" pitchFamily="2" charset="2"/>
              <a:buChar char="l"/>
              <a:defRPr sz="20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9pPr>
          </a:lstStyle>
          <a:p>
            <a:pPr>
              <a:lnSpc>
                <a:spcPct val="150000"/>
              </a:lnSpc>
              <a:buNone/>
            </a:pP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广泛意义上的分布式系统通常是多级服务器构成，构造这样的系统，需要系统拓扑结</a:t>
            </a:r>
          </a:p>
          <a:p>
            <a:pPr>
              <a:lnSpc>
                <a:spcPct val="150000"/>
              </a:lnSpc>
              <a:buNone/>
            </a:pP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构的不断变化做出决策。可以用部署图可视化系统的当前拓扑结构及组件的分布情况，</a:t>
            </a:r>
          </a:p>
          <a:p>
            <a:pPr>
              <a:lnSpc>
                <a:spcPct val="150000"/>
              </a:lnSpc>
              <a:buNone/>
            </a:pP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并判断拓扑结构变化的影响。</a:t>
            </a:r>
          </a:p>
          <a:p>
            <a:pPr>
              <a:lnSpc>
                <a:spcPct val="150000"/>
              </a:lnSpc>
              <a:buNone/>
            </a:pP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可以按照以下步骤进行：</a:t>
            </a:r>
          </a:p>
          <a:p>
            <a:pPr>
              <a:lnSpc>
                <a:spcPct val="150000"/>
              </a:lnSpc>
              <a:buFont typeface="Arial" panose="020B0604020202020204" pitchFamily="34" charset="0"/>
              <a:buChar char="•"/>
            </a:pP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对系统中的结点建模</a:t>
            </a:r>
          </a:p>
          <a:p>
            <a:pPr>
              <a:lnSpc>
                <a:spcPct val="150000"/>
              </a:lnSpc>
              <a:buFont typeface="Arial" panose="020B0604020202020204" pitchFamily="34" charset="0"/>
              <a:buChar char="•"/>
            </a:pP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对结点中的关系建模</a:t>
            </a:r>
          </a:p>
          <a:p>
            <a:pPr>
              <a:lnSpc>
                <a:spcPct val="150000"/>
              </a:lnSpc>
              <a:buFont typeface="Arial" panose="020B0604020202020204" pitchFamily="34" charset="0"/>
              <a:buChar char="•"/>
            </a:pP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对结点中的组件建模，在组件来自构件图</a:t>
            </a:r>
          </a:p>
          <a:p>
            <a:pPr>
              <a:lnSpc>
                <a:spcPct val="150000"/>
              </a:lnSpc>
              <a:buFont typeface="Arial" panose="020B0604020202020204" pitchFamily="34" charset="0"/>
              <a:buChar char="•"/>
            </a:pP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对组件间的关系建模</a:t>
            </a:r>
          </a:p>
          <a:p>
            <a:pPr>
              <a:lnSpc>
                <a:spcPct val="150000"/>
              </a:lnSpc>
              <a:buFont typeface="Arial" panose="020B0604020202020204" pitchFamily="34" charset="0"/>
              <a:buChar char="•"/>
            </a:pP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对建模的结果进行精化和细化</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ldLvl="0" animBg="1"/>
      <p:bldP spid="50" grpId="1" bldLvl="0" animBg="1"/>
      <p:bldP spid="51" grpId="0" bldLvl="0" animBg="1"/>
      <p:bldP spid="51" grpId="1" bldLvl="0" animBg="1"/>
      <p:bldP spid="52" grpId="0" bldLvl="0" animBg="1"/>
      <p:bldP spid="52" grpId="1" bldLvl="0" animBg="1"/>
      <p:bldP spid="53" grpId="0" bldLvl="0" animBg="1"/>
      <p:bldP spid="53" grpId="1" bldLvl="0" animBg="1"/>
      <p:bldP spid="54" grpId="0"/>
      <p:bldP spid="54" grpId="1"/>
      <p:bldP spid="55"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05</a:t>
            </a:r>
            <a:endParaRPr kumimoji="0" lang="zh-CN" altLang="zh-CN" sz="1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5" name="Rectangle 39"/>
          <p:cNvSpPr>
            <a:spLocks noChangeArrowheads="1"/>
          </p:cNvSpPr>
          <p:nvPr/>
        </p:nvSpPr>
        <p:spPr bwMode="auto">
          <a:xfrm>
            <a:off x="915988" y="338497"/>
            <a:ext cx="25758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小结</a:t>
            </a:r>
          </a:p>
        </p:txBody>
      </p:sp>
      <p:sp>
        <p:nvSpPr>
          <p:cNvPr id="9" name="文本框 8"/>
          <p:cNvSpPr txBox="1"/>
          <p:nvPr/>
        </p:nvSpPr>
        <p:spPr>
          <a:xfrm>
            <a:off x="1043608" y="986780"/>
            <a:ext cx="7488832" cy="3332772"/>
          </a:xfrm>
          <a:prstGeom prst="rect">
            <a:avLst/>
          </a:prstGeom>
          <a:noFill/>
        </p:spPr>
        <p:txBody>
          <a:bodyPr wrap="square">
            <a:spAutoFit/>
          </a:bodyPr>
          <a:lstStyle/>
          <a:p>
            <a:pPr>
              <a:lnSpc>
                <a:spcPct val="200000"/>
              </a:lnSpc>
            </a:pPr>
            <a:r>
              <a:rPr lang="zh-CN" altLang="en-US" b="1" dirty="0">
                <a:solidFill>
                  <a:srgbClr val="FF0000"/>
                </a:solidFill>
                <a:latin typeface="微软雅黑" panose="020B0503020204020204" pitchFamily="34" charset="-122"/>
                <a:ea typeface="微软雅黑" panose="020B0503020204020204" pitchFamily="34" charset="-122"/>
              </a:rPr>
              <a:t>        构件图</a:t>
            </a:r>
            <a:r>
              <a:rPr lang="zh-CN" altLang="en-US" b="1" dirty="0">
                <a:latin typeface="微软雅黑" panose="020B0503020204020204" pitchFamily="34" charset="-122"/>
                <a:ea typeface="微软雅黑" panose="020B0503020204020204" pitchFamily="34" charset="-122"/>
              </a:rPr>
              <a:t>用于静态建模，是表示组件类型的组织以及各种组件之间依赖关系的图。构件图通过对组件间的依赖关系的描述来估计对系统组件的</a:t>
            </a:r>
            <a:r>
              <a:rPr lang="zh-CN" altLang="en-US" b="1" dirty="0">
                <a:solidFill>
                  <a:srgbClr val="FF0000"/>
                </a:solidFill>
                <a:latin typeface="微软雅黑" panose="020B0503020204020204" pitchFamily="34" charset="-122"/>
                <a:ea typeface="微软雅黑" panose="020B0503020204020204" pitchFamily="34" charset="-122"/>
              </a:rPr>
              <a:t>修改</a:t>
            </a:r>
            <a:r>
              <a:rPr lang="zh-CN" altLang="en-US" b="1" dirty="0">
                <a:latin typeface="微软雅黑" panose="020B0503020204020204" pitchFamily="34" charset="-122"/>
                <a:ea typeface="微软雅黑" panose="020B0503020204020204" pitchFamily="34" charset="-122"/>
              </a:rPr>
              <a:t>给系统可能带来的</a:t>
            </a:r>
            <a:r>
              <a:rPr lang="zh-CN" altLang="en-US" b="1" dirty="0">
                <a:solidFill>
                  <a:srgbClr val="FF0000"/>
                </a:solidFill>
                <a:latin typeface="微软雅黑" panose="020B0503020204020204" pitchFamily="34" charset="-122"/>
                <a:ea typeface="微软雅黑" panose="020B0503020204020204" pitchFamily="34" charset="-122"/>
              </a:rPr>
              <a:t>影响</a:t>
            </a:r>
            <a:endParaRPr lang="en-US" altLang="zh-CN" b="1" dirty="0">
              <a:solidFill>
                <a:srgbClr val="FF6B00"/>
              </a:solidFill>
              <a:latin typeface="微软雅黑" panose="020B0503020204020204" pitchFamily="34" charset="-122"/>
              <a:ea typeface="微软雅黑" panose="020B0503020204020204" pitchFamily="34" charset="-122"/>
            </a:endParaRPr>
          </a:p>
          <a:p>
            <a:pPr>
              <a:lnSpc>
                <a:spcPct val="200000"/>
              </a:lnSpc>
            </a:pPr>
            <a:endParaRPr lang="en-US" altLang="zh-CN" b="1" dirty="0">
              <a:latin typeface="微软雅黑" panose="020B0503020204020204" pitchFamily="34" charset="-122"/>
              <a:ea typeface="微软雅黑" panose="020B0503020204020204" pitchFamily="34" charset="-122"/>
            </a:endParaRPr>
          </a:p>
          <a:p>
            <a:pPr>
              <a:lnSpc>
                <a:spcPct val="200000"/>
              </a:lnSpc>
            </a:pPr>
            <a:r>
              <a:rPr lang="zh-CN" altLang="en-US" b="1" dirty="0">
                <a:solidFill>
                  <a:srgbClr val="FF0000"/>
                </a:solidFill>
                <a:latin typeface="微软雅黑" panose="020B0503020204020204" pitchFamily="34" charset="-122"/>
                <a:ea typeface="微软雅黑" panose="020B0503020204020204" pitchFamily="34" charset="-122"/>
              </a:rPr>
              <a:t>        部署图</a:t>
            </a:r>
            <a:r>
              <a:rPr lang="zh-CN" altLang="en-US" b="1" dirty="0">
                <a:latin typeface="微软雅黑" panose="020B0503020204020204" pitchFamily="34" charset="-122"/>
                <a:ea typeface="微软雅黑" panose="020B0503020204020204" pitchFamily="34" charset="-122"/>
              </a:rPr>
              <a:t>是用来为面向对象系统的物理实现建模的图，部署图描述了结点和运行在其上的组件的</a:t>
            </a:r>
            <a:r>
              <a:rPr lang="zh-CN" altLang="en-US" b="1" dirty="0">
                <a:solidFill>
                  <a:srgbClr val="FF0000"/>
                </a:solidFill>
                <a:latin typeface="微软雅黑" panose="020B0503020204020204" pitchFamily="34" charset="-122"/>
                <a:ea typeface="微软雅黑" panose="020B0503020204020204" pitchFamily="34" charset="-122"/>
              </a:rPr>
              <a:t>配置</a:t>
            </a:r>
            <a:r>
              <a:rPr lang="zh-CN" altLang="en-US" b="1" dirty="0">
                <a:latin typeface="微软雅黑" panose="020B0503020204020204" pitchFamily="34" charset="-122"/>
                <a:ea typeface="微软雅黑" panose="020B0503020204020204" pitchFamily="34" charset="-122"/>
              </a:rPr>
              <a:t>，用来模拟系统的</a:t>
            </a:r>
            <a:r>
              <a:rPr lang="zh-CN" altLang="en-US" b="1" dirty="0">
                <a:solidFill>
                  <a:srgbClr val="FF0000"/>
                </a:solidFill>
                <a:latin typeface="微软雅黑" panose="020B0503020204020204" pitchFamily="34" charset="-122"/>
                <a:ea typeface="微软雅黑" panose="020B0503020204020204" pitchFamily="34" charset="-122"/>
              </a:rPr>
              <a:t>静态部署实现</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ldLvl="0" animBg="1"/>
      <p:bldP spid="50" grpId="1" bldLvl="0" animBg="1"/>
      <p:bldP spid="51" grpId="0" bldLvl="0" animBg="1"/>
      <p:bldP spid="51" grpId="1" bldLvl="0" animBg="1"/>
      <p:bldP spid="52" grpId="0" bldLvl="0" animBg="1"/>
      <p:bldP spid="52" grpId="1" bldLvl="0" animBg="1"/>
      <p:bldP spid="53" grpId="0" bldLvl="0" animBg="1"/>
      <p:bldP spid="53" grpId="1" bldLvl="0" animBg="1"/>
      <p:bldP spid="54" grpId="0"/>
      <p:bldP spid="54" grpId="1"/>
      <p:bldP spid="55"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05</a:t>
            </a:r>
            <a:endParaRPr kumimoji="0" lang="zh-CN" altLang="zh-CN" sz="1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5" name="Rectangle 39"/>
          <p:cNvSpPr>
            <a:spLocks noChangeArrowheads="1"/>
          </p:cNvSpPr>
          <p:nvPr/>
        </p:nvSpPr>
        <p:spPr bwMode="auto">
          <a:xfrm>
            <a:off x="915989" y="338497"/>
            <a:ext cx="18558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类图和对象图</a:t>
            </a:r>
            <a:endParaRPr lang="en-US" altLang="zh-CN"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11" name="文本框 10"/>
          <p:cNvSpPr txBox="1"/>
          <p:nvPr/>
        </p:nvSpPr>
        <p:spPr>
          <a:xfrm>
            <a:off x="640986" y="1305710"/>
            <a:ext cx="6643926" cy="1197572"/>
          </a:xfrm>
          <a:prstGeom prst="rect">
            <a:avLst/>
          </a:prstGeom>
          <a:noFill/>
        </p:spPr>
        <p:txBody>
          <a:bodyPr wrap="square">
            <a:spAutoFit/>
          </a:bodyPr>
          <a:lstStyle/>
          <a:p>
            <a:pPr>
              <a:lnSpc>
                <a:spcPct val="150000"/>
              </a:lnSpc>
              <a:buFont typeface="Arial" panose="020B0604020202020204" pitchFamily="34" charset="0"/>
              <a:buChar char="•"/>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Q1:</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构件图展现了一组组件之间的组件和依赖。他专注与系统的（ ）实现图</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1600" b="1" i="0" dirty="0">
                <a:solidFill>
                  <a:schemeClr val="tx1">
                    <a:lumMod val="75000"/>
                    <a:lumOff val="25000"/>
                  </a:schemeClr>
                </a:solidFill>
                <a:effectLst/>
                <a:latin typeface="微软雅黑" panose="020B0503020204020204" pitchFamily="34" charset="-122"/>
                <a:ea typeface="微软雅黑" panose="020B0503020204020204" pitchFamily="34" charset="-122"/>
              </a:rPr>
              <a:t>A</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动态         </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B.</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静态          </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C. </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基础</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                D.</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实体</a:t>
            </a:r>
            <a:endParaRPr lang="en-US" altLang="zh-CN" sz="1600" b="1" i="0" dirty="0">
              <a:solidFill>
                <a:schemeClr val="tx1">
                  <a:lumMod val="75000"/>
                  <a:lumOff val="25000"/>
                </a:schemeClr>
              </a:solidFill>
              <a:effectLst/>
              <a:latin typeface="微软雅黑" panose="020B0503020204020204" pitchFamily="34" charset="-122"/>
              <a:ea typeface="微软雅黑" panose="020B0503020204020204" pitchFamily="34" charset="-122"/>
            </a:endParaRPr>
          </a:p>
        </p:txBody>
      </p:sp>
      <p:sp>
        <p:nvSpPr>
          <p:cNvPr id="16" name="文本框 15"/>
          <p:cNvSpPr txBox="1"/>
          <p:nvPr/>
        </p:nvSpPr>
        <p:spPr>
          <a:xfrm>
            <a:off x="4106010" y="750056"/>
            <a:ext cx="1152128" cy="461665"/>
          </a:xfrm>
          <a:prstGeom prst="rect">
            <a:avLst/>
          </a:prstGeom>
          <a:noFill/>
        </p:spPr>
        <p:txBody>
          <a:bodyPr wrap="square">
            <a:spAutoFit/>
          </a:bodyPr>
          <a:lstStyle/>
          <a:p>
            <a:pPr algn="dist"/>
            <a:r>
              <a:rPr lang="en-US" altLang="zh-CN" sz="2400" b="1" dirty="0">
                <a:solidFill>
                  <a:srgbClr val="EA5514"/>
                </a:solidFill>
                <a:latin typeface="微软雅黑" panose="020B0503020204020204" pitchFamily="34" charset="-122"/>
                <a:ea typeface="微软雅黑" panose="020B0503020204020204" pitchFamily="34" charset="-122"/>
              </a:rPr>
              <a:t>Q&amp;A</a:t>
            </a:r>
            <a:endParaRPr lang="zh-CN" altLang="en-US" sz="2400" b="1" i="0" dirty="0">
              <a:solidFill>
                <a:srgbClr val="EA5514"/>
              </a:solidFill>
              <a:effectLst/>
              <a:latin typeface="微软雅黑" panose="020B0503020204020204" pitchFamily="34" charset="-122"/>
              <a:ea typeface="微软雅黑" panose="020B0503020204020204" pitchFamily="34" charset="-122"/>
            </a:endParaRPr>
          </a:p>
        </p:txBody>
      </p:sp>
      <p:grpSp>
        <p:nvGrpSpPr>
          <p:cNvPr id="17" name="Group 21"/>
          <p:cNvGrpSpPr/>
          <p:nvPr/>
        </p:nvGrpSpPr>
        <p:grpSpPr bwMode="auto">
          <a:xfrm>
            <a:off x="7380312" y="2282924"/>
            <a:ext cx="1196975" cy="1746250"/>
            <a:chOff x="0" y="0"/>
            <a:chExt cx="1335" cy="1947"/>
          </a:xfrm>
          <a:solidFill>
            <a:srgbClr val="EA5514"/>
          </a:solidFill>
        </p:grpSpPr>
        <p:sp>
          <p:nvSpPr>
            <p:cNvPr id="18" name="Freeform 22"/>
            <p:cNvSpPr>
              <a:spLocks noEditPoints="1"/>
            </p:cNvSpPr>
            <p:nvPr/>
          </p:nvSpPr>
          <p:spPr bwMode="auto">
            <a:xfrm>
              <a:off x="0" y="0"/>
              <a:ext cx="1335" cy="1609"/>
            </a:xfrm>
            <a:custGeom>
              <a:avLst/>
              <a:gdLst>
                <a:gd name="T0" fmla="*/ 282 w 565"/>
                <a:gd name="T1" fmla="*/ 0 h 681"/>
                <a:gd name="T2" fmla="*/ 0 w 565"/>
                <a:gd name="T3" fmla="*/ 283 h 681"/>
                <a:gd name="T4" fmla="*/ 72 w 565"/>
                <a:gd name="T5" fmla="*/ 472 h 681"/>
                <a:gd name="T6" fmla="*/ 72 w 565"/>
                <a:gd name="T7" fmla="*/ 472 h 681"/>
                <a:gd name="T8" fmla="*/ 73 w 565"/>
                <a:gd name="T9" fmla="*/ 473 h 681"/>
                <a:gd name="T10" fmla="*/ 85 w 565"/>
                <a:gd name="T11" fmla="*/ 486 h 681"/>
                <a:gd name="T12" fmla="*/ 151 w 565"/>
                <a:gd name="T13" fmla="*/ 568 h 681"/>
                <a:gd name="T14" fmla="*/ 232 w 565"/>
                <a:gd name="T15" fmla="*/ 681 h 681"/>
                <a:gd name="T16" fmla="*/ 275 w 565"/>
                <a:gd name="T17" fmla="*/ 681 h 681"/>
                <a:gd name="T18" fmla="*/ 289 w 565"/>
                <a:gd name="T19" fmla="*/ 681 h 681"/>
                <a:gd name="T20" fmla="*/ 332 w 565"/>
                <a:gd name="T21" fmla="*/ 681 h 681"/>
                <a:gd name="T22" fmla="*/ 414 w 565"/>
                <a:gd name="T23" fmla="*/ 568 h 681"/>
                <a:gd name="T24" fmla="*/ 477 w 565"/>
                <a:gd name="T25" fmla="*/ 488 h 681"/>
                <a:gd name="T26" fmla="*/ 565 w 565"/>
                <a:gd name="T27" fmla="*/ 283 h 681"/>
                <a:gd name="T28" fmla="*/ 282 w 565"/>
                <a:gd name="T29" fmla="*/ 0 h 681"/>
                <a:gd name="T30" fmla="*/ 388 w 565"/>
                <a:gd name="T31" fmla="*/ 410 h 681"/>
                <a:gd name="T32" fmla="*/ 354 w 565"/>
                <a:gd name="T33" fmla="*/ 455 h 681"/>
                <a:gd name="T34" fmla="*/ 309 w 565"/>
                <a:gd name="T35" fmla="*/ 520 h 681"/>
                <a:gd name="T36" fmla="*/ 286 w 565"/>
                <a:gd name="T37" fmla="*/ 520 h 681"/>
                <a:gd name="T38" fmla="*/ 279 w 565"/>
                <a:gd name="T39" fmla="*/ 520 h 681"/>
                <a:gd name="T40" fmla="*/ 255 w 565"/>
                <a:gd name="T41" fmla="*/ 520 h 681"/>
                <a:gd name="T42" fmla="*/ 211 w 565"/>
                <a:gd name="T43" fmla="*/ 455 h 681"/>
                <a:gd name="T44" fmla="*/ 176 w 565"/>
                <a:gd name="T45" fmla="*/ 408 h 681"/>
                <a:gd name="T46" fmla="*/ 169 w 565"/>
                <a:gd name="T47" fmla="*/ 401 h 681"/>
                <a:gd name="T48" fmla="*/ 168 w 565"/>
                <a:gd name="T49" fmla="*/ 400 h 681"/>
                <a:gd name="T50" fmla="*/ 168 w 565"/>
                <a:gd name="T51" fmla="*/ 400 h 681"/>
                <a:gd name="T52" fmla="*/ 129 w 565"/>
                <a:gd name="T53" fmla="*/ 292 h 681"/>
                <a:gd name="T54" fmla="*/ 282 w 565"/>
                <a:gd name="T55" fmla="*/ 129 h 681"/>
                <a:gd name="T56" fmla="*/ 436 w 565"/>
                <a:gd name="T57" fmla="*/ 292 h 681"/>
                <a:gd name="T58" fmla="*/ 388 w 565"/>
                <a:gd name="T59" fmla="*/ 410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5" h="681">
                  <a:moveTo>
                    <a:pt x="282" y="0"/>
                  </a:moveTo>
                  <a:cubicBezTo>
                    <a:pt x="126" y="0"/>
                    <a:pt x="0" y="127"/>
                    <a:pt x="0" y="283"/>
                  </a:cubicBezTo>
                  <a:cubicBezTo>
                    <a:pt x="0" y="356"/>
                    <a:pt x="27" y="422"/>
                    <a:pt x="72" y="472"/>
                  </a:cubicBezTo>
                  <a:cubicBezTo>
                    <a:pt x="72" y="472"/>
                    <a:pt x="72" y="472"/>
                    <a:pt x="72" y="472"/>
                  </a:cubicBezTo>
                  <a:cubicBezTo>
                    <a:pt x="72" y="472"/>
                    <a:pt x="72" y="473"/>
                    <a:pt x="73" y="473"/>
                  </a:cubicBezTo>
                  <a:cubicBezTo>
                    <a:pt x="77" y="478"/>
                    <a:pt x="81" y="482"/>
                    <a:pt x="85" y="486"/>
                  </a:cubicBezTo>
                  <a:cubicBezTo>
                    <a:pt x="102" y="504"/>
                    <a:pt x="131" y="536"/>
                    <a:pt x="151" y="568"/>
                  </a:cubicBezTo>
                  <a:cubicBezTo>
                    <a:pt x="180" y="615"/>
                    <a:pt x="165" y="681"/>
                    <a:pt x="232" y="681"/>
                  </a:cubicBezTo>
                  <a:cubicBezTo>
                    <a:pt x="275" y="681"/>
                    <a:pt x="275" y="681"/>
                    <a:pt x="275" y="681"/>
                  </a:cubicBezTo>
                  <a:cubicBezTo>
                    <a:pt x="289" y="681"/>
                    <a:pt x="289" y="681"/>
                    <a:pt x="289" y="681"/>
                  </a:cubicBezTo>
                  <a:cubicBezTo>
                    <a:pt x="332" y="681"/>
                    <a:pt x="332" y="681"/>
                    <a:pt x="332" y="681"/>
                  </a:cubicBezTo>
                  <a:cubicBezTo>
                    <a:pt x="399" y="681"/>
                    <a:pt x="385" y="615"/>
                    <a:pt x="414" y="568"/>
                  </a:cubicBezTo>
                  <a:cubicBezTo>
                    <a:pt x="433" y="538"/>
                    <a:pt x="460" y="507"/>
                    <a:pt x="477" y="488"/>
                  </a:cubicBezTo>
                  <a:cubicBezTo>
                    <a:pt x="531" y="437"/>
                    <a:pt x="565" y="364"/>
                    <a:pt x="565" y="283"/>
                  </a:cubicBezTo>
                  <a:cubicBezTo>
                    <a:pt x="565" y="127"/>
                    <a:pt x="439" y="0"/>
                    <a:pt x="282" y="0"/>
                  </a:cubicBezTo>
                  <a:close/>
                  <a:moveTo>
                    <a:pt x="388" y="410"/>
                  </a:moveTo>
                  <a:cubicBezTo>
                    <a:pt x="379" y="420"/>
                    <a:pt x="364" y="438"/>
                    <a:pt x="354" y="455"/>
                  </a:cubicBezTo>
                  <a:cubicBezTo>
                    <a:pt x="338" y="482"/>
                    <a:pt x="346" y="520"/>
                    <a:pt x="309" y="520"/>
                  </a:cubicBezTo>
                  <a:cubicBezTo>
                    <a:pt x="286" y="520"/>
                    <a:pt x="286" y="520"/>
                    <a:pt x="286" y="520"/>
                  </a:cubicBezTo>
                  <a:cubicBezTo>
                    <a:pt x="279" y="520"/>
                    <a:pt x="279" y="520"/>
                    <a:pt x="279" y="520"/>
                  </a:cubicBezTo>
                  <a:cubicBezTo>
                    <a:pt x="255" y="520"/>
                    <a:pt x="255" y="520"/>
                    <a:pt x="255" y="520"/>
                  </a:cubicBezTo>
                  <a:cubicBezTo>
                    <a:pt x="219" y="520"/>
                    <a:pt x="227" y="482"/>
                    <a:pt x="211" y="455"/>
                  </a:cubicBezTo>
                  <a:cubicBezTo>
                    <a:pt x="201" y="437"/>
                    <a:pt x="185" y="419"/>
                    <a:pt x="176" y="408"/>
                  </a:cubicBezTo>
                  <a:cubicBezTo>
                    <a:pt x="173" y="406"/>
                    <a:pt x="171" y="403"/>
                    <a:pt x="169" y="401"/>
                  </a:cubicBezTo>
                  <a:cubicBezTo>
                    <a:pt x="169" y="401"/>
                    <a:pt x="168" y="400"/>
                    <a:pt x="168" y="400"/>
                  </a:cubicBezTo>
                  <a:cubicBezTo>
                    <a:pt x="168" y="400"/>
                    <a:pt x="168" y="400"/>
                    <a:pt x="168" y="400"/>
                  </a:cubicBezTo>
                  <a:cubicBezTo>
                    <a:pt x="144" y="371"/>
                    <a:pt x="129" y="333"/>
                    <a:pt x="129" y="292"/>
                  </a:cubicBezTo>
                  <a:cubicBezTo>
                    <a:pt x="129" y="202"/>
                    <a:pt x="198" y="129"/>
                    <a:pt x="282" y="129"/>
                  </a:cubicBezTo>
                  <a:cubicBezTo>
                    <a:pt x="367" y="129"/>
                    <a:pt x="436" y="202"/>
                    <a:pt x="436" y="292"/>
                  </a:cubicBezTo>
                  <a:cubicBezTo>
                    <a:pt x="436" y="338"/>
                    <a:pt x="417" y="380"/>
                    <a:pt x="388" y="4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 name="Freeform 23"/>
            <p:cNvSpPr/>
            <p:nvPr/>
          </p:nvSpPr>
          <p:spPr bwMode="auto">
            <a:xfrm>
              <a:off x="442" y="1621"/>
              <a:ext cx="449" cy="108"/>
            </a:xfrm>
            <a:custGeom>
              <a:avLst/>
              <a:gdLst>
                <a:gd name="T0" fmla="*/ 168 w 190"/>
                <a:gd name="T1" fmla="*/ 0 h 46"/>
                <a:gd name="T2" fmla="*/ 20 w 190"/>
                <a:gd name="T3" fmla="*/ 0 h 46"/>
                <a:gd name="T4" fmla="*/ 0 w 190"/>
                <a:gd name="T5" fmla="*/ 23 h 46"/>
                <a:gd name="T6" fmla="*/ 0 w 190"/>
                <a:gd name="T7" fmla="*/ 24 h 46"/>
                <a:gd name="T8" fmla="*/ 20 w 190"/>
                <a:gd name="T9" fmla="*/ 46 h 46"/>
                <a:gd name="T10" fmla="*/ 168 w 190"/>
                <a:gd name="T11" fmla="*/ 46 h 46"/>
                <a:gd name="T12" fmla="*/ 190 w 190"/>
                <a:gd name="T13" fmla="*/ 24 h 46"/>
                <a:gd name="T14" fmla="*/ 190 w 190"/>
                <a:gd name="T15" fmla="*/ 23 h 46"/>
                <a:gd name="T16" fmla="*/ 168 w 190"/>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 h="46">
                  <a:moveTo>
                    <a:pt x="168" y="0"/>
                  </a:moveTo>
                  <a:cubicBezTo>
                    <a:pt x="20" y="0"/>
                    <a:pt x="20" y="0"/>
                    <a:pt x="20" y="0"/>
                  </a:cubicBezTo>
                  <a:cubicBezTo>
                    <a:pt x="9" y="0"/>
                    <a:pt x="0" y="12"/>
                    <a:pt x="0" y="23"/>
                  </a:cubicBezTo>
                  <a:cubicBezTo>
                    <a:pt x="0" y="24"/>
                    <a:pt x="0" y="24"/>
                    <a:pt x="0" y="24"/>
                  </a:cubicBezTo>
                  <a:cubicBezTo>
                    <a:pt x="0" y="35"/>
                    <a:pt x="9" y="46"/>
                    <a:pt x="20" y="46"/>
                  </a:cubicBezTo>
                  <a:cubicBezTo>
                    <a:pt x="168" y="46"/>
                    <a:pt x="168" y="46"/>
                    <a:pt x="168" y="46"/>
                  </a:cubicBezTo>
                  <a:cubicBezTo>
                    <a:pt x="180" y="46"/>
                    <a:pt x="190" y="35"/>
                    <a:pt x="190" y="24"/>
                  </a:cubicBezTo>
                  <a:cubicBezTo>
                    <a:pt x="190" y="23"/>
                    <a:pt x="190" y="23"/>
                    <a:pt x="190" y="23"/>
                  </a:cubicBezTo>
                  <a:cubicBezTo>
                    <a:pt x="190" y="12"/>
                    <a:pt x="180" y="0"/>
                    <a:pt x="16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 name="Freeform 24"/>
            <p:cNvSpPr/>
            <p:nvPr/>
          </p:nvSpPr>
          <p:spPr bwMode="auto">
            <a:xfrm>
              <a:off x="442" y="1748"/>
              <a:ext cx="449" cy="199"/>
            </a:xfrm>
            <a:custGeom>
              <a:avLst/>
              <a:gdLst>
                <a:gd name="T0" fmla="*/ 168 w 190"/>
                <a:gd name="T1" fmla="*/ 0 h 84"/>
                <a:gd name="T2" fmla="*/ 20 w 190"/>
                <a:gd name="T3" fmla="*/ 0 h 84"/>
                <a:gd name="T4" fmla="*/ 0 w 190"/>
                <a:gd name="T5" fmla="*/ 22 h 84"/>
                <a:gd name="T6" fmla="*/ 0 w 190"/>
                <a:gd name="T7" fmla="*/ 22 h 84"/>
                <a:gd name="T8" fmla="*/ 20 w 190"/>
                <a:gd name="T9" fmla="*/ 41 h 84"/>
                <a:gd name="T10" fmla="*/ 48 w 190"/>
                <a:gd name="T11" fmla="*/ 41 h 84"/>
                <a:gd name="T12" fmla="*/ 48 w 190"/>
                <a:gd name="T13" fmla="*/ 46 h 84"/>
                <a:gd name="T14" fmla="*/ 95 w 190"/>
                <a:gd name="T15" fmla="*/ 84 h 84"/>
                <a:gd name="T16" fmla="*/ 141 w 190"/>
                <a:gd name="T17" fmla="*/ 46 h 84"/>
                <a:gd name="T18" fmla="*/ 141 w 190"/>
                <a:gd name="T19" fmla="*/ 41 h 84"/>
                <a:gd name="T20" fmla="*/ 168 w 190"/>
                <a:gd name="T21" fmla="*/ 41 h 84"/>
                <a:gd name="T22" fmla="*/ 190 w 190"/>
                <a:gd name="T23" fmla="*/ 22 h 84"/>
                <a:gd name="T24" fmla="*/ 190 w 190"/>
                <a:gd name="T25" fmla="*/ 22 h 84"/>
                <a:gd name="T26" fmla="*/ 168 w 190"/>
                <a:gd name="T2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0" h="84">
                  <a:moveTo>
                    <a:pt x="168" y="0"/>
                  </a:moveTo>
                  <a:cubicBezTo>
                    <a:pt x="20" y="0"/>
                    <a:pt x="20" y="0"/>
                    <a:pt x="20" y="0"/>
                  </a:cubicBezTo>
                  <a:cubicBezTo>
                    <a:pt x="9" y="0"/>
                    <a:pt x="0" y="11"/>
                    <a:pt x="0" y="22"/>
                  </a:cubicBezTo>
                  <a:cubicBezTo>
                    <a:pt x="0" y="22"/>
                    <a:pt x="0" y="22"/>
                    <a:pt x="0" y="22"/>
                  </a:cubicBezTo>
                  <a:cubicBezTo>
                    <a:pt x="0" y="33"/>
                    <a:pt x="9" y="41"/>
                    <a:pt x="20" y="41"/>
                  </a:cubicBezTo>
                  <a:cubicBezTo>
                    <a:pt x="48" y="41"/>
                    <a:pt x="48" y="41"/>
                    <a:pt x="48" y="41"/>
                  </a:cubicBezTo>
                  <a:cubicBezTo>
                    <a:pt x="48" y="43"/>
                    <a:pt x="48" y="44"/>
                    <a:pt x="48" y="46"/>
                  </a:cubicBezTo>
                  <a:cubicBezTo>
                    <a:pt x="48" y="67"/>
                    <a:pt x="69" y="84"/>
                    <a:pt x="95" y="84"/>
                  </a:cubicBezTo>
                  <a:cubicBezTo>
                    <a:pt x="120" y="84"/>
                    <a:pt x="141" y="67"/>
                    <a:pt x="141" y="46"/>
                  </a:cubicBezTo>
                  <a:cubicBezTo>
                    <a:pt x="141" y="44"/>
                    <a:pt x="141" y="43"/>
                    <a:pt x="141" y="41"/>
                  </a:cubicBezTo>
                  <a:cubicBezTo>
                    <a:pt x="168" y="41"/>
                    <a:pt x="168" y="41"/>
                    <a:pt x="168" y="41"/>
                  </a:cubicBezTo>
                  <a:cubicBezTo>
                    <a:pt x="180" y="41"/>
                    <a:pt x="190" y="33"/>
                    <a:pt x="190" y="22"/>
                  </a:cubicBezTo>
                  <a:cubicBezTo>
                    <a:pt x="190" y="22"/>
                    <a:pt x="190" y="22"/>
                    <a:pt x="190" y="22"/>
                  </a:cubicBezTo>
                  <a:cubicBezTo>
                    <a:pt x="190" y="11"/>
                    <a:pt x="180" y="0"/>
                    <a:pt x="16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 name="Freeform 25"/>
            <p:cNvSpPr>
              <a:spLocks noEditPoints="1"/>
            </p:cNvSpPr>
            <p:nvPr/>
          </p:nvSpPr>
          <p:spPr bwMode="auto">
            <a:xfrm>
              <a:off x="560" y="605"/>
              <a:ext cx="215" cy="276"/>
            </a:xfrm>
            <a:custGeom>
              <a:avLst/>
              <a:gdLst>
                <a:gd name="T0" fmla="*/ 88 w 91"/>
                <a:gd name="T1" fmla="*/ 0 h 117"/>
                <a:gd name="T2" fmla="*/ 3 w 91"/>
                <a:gd name="T3" fmla="*/ 0 h 117"/>
                <a:gd name="T4" fmla="*/ 0 w 91"/>
                <a:gd name="T5" fmla="*/ 3 h 117"/>
                <a:gd name="T6" fmla="*/ 0 w 91"/>
                <a:gd name="T7" fmla="*/ 114 h 117"/>
                <a:gd name="T8" fmla="*/ 3 w 91"/>
                <a:gd name="T9" fmla="*/ 116 h 117"/>
                <a:gd name="T10" fmla="*/ 43 w 91"/>
                <a:gd name="T11" fmla="*/ 92 h 117"/>
                <a:gd name="T12" fmla="*/ 48 w 91"/>
                <a:gd name="T13" fmla="*/ 92 h 117"/>
                <a:gd name="T14" fmla="*/ 88 w 91"/>
                <a:gd name="T15" fmla="*/ 116 h 117"/>
                <a:gd name="T16" fmla="*/ 91 w 91"/>
                <a:gd name="T17" fmla="*/ 114 h 117"/>
                <a:gd name="T18" fmla="*/ 91 w 91"/>
                <a:gd name="T19" fmla="*/ 3 h 117"/>
                <a:gd name="T20" fmla="*/ 88 w 91"/>
                <a:gd name="T21" fmla="*/ 0 h 117"/>
                <a:gd name="T22" fmla="*/ 65 w 91"/>
                <a:gd name="T23" fmla="*/ 49 h 117"/>
                <a:gd name="T24" fmla="*/ 62 w 91"/>
                <a:gd name="T25" fmla="*/ 53 h 117"/>
                <a:gd name="T26" fmla="*/ 50 w 91"/>
                <a:gd name="T27" fmla="*/ 53 h 117"/>
                <a:gd name="T28" fmla="*/ 50 w 91"/>
                <a:gd name="T29" fmla="*/ 64 h 117"/>
                <a:gd name="T30" fmla="*/ 47 w 91"/>
                <a:gd name="T31" fmla="*/ 67 h 117"/>
                <a:gd name="T32" fmla="*/ 44 w 91"/>
                <a:gd name="T33" fmla="*/ 67 h 117"/>
                <a:gd name="T34" fmla="*/ 41 w 91"/>
                <a:gd name="T35" fmla="*/ 64 h 117"/>
                <a:gd name="T36" fmla="*/ 41 w 91"/>
                <a:gd name="T37" fmla="*/ 53 h 117"/>
                <a:gd name="T38" fmla="*/ 29 w 91"/>
                <a:gd name="T39" fmla="*/ 53 h 117"/>
                <a:gd name="T40" fmla="*/ 26 w 91"/>
                <a:gd name="T41" fmla="*/ 49 h 117"/>
                <a:gd name="T42" fmla="*/ 26 w 91"/>
                <a:gd name="T43" fmla="*/ 46 h 117"/>
                <a:gd name="T44" fmla="*/ 29 w 91"/>
                <a:gd name="T45" fmla="*/ 43 h 117"/>
                <a:gd name="T46" fmla="*/ 41 w 91"/>
                <a:gd name="T47" fmla="*/ 43 h 117"/>
                <a:gd name="T48" fmla="*/ 41 w 91"/>
                <a:gd name="T49" fmla="*/ 31 h 117"/>
                <a:gd name="T50" fmla="*/ 44 w 91"/>
                <a:gd name="T51" fmla="*/ 28 h 117"/>
                <a:gd name="T52" fmla="*/ 47 w 91"/>
                <a:gd name="T53" fmla="*/ 28 h 117"/>
                <a:gd name="T54" fmla="*/ 50 w 91"/>
                <a:gd name="T55" fmla="*/ 31 h 117"/>
                <a:gd name="T56" fmla="*/ 50 w 91"/>
                <a:gd name="T57" fmla="*/ 43 h 117"/>
                <a:gd name="T58" fmla="*/ 62 w 91"/>
                <a:gd name="T59" fmla="*/ 43 h 117"/>
                <a:gd name="T60" fmla="*/ 65 w 91"/>
                <a:gd name="T61" fmla="*/ 46 h 117"/>
                <a:gd name="T62" fmla="*/ 65 w 91"/>
                <a:gd name="T63" fmla="*/ 49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1" h="117">
                  <a:moveTo>
                    <a:pt x="88" y="0"/>
                  </a:moveTo>
                  <a:cubicBezTo>
                    <a:pt x="3" y="0"/>
                    <a:pt x="3" y="0"/>
                    <a:pt x="3" y="0"/>
                  </a:cubicBezTo>
                  <a:cubicBezTo>
                    <a:pt x="1" y="0"/>
                    <a:pt x="0" y="1"/>
                    <a:pt x="0" y="3"/>
                  </a:cubicBezTo>
                  <a:cubicBezTo>
                    <a:pt x="0" y="114"/>
                    <a:pt x="0" y="114"/>
                    <a:pt x="0" y="114"/>
                  </a:cubicBezTo>
                  <a:cubicBezTo>
                    <a:pt x="0" y="116"/>
                    <a:pt x="1" y="117"/>
                    <a:pt x="3" y="116"/>
                  </a:cubicBezTo>
                  <a:cubicBezTo>
                    <a:pt x="43" y="92"/>
                    <a:pt x="43" y="92"/>
                    <a:pt x="43" y="92"/>
                  </a:cubicBezTo>
                  <a:cubicBezTo>
                    <a:pt x="44" y="91"/>
                    <a:pt x="47" y="91"/>
                    <a:pt x="48" y="92"/>
                  </a:cubicBezTo>
                  <a:cubicBezTo>
                    <a:pt x="88" y="116"/>
                    <a:pt x="88" y="116"/>
                    <a:pt x="88" y="116"/>
                  </a:cubicBezTo>
                  <a:cubicBezTo>
                    <a:pt x="90" y="117"/>
                    <a:pt x="91" y="116"/>
                    <a:pt x="91" y="114"/>
                  </a:cubicBezTo>
                  <a:cubicBezTo>
                    <a:pt x="91" y="3"/>
                    <a:pt x="91" y="3"/>
                    <a:pt x="91" y="3"/>
                  </a:cubicBezTo>
                  <a:cubicBezTo>
                    <a:pt x="91" y="1"/>
                    <a:pt x="89" y="0"/>
                    <a:pt x="88" y="0"/>
                  </a:cubicBezTo>
                  <a:close/>
                  <a:moveTo>
                    <a:pt x="65" y="49"/>
                  </a:moveTo>
                  <a:cubicBezTo>
                    <a:pt x="65" y="51"/>
                    <a:pt x="64" y="53"/>
                    <a:pt x="62" y="53"/>
                  </a:cubicBezTo>
                  <a:cubicBezTo>
                    <a:pt x="50" y="53"/>
                    <a:pt x="50" y="53"/>
                    <a:pt x="50" y="53"/>
                  </a:cubicBezTo>
                  <a:cubicBezTo>
                    <a:pt x="50" y="64"/>
                    <a:pt x="50" y="64"/>
                    <a:pt x="50" y="64"/>
                  </a:cubicBezTo>
                  <a:cubicBezTo>
                    <a:pt x="50" y="66"/>
                    <a:pt x="49" y="67"/>
                    <a:pt x="47" y="67"/>
                  </a:cubicBezTo>
                  <a:cubicBezTo>
                    <a:pt x="44" y="67"/>
                    <a:pt x="44" y="67"/>
                    <a:pt x="44" y="67"/>
                  </a:cubicBezTo>
                  <a:cubicBezTo>
                    <a:pt x="42" y="67"/>
                    <a:pt x="41" y="66"/>
                    <a:pt x="41" y="64"/>
                  </a:cubicBezTo>
                  <a:cubicBezTo>
                    <a:pt x="41" y="53"/>
                    <a:pt x="41" y="53"/>
                    <a:pt x="41" y="53"/>
                  </a:cubicBezTo>
                  <a:cubicBezTo>
                    <a:pt x="29" y="53"/>
                    <a:pt x="29" y="53"/>
                    <a:pt x="29" y="53"/>
                  </a:cubicBezTo>
                  <a:cubicBezTo>
                    <a:pt x="27" y="53"/>
                    <a:pt x="26" y="51"/>
                    <a:pt x="26" y="49"/>
                  </a:cubicBezTo>
                  <a:cubicBezTo>
                    <a:pt x="26" y="46"/>
                    <a:pt x="26" y="46"/>
                    <a:pt x="26" y="46"/>
                  </a:cubicBezTo>
                  <a:cubicBezTo>
                    <a:pt x="26" y="44"/>
                    <a:pt x="27" y="43"/>
                    <a:pt x="29" y="43"/>
                  </a:cubicBezTo>
                  <a:cubicBezTo>
                    <a:pt x="41" y="43"/>
                    <a:pt x="41" y="43"/>
                    <a:pt x="41" y="43"/>
                  </a:cubicBezTo>
                  <a:cubicBezTo>
                    <a:pt x="41" y="31"/>
                    <a:pt x="41" y="31"/>
                    <a:pt x="41" y="31"/>
                  </a:cubicBezTo>
                  <a:cubicBezTo>
                    <a:pt x="41" y="29"/>
                    <a:pt x="42" y="28"/>
                    <a:pt x="44" y="28"/>
                  </a:cubicBezTo>
                  <a:cubicBezTo>
                    <a:pt x="47" y="28"/>
                    <a:pt x="47" y="28"/>
                    <a:pt x="47" y="28"/>
                  </a:cubicBezTo>
                  <a:cubicBezTo>
                    <a:pt x="49" y="28"/>
                    <a:pt x="50" y="29"/>
                    <a:pt x="50" y="31"/>
                  </a:cubicBezTo>
                  <a:cubicBezTo>
                    <a:pt x="50" y="43"/>
                    <a:pt x="50" y="43"/>
                    <a:pt x="50" y="43"/>
                  </a:cubicBezTo>
                  <a:cubicBezTo>
                    <a:pt x="62" y="43"/>
                    <a:pt x="62" y="43"/>
                    <a:pt x="62" y="43"/>
                  </a:cubicBezTo>
                  <a:cubicBezTo>
                    <a:pt x="64" y="43"/>
                    <a:pt x="65" y="44"/>
                    <a:pt x="65" y="46"/>
                  </a:cubicBezTo>
                  <a:lnTo>
                    <a:pt x="65"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2" name="Freeform 26"/>
            <p:cNvSpPr/>
            <p:nvPr/>
          </p:nvSpPr>
          <p:spPr bwMode="auto">
            <a:xfrm>
              <a:off x="621" y="543"/>
              <a:ext cx="215" cy="279"/>
            </a:xfrm>
            <a:custGeom>
              <a:avLst/>
              <a:gdLst>
                <a:gd name="T0" fmla="*/ 87 w 91"/>
                <a:gd name="T1" fmla="*/ 0 h 118"/>
                <a:gd name="T2" fmla="*/ 91 w 91"/>
                <a:gd name="T3" fmla="*/ 3 h 118"/>
                <a:gd name="T4" fmla="*/ 91 w 91"/>
                <a:gd name="T5" fmla="*/ 115 h 118"/>
                <a:gd name="T6" fmla="*/ 88 w 91"/>
                <a:gd name="T7" fmla="*/ 117 h 118"/>
                <a:gd name="T8" fmla="*/ 77 w 91"/>
                <a:gd name="T9" fmla="*/ 109 h 118"/>
                <a:gd name="T10" fmla="*/ 75 w 91"/>
                <a:gd name="T11" fmla="*/ 104 h 118"/>
                <a:gd name="T12" fmla="*/ 75 w 91"/>
                <a:gd name="T13" fmla="*/ 19 h 118"/>
                <a:gd name="T14" fmla="*/ 71 w 91"/>
                <a:gd name="T15" fmla="*/ 16 h 118"/>
                <a:gd name="T16" fmla="*/ 3 w 91"/>
                <a:gd name="T17" fmla="*/ 16 h 118"/>
                <a:gd name="T18" fmla="*/ 0 w 91"/>
                <a:gd name="T19" fmla="*/ 13 h 118"/>
                <a:gd name="T20" fmla="*/ 0 w 91"/>
                <a:gd name="T21" fmla="*/ 3 h 118"/>
                <a:gd name="T22" fmla="*/ 3 w 91"/>
                <a:gd name="T23" fmla="*/ 0 h 118"/>
                <a:gd name="T24" fmla="*/ 87 w 91"/>
                <a:gd name="T2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18">
                  <a:moveTo>
                    <a:pt x="87" y="0"/>
                  </a:moveTo>
                  <a:cubicBezTo>
                    <a:pt x="89" y="0"/>
                    <a:pt x="91" y="2"/>
                    <a:pt x="91" y="3"/>
                  </a:cubicBezTo>
                  <a:cubicBezTo>
                    <a:pt x="91" y="115"/>
                    <a:pt x="91" y="115"/>
                    <a:pt x="91" y="115"/>
                  </a:cubicBezTo>
                  <a:cubicBezTo>
                    <a:pt x="91" y="117"/>
                    <a:pt x="89" y="118"/>
                    <a:pt x="88" y="117"/>
                  </a:cubicBezTo>
                  <a:cubicBezTo>
                    <a:pt x="77" y="109"/>
                    <a:pt x="77" y="109"/>
                    <a:pt x="77" y="109"/>
                  </a:cubicBezTo>
                  <a:cubicBezTo>
                    <a:pt x="76" y="108"/>
                    <a:pt x="75" y="106"/>
                    <a:pt x="75" y="104"/>
                  </a:cubicBezTo>
                  <a:cubicBezTo>
                    <a:pt x="75" y="19"/>
                    <a:pt x="75" y="19"/>
                    <a:pt x="75" y="19"/>
                  </a:cubicBezTo>
                  <a:cubicBezTo>
                    <a:pt x="75" y="18"/>
                    <a:pt x="73" y="16"/>
                    <a:pt x="71" y="16"/>
                  </a:cubicBezTo>
                  <a:cubicBezTo>
                    <a:pt x="3" y="16"/>
                    <a:pt x="3" y="16"/>
                    <a:pt x="3" y="16"/>
                  </a:cubicBezTo>
                  <a:cubicBezTo>
                    <a:pt x="1" y="16"/>
                    <a:pt x="0" y="15"/>
                    <a:pt x="0" y="13"/>
                  </a:cubicBezTo>
                  <a:cubicBezTo>
                    <a:pt x="0" y="3"/>
                    <a:pt x="0" y="3"/>
                    <a:pt x="0" y="3"/>
                  </a:cubicBezTo>
                  <a:cubicBezTo>
                    <a:pt x="0" y="2"/>
                    <a:pt x="1" y="0"/>
                    <a:pt x="3" y="0"/>
                  </a:cubicBezTo>
                  <a:lnTo>
                    <a:pt x="8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 name="文本框 1"/>
          <p:cNvSpPr txBox="1"/>
          <p:nvPr/>
        </p:nvSpPr>
        <p:spPr>
          <a:xfrm>
            <a:off x="691439" y="2670531"/>
            <a:ext cx="1833105" cy="338554"/>
          </a:xfrm>
          <a:prstGeom prst="rect">
            <a:avLst/>
          </a:prstGeom>
          <a:noFill/>
        </p:spPr>
        <p:txBody>
          <a:bodyPr wrap="square" rtlCol="0">
            <a:spAutoFit/>
          </a:bodyPr>
          <a:lstStyle/>
          <a:p>
            <a:r>
              <a:rPr lang="en-US" altLang="zh-CN" sz="1600" b="1" dirty="0">
                <a:solidFill>
                  <a:srgbClr val="FF0000"/>
                </a:solidFill>
                <a:latin typeface="微软雅黑" panose="020B0503020204020204" pitchFamily="34" charset="-122"/>
                <a:ea typeface="微软雅黑" panose="020B0503020204020204" pitchFamily="34" charset="-122"/>
              </a:rPr>
              <a:t>B</a:t>
            </a:r>
            <a:r>
              <a:rPr lang="zh-CN" altLang="en-US" sz="1600" b="1" dirty="0">
                <a:solidFill>
                  <a:srgbClr val="FF0000"/>
                </a:solidFill>
                <a:latin typeface="微软雅黑" panose="020B0503020204020204" pitchFamily="34" charset="-122"/>
                <a:ea typeface="微软雅黑" panose="020B0503020204020204" pitchFamily="34" charset="-122"/>
              </a:rPr>
              <a:t>：静态</a:t>
            </a:r>
          </a:p>
        </p:txBody>
      </p:sp>
      <p:sp>
        <p:nvSpPr>
          <p:cNvPr id="23" name="文本框 22"/>
          <p:cNvSpPr txBox="1"/>
          <p:nvPr/>
        </p:nvSpPr>
        <p:spPr>
          <a:xfrm>
            <a:off x="662654" y="3064588"/>
            <a:ext cx="6643926" cy="1197572"/>
          </a:xfrm>
          <a:prstGeom prst="rect">
            <a:avLst/>
          </a:prstGeom>
          <a:noFill/>
        </p:spPr>
        <p:txBody>
          <a:bodyPr wrap="square">
            <a:spAutoFit/>
          </a:bodyPr>
          <a:lstStyle/>
          <a:p>
            <a:pPr>
              <a:lnSpc>
                <a:spcPct val="150000"/>
              </a:lnSpc>
              <a:buFont typeface="Arial" panose="020B0604020202020204" pitchFamily="34" charset="0"/>
              <a:buChar char="•"/>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Q2</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rPr>
              <a:t>（  ）是系统中遵从一组接口且提供实现的一个物理部件，通常指开发和运行是的类的物理实现</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sym typeface="Wingdings" panose="05000000000000000000" pitchFamily="2" charset="2"/>
            </a:endParaRPr>
          </a:p>
          <a:p>
            <a:pPr>
              <a:lnSpc>
                <a:spcPct val="150000"/>
              </a:lnSpc>
            </a:pPr>
            <a:r>
              <a:rPr lang="en-US" altLang="zh-CN" sz="1600" b="1" i="0" dirty="0">
                <a:solidFill>
                  <a:schemeClr val="tx1">
                    <a:lumMod val="75000"/>
                    <a:lumOff val="25000"/>
                  </a:schemeClr>
                </a:solidFill>
                <a:effectLst/>
                <a:latin typeface="微软雅黑" panose="020B0503020204020204" pitchFamily="34" charset="-122"/>
                <a:ea typeface="微软雅黑" panose="020B0503020204020204" pitchFamily="34" charset="-122"/>
              </a:rPr>
              <a:t>A</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部署图        </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B.</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类          </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C. </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接口</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                D.</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组件</a:t>
            </a:r>
            <a:endParaRPr lang="en-US" altLang="zh-CN" sz="1600" b="1" i="0" dirty="0">
              <a:solidFill>
                <a:schemeClr val="tx1">
                  <a:lumMod val="75000"/>
                  <a:lumOff val="25000"/>
                </a:schemeClr>
              </a:solidFill>
              <a:effectLst/>
              <a:latin typeface="微软雅黑" panose="020B0503020204020204" pitchFamily="34" charset="-122"/>
              <a:ea typeface="微软雅黑" panose="020B0503020204020204" pitchFamily="34" charset="-122"/>
            </a:endParaRPr>
          </a:p>
        </p:txBody>
      </p:sp>
      <p:sp>
        <p:nvSpPr>
          <p:cNvPr id="24" name="文本框 23"/>
          <p:cNvSpPr txBox="1"/>
          <p:nvPr/>
        </p:nvSpPr>
        <p:spPr>
          <a:xfrm>
            <a:off x="662654" y="4448991"/>
            <a:ext cx="1833105" cy="338554"/>
          </a:xfrm>
          <a:prstGeom prst="rect">
            <a:avLst/>
          </a:prstGeom>
          <a:noFill/>
        </p:spPr>
        <p:txBody>
          <a:bodyPr wrap="square" rtlCol="0">
            <a:spAutoFit/>
          </a:bodyPr>
          <a:lstStyle/>
          <a:p>
            <a:r>
              <a:rPr lang="en-US" altLang="zh-CN" sz="1600" b="1" dirty="0">
                <a:solidFill>
                  <a:srgbClr val="FF0000"/>
                </a:solidFill>
                <a:latin typeface="微软雅黑" panose="020B0503020204020204" pitchFamily="34" charset="-122"/>
                <a:ea typeface="微软雅黑" panose="020B0503020204020204" pitchFamily="34" charset="-122"/>
              </a:rPr>
              <a:t>D</a:t>
            </a:r>
            <a:r>
              <a:rPr lang="zh-CN" altLang="en-US" sz="1600" b="1" dirty="0">
                <a:solidFill>
                  <a:srgbClr val="FF0000"/>
                </a:solidFill>
                <a:latin typeface="微软雅黑" panose="020B0503020204020204" pitchFamily="34" charset="-122"/>
                <a:ea typeface="微软雅黑" panose="020B0503020204020204" pitchFamily="34" charset="-122"/>
              </a:rPr>
              <a:t>：组件</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par>
                                <p:cTn id="43" presetID="10" presetClass="entr" presetSubtype="0" fill="hold" nodeType="withEffect">
                                  <p:stCondLst>
                                    <p:cond delay="80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500"/>
                                        <p:tgtEl>
                                          <p:spTgt spid="17"/>
                                        </p:tgtEl>
                                      </p:cBhvr>
                                    </p:animEffect>
                                  </p:childTnLst>
                                </p:cTn>
                              </p:par>
                              <p:par>
                                <p:cTn id="46" presetID="1" presetClass="entr" presetSubtype="0" fill="hold" grpId="0" nodeType="withEffect">
                                  <p:stCondLst>
                                    <p:cond delay="800"/>
                                  </p:stCondLst>
                                  <p:childTnLst>
                                    <p:set>
                                      <p:cBhvr>
                                        <p:cTn id="47" dur="1" fill="hold">
                                          <p:stCondLst>
                                            <p:cond delay="0"/>
                                          </p:stCondLst>
                                        </p:cTn>
                                        <p:tgtEl>
                                          <p:spTgt spid="11"/>
                                        </p:tgtEl>
                                        <p:attrNameLst>
                                          <p:attrName>style.visibility</p:attrName>
                                        </p:attrNameLst>
                                      </p:cBhvr>
                                      <p:to>
                                        <p:strVal val="visible"/>
                                      </p:to>
                                    </p:set>
                                  </p:childTnLst>
                                </p:cTn>
                              </p:par>
                              <p:par>
                                <p:cTn id="48" presetID="1" presetClass="entr" presetSubtype="0" fill="hold" grpId="0" nodeType="withEffect">
                                  <p:stCondLst>
                                    <p:cond delay="800"/>
                                  </p:stCondLst>
                                  <p:childTnLst>
                                    <p:set>
                                      <p:cBhvr>
                                        <p:cTn id="49" dur="1" fill="hold">
                                          <p:stCondLst>
                                            <p:cond delay="0"/>
                                          </p:stCondLst>
                                        </p:cTn>
                                        <p:tgtEl>
                                          <p:spTgt spid="23"/>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2"/>
                                        </p:tgtEl>
                                        <p:attrNameLst>
                                          <p:attrName>style.visibility</p:attrName>
                                        </p:attrNameLst>
                                      </p:cBhvr>
                                      <p:to>
                                        <p:strVal val="visible"/>
                                      </p:to>
                                    </p:set>
                                    <p:animEffect transition="in" filter="fade">
                                      <p:cBhvr>
                                        <p:cTn id="54" dur="1000"/>
                                        <p:tgtEl>
                                          <p:spTgt spid="2"/>
                                        </p:tgtEl>
                                      </p:cBhvr>
                                    </p:animEffect>
                                    <p:anim calcmode="lin" valueType="num">
                                      <p:cBhvr>
                                        <p:cTn id="55" dur="1000" fill="hold"/>
                                        <p:tgtEl>
                                          <p:spTgt spid="2"/>
                                        </p:tgtEl>
                                        <p:attrNameLst>
                                          <p:attrName>ppt_x</p:attrName>
                                        </p:attrNameLst>
                                      </p:cBhvr>
                                      <p:tavLst>
                                        <p:tav tm="0">
                                          <p:val>
                                            <p:strVal val="#ppt_x"/>
                                          </p:val>
                                        </p:tav>
                                        <p:tav tm="100000">
                                          <p:val>
                                            <p:strVal val="#ppt_x"/>
                                          </p:val>
                                        </p:tav>
                                      </p:tavLst>
                                    </p:anim>
                                    <p:anim calcmode="lin" valueType="num">
                                      <p:cBhvr>
                                        <p:cTn id="5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fade">
                                      <p:cBhvr>
                                        <p:cTn id="61" dur="1000"/>
                                        <p:tgtEl>
                                          <p:spTgt spid="24"/>
                                        </p:tgtEl>
                                      </p:cBhvr>
                                    </p:animEffect>
                                    <p:anim calcmode="lin" valueType="num">
                                      <p:cBhvr>
                                        <p:cTn id="62" dur="1000" fill="hold"/>
                                        <p:tgtEl>
                                          <p:spTgt spid="24"/>
                                        </p:tgtEl>
                                        <p:attrNameLst>
                                          <p:attrName>ppt_x</p:attrName>
                                        </p:attrNameLst>
                                      </p:cBhvr>
                                      <p:tavLst>
                                        <p:tav tm="0">
                                          <p:val>
                                            <p:strVal val="#ppt_x"/>
                                          </p:val>
                                        </p:tav>
                                        <p:tav tm="100000">
                                          <p:val>
                                            <p:strVal val="#ppt_x"/>
                                          </p:val>
                                        </p:tav>
                                      </p:tavLst>
                                    </p:anim>
                                    <p:anim calcmode="lin" valueType="num">
                                      <p:cBhvr>
                                        <p:cTn id="63"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ldLvl="0" animBg="1"/>
      <p:bldP spid="50" grpId="1" bldLvl="0" animBg="1"/>
      <p:bldP spid="51" grpId="0" bldLvl="0" animBg="1"/>
      <p:bldP spid="51" grpId="1" bldLvl="0" animBg="1"/>
      <p:bldP spid="52" grpId="0" bldLvl="0" animBg="1"/>
      <p:bldP spid="52" grpId="1" bldLvl="0" animBg="1"/>
      <p:bldP spid="53" grpId="0" bldLvl="0" animBg="1"/>
      <p:bldP spid="53" grpId="1" bldLvl="0" animBg="1"/>
      <p:bldP spid="54" grpId="0"/>
      <p:bldP spid="54" grpId="1"/>
      <p:bldP spid="55" grpId="0"/>
      <p:bldP spid="11" grpId="0"/>
      <p:bldP spid="2" grpId="0"/>
      <p:bldP spid="23" grpId="0"/>
      <p:bldP spid="24"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7"/>
          <p:cNvSpPr>
            <a:spLocks noChangeArrowheads="1"/>
          </p:cNvSpPr>
          <p:nvPr/>
        </p:nvSpPr>
        <p:spPr bwMode="auto">
          <a:xfrm>
            <a:off x="1563092" y="-1133311"/>
            <a:ext cx="1892300" cy="1895475"/>
          </a:xfrm>
          <a:prstGeom prst="ellipse">
            <a:avLst/>
          </a:prstGeom>
          <a:solidFill>
            <a:srgbClr val="BAE36B">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 name="Oval 8"/>
          <p:cNvSpPr>
            <a:spLocks noChangeArrowheads="1"/>
          </p:cNvSpPr>
          <p:nvPr/>
        </p:nvSpPr>
        <p:spPr bwMode="auto">
          <a:xfrm>
            <a:off x="3559298" y="46190"/>
            <a:ext cx="292124" cy="292124"/>
          </a:xfrm>
          <a:prstGeom prst="ellipse">
            <a:avLst/>
          </a:prstGeom>
          <a:solidFill>
            <a:srgbClr val="6EAB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Oval 9"/>
          <p:cNvSpPr>
            <a:spLocks noChangeArrowheads="1"/>
          </p:cNvSpPr>
          <p:nvPr/>
        </p:nvSpPr>
        <p:spPr bwMode="auto">
          <a:xfrm>
            <a:off x="1057125" y="274534"/>
            <a:ext cx="1276350" cy="1281113"/>
          </a:xfrm>
          <a:prstGeom prst="ellipse">
            <a:avLst/>
          </a:prstGeom>
          <a:solidFill>
            <a:srgbClr val="B9DBD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 name="Oval 10"/>
          <p:cNvSpPr>
            <a:spLocks noChangeArrowheads="1"/>
          </p:cNvSpPr>
          <p:nvPr/>
        </p:nvSpPr>
        <p:spPr bwMode="auto">
          <a:xfrm>
            <a:off x="2762383" y="192252"/>
            <a:ext cx="781050" cy="781050"/>
          </a:xfrm>
          <a:prstGeom prst="ellipse">
            <a:avLst/>
          </a:prstGeom>
          <a:solidFill>
            <a:srgbClr val="ED9B38">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Oval 11"/>
          <p:cNvSpPr>
            <a:spLocks noChangeArrowheads="1"/>
          </p:cNvSpPr>
          <p:nvPr/>
        </p:nvSpPr>
        <p:spPr bwMode="auto">
          <a:xfrm>
            <a:off x="3940975" y="-185573"/>
            <a:ext cx="381000" cy="377825"/>
          </a:xfrm>
          <a:prstGeom prst="ellipse">
            <a:avLst/>
          </a:prstGeom>
          <a:solidFill>
            <a:srgbClr val="F5EA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Oval 13"/>
          <p:cNvSpPr>
            <a:spLocks noChangeArrowheads="1"/>
          </p:cNvSpPr>
          <p:nvPr/>
        </p:nvSpPr>
        <p:spPr bwMode="auto">
          <a:xfrm>
            <a:off x="3602893" y="252742"/>
            <a:ext cx="1206032" cy="1209241"/>
          </a:xfrm>
          <a:prstGeom prst="ellipse">
            <a:avLst/>
          </a:prstGeom>
          <a:solidFill>
            <a:srgbClr val="D8AEAF">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Oval 17"/>
          <p:cNvSpPr>
            <a:spLocks noChangeArrowheads="1"/>
          </p:cNvSpPr>
          <p:nvPr/>
        </p:nvSpPr>
        <p:spPr bwMode="auto">
          <a:xfrm>
            <a:off x="1952760" y="1915055"/>
            <a:ext cx="1016000" cy="1017588"/>
          </a:xfrm>
          <a:prstGeom prst="ellipse">
            <a:avLst/>
          </a:prstGeom>
          <a:solidFill>
            <a:srgbClr val="A5CB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Oval 18"/>
          <p:cNvSpPr>
            <a:spLocks noChangeArrowheads="1"/>
          </p:cNvSpPr>
          <p:nvPr/>
        </p:nvSpPr>
        <p:spPr bwMode="auto">
          <a:xfrm>
            <a:off x="4541477" y="311578"/>
            <a:ext cx="215900" cy="215900"/>
          </a:xfrm>
          <a:prstGeom prst="ellipse">
            <a:avLst/>
          </a:prstGeom>
          <a:solidFill>
            <a:srgbClr val="BDED6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Oval 19"/>
          <p:cNvSpPr>
            <a:spLocks noChangeArrowheads="1"/>
          </p:cNvSpPr>
          <p:nvPr/>
        </p:nvSpPr>
        <p:spPr bwMode="auto">
          <a:xfrm>
            <a:off x="4118809" y="1559890"/>
            <a:ext cx="215900" cy="215900"/>
          </a:xfrm>
          <a:prstGeom prst="ellipse">
            <a:avLst/>
          </a:prstGeom>
          <a:solidFill>
            <a:srgbClr val="BCED61">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 name="Oval 20"/>
          <p:cNvSpPr>
            <a:spLocks noChangeArrowheads="1"/>
          </p:cNvSpPr>
          <p:nvPr/>
        </p:nvSpPr>
        <p:spPr bwMode="auto">
          <a:xfrm>
            <a:off x="3637095" y="1526927"/>
            <a:ext cx="377825" cy="379413"/>
          </a:xfrm>
          <a:prstGeom prst="ellipse">
            <a:avLst/>
          </a:prstGeom>
          <a:solidFill>
            <a:srgbClr val="CB99CC">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 name="Oval 21"/>
          <p:cNvSpPr>
            <a:spLocks noChangeArrowheads="1"/>
          </p:cNvSpPr>
          <p:nvPr/>
        </p:nvSpPr>
        <p:spPr bwMode="auto">
          <a:xfrm>
            <a:off x="2875568" y="1320965"/>
            <a:ext cx="950440" cy="951935"/>
          </a:xfrm>
          <a:prstGeom prst="ellipse">
            <a:avLst/>
          </a:prstGeom>
          <a:solidFill>
            <a:srgbClr val="FBE22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Oval 22"/>
          <p:cNvSpPr>
            <a:spLocks noChangeArrowheads="1"/>
          </p:cNvSpPr>
          <p:nvPr/>
        </p:nvSpPr>
        <p:spPr bwMode="auto">
          <a:xfrm>
            <a:off x="2122251" y="998434"/>
            <a:ext cx="555625" cy="557213"/>
          </a:xfrm>
          <a:prstGeom prst="ellipse">
            <a:avLst/>
          </a:prstGeom>
          <a:solidFill>
            <a:srgbClr val="FBE22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Oval 23"/>
          <p:cNvSpPr>
            <a:spLocks noChangeArrowheads="1"/>
          </p:cNvSpPr>
          <p:nvPr/>
        </p:nvSpPr>
        <p:spPr bwMode="auto">
          <a:xfrm>
            <a:off x="1867033" y="1597190"/>
            <a:ext cx="514350" cy="514350"/>
          </a:xfrm>
          <a:prstGeom prst="ellipse">
            <a:avLst/>
          </a:prstGeom>
          <a:solidFill>
            <a:srgbClr val="8CDB27">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Oval 24"/>
          <p:cNvSpPr>
            <a:spLocks noChangeArrowheads="1"/>
          </p:cNvSpPr>
          <p:nvPr/>
        </p:nvSpPr>
        <p:spPr bwMode="auto">
          <a:xfrm>
            <a:off x="1660658" y="1717840"/>
            <a:ext cx="139700" cy="139700"/>
          </a:xfrm>
          <a:prstGeom prst="ellipse">
            <a:avLst/>
          </a:prstGeom>
          <a:solidFill>
            <a:srgbClr val="E9B915">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Oval 25"/>
          <p:cNvSpPr>
            <a:spLocks noChangeArrowheads="1"/>
          </p:cNvSpPr>
          <p:nvPr/>
        </p:nvSpPr>
        <p:spPr bwMode="auto">
          <a:xfrm>
            <a:off x="3032258" y="3043402"/>
            <a:ext cx="146050" cy="147638"/>
          </a:xfrm>
          <a:prstGeom prst="ellipse">
            <a:avLst/>
          </a:prstGeom>
          <a:solidFill>
            <a:srgbClr val="BCED60">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Oval 26"/>
          <p:cNvSpPr>
            <a:spLocks noChangeArrowheads="1"/>
          </p:cNvSpPr>
          <p:nvPr/>
        </p:nvSpPr>
        <p:spPr bwMode="auto">
          <a:xfrm>
            <a:off x="2968760" y="3464090"/>
            <a:ext cx="146050" cy="149225"/>
          </a:xfrm>
          <a:prstGeom prst="ellipse">
            <a:avLst/>
          </a:prstGeom>
          <a:solidFill>
            <a:srgbClr val="B03896">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Oval 27"/>
          <p:cNvSpPr>
            <a:spLocks noChangeArrowheads="1"/>
          </p:cNvSpPr>
          <p:nvPr/>
        </p:nvSpPr>
        <p:spPr bwMode="auto">
          <a:xfrm>
            <a:off x="3017652" y="3659738"/>
            <a:ext cx="437740" cy="437740"/>
          </a:xfrm>
          <a:prstGeom prst="ellipse">
            <a:avLst/>
          </a:prstGeom>
          <a:solidFill>
            <a:srgbClr val="F0CA6C">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Oval 28"/>
          <p:cNvSpPr>
            <a:spLocks noChangeArrowheads="1"/>
          </p:cNvSpPr>
          <p:nvPr/>
        </p:nvSpPr>
        <p:spPr bwMode="auto">
          <a:xfrm>
            <a:off x="2745717" y="4120844"/>
            <a:ext cx="317185" cy="321993"/>
          </a:xfrm>
          <a:prstGeom prst="ellipse">
            <a:avLst/>
          </a:prstGeom>
          <a:solidFill>
            <a:srgbClr val="F0CA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Oval 29"/>
          <p:cNvSpPr>
            <a:spLocks noChangeArrowheads="1"/>
          </p:cNvSpPr>
          <p:nvPr/>
        </p:nvSpPr>
        <p:spPr bwMode="auto">
          <a:xfrm>
            <a:off x="2928201" y="4905540"/>
            <a:ext cx="264948" cy="264948"/>
          </a:xfrm>
          <a:prstGeom prst="ellipse">
            <a:avLst/>
          </a:prstGeom>
          <a:solidFill>
            <a:srgbClr val="7BBFAA">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Oval 30"/>
          <p:cNvSpPr>
            <a:spLocks noChangeArrowheads="1"/>
          </p:cNvSpPr>
          <p:nvPr/>
        </p:nvSpPr>
        <p:spPr bwMode="auto">
          <a:xfrm>
            <a:off x="2745717" y="4510944"/>
            <a:ext cx="478058" cy="475179"/>
          </a:xfrm>
          <a:prstGeom prst="ellipse">
            <a:avLst/>
          </a:prstGeom>
          <a:solidFill>
            <a:srgbClr val="EB4544">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Oval 31"/>
          <p:cNvSpPr>
            <a:spLocks noChangeArrowheads="1"/>
          </p:cNvSpPr>
          <p:nvPr/>
        </p:nvSpPr>
        <p:spPr bwMode="auto">
          <a:xfrm>
            <a:off x="2624270" y="4585957"/>
            <a:ext cx="213232" cy="213232"/>
          </a:xfrm>
          <a:prstGeom prst="ellipse">
            <a:avLst/>
          </a:prstGeom>
          <a:solidFill>
            <a:srgbClr val="8DC65B">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9" name="Oval 32"/>
          <p:cNvSpPr>
            <a:spLocks noChangeArrowheads="1"/>
          </p:cNvSpPr>
          <p:nvPr/>
        </p:nvSpPr>
        <p:spPr bwMode="auto">
          <a:xfrm>
            <a:off x="2321883" y="3795092"/>
            <a:ext cx="604773" cy="604773"/>
          </a:xfrm>
          <a:prstGeom prst="ellipse">
            <a:avLst/>
          </a:prstGeom>
          <a:solidFill>
            <a:srgbClr val="98D2E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Oval 33"/>
          <p:cNvSpPr>
            <a:spLocks noChangeArrowheads="1"/>
          </p:cNvSpPr>
          <p:nvPr/>
        </p:nvSpPr>
        <p:spPr bwMode="auto">
          <a:xfrm>
            <a:off x="2800483" y="1133640"/>
            <a:ext cx="463550" cy="463550"/>
          </a:xfrm>
          <a:prstGeom prst="ellipse">
            <a:avLst/>
          </a:prstGeom>
          <a:solidFill>
            <a:srgbClr val="B9DBD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Oval 34"/>
          <p:cNvSpPr>
            <a:spLocks noChangeArrowheads="1"/>
          </p:cNvSpPr>
          <p:nvPr/>
        </p:nvSpPr>
        <p:spPr bwMode="auto">
          <a:xfrm>
            <a:off x="3226138" y="2959906"/>
            <a:ext cx="622300" cy="623888"/>
          </a:xfrm>
          <a:prstGeom prst="ellipse">
            <a:avLst/>
          </a:prstGeom>
          <a:solidFill>
            <a:srgbClr val="98D2E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2" name="Oval 35"/>
          <p:cNvSpPr>
            <a:spLocks noChangeArrowheads="1"/>
          </p:cNvSpPr>
          <p:nvPr/>
        </p:nvSpPr>
        <p:spPr bwMode="auto">
          <a:xfrm>
            <a:off x="2530610" y="2770352"/>
            <a:ext cx="422275" cy="420688"/>
          </a:xfrm>
          <a:prstGeom prst="ellipse">
            <a:avLst/>
          </a:prstGeom>
          <a:solidFill>
            <a:srgbClr val="E27902">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3" name="Oval 36"/>
          <p:cNvSpPr>
            <a:spLocks noChangeArrowheads="1"/>
          </p:cNvSpPr>
          <p:nvPr/>
        </p:nvSpPr>
        <p:spPr bwMode="auto">
          <a:xfrm>
            <a:off x="2374027" y="3076740"/>
            <a:ext cx="574675" cy="571500"/>
          </a:xfrm>
          <a:prstGeom prst="ellipse">
            <a:avLst/>
          </a:prstGeom>
          <a:solidFill>
            <a:srgbClr val="A9D25A">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4" name="Oval 37"/>
          <p:cNvSpPr>
            <a:spLocks noChangeArrowheads="1"/>
          </p:cNvSpPr>
          <p:nvPr/>
        </p:nvSpPr>
        <p:spPr bwMode="auto">
          <a:xfrm>
            <a:off x="3083060" y="2016455"/>
            <a:ext cx="1066800" cy="1068388"/>
          </a:xfrm>
          <a:prstGeom prst="ellipse">
            <a:avLst/>
          </a:prstGeom>
          <a:solidFill>
            <a:srgbClr val="EA5514">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5" name="Rectangle 39"/>
          <p:cNvSpPr>
            <a:spLocks noChangeArrowheads="1"/>
          </p:cNvSpPr>
          <p:nvPr/>
        </p:nvSpPr>
        <p:spPr bwMode="auto">
          <a:xfrm>
            <a:off x="3252923" y="2212664"/>
            <a:ext cx="72707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4800" b="0" i="0" u="none" strike="noStrike" cap="none" normalizeH="0" baseline="0" dirty="0">
                <a:ln>
                  <a:noFill/>
                </a:ln>
                <a:solidFill>
                  <a:srgbClr val="FFFFFF"/>
                </a:solidFill>
                <a:effectLst/>
                <a:latin typeface="Impact" pitchFamily="34" charset="0"/>
                <a:ea typeface="宋体" pitchFamily="2" charset="-122"/>
                <a:cs typeface="宋体" pitchFamily="2" charset="-122"/>
              </a:rPr>
              <a:t>06</a:t>
            </a:r>
            <a:endParaRPr kumimoji="0" lang="zh-CN" altLang="zh-CN" sz="1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36" name="Rectangle 39"/>
          <p:cNvSpPr>
            <a:spLocks noChangeArrowheads="1"/>
          </p:cNvSpPr>
          <p:nvPr/>
        </p:nvSpPr>
        <p:spPr bwMode="auto">
          <a:xfrm>
            <a:off x="4505771" y="2185438"/>
            <a:ext cx="2442493"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4400" b="1" dirty="0">
                <a:solidFill>
                  <a:srgbClr val="EA5514"/>
                </a:solidFill>
                <a:latin typeface="微软雅黑" pitchFamily="34" charset="-122"/>
                <a:ea typeface="微软雅黑" pitchFamily="34" charset="-122"/>
                <a:cs typeface="宋体" pitchFamily="2" charset="-122"/>
              </a:rPr>
              <a:t>参考资料</a:t>
            </a:r>
            <a:endParaRPr lang="en-US" altLang="zh-CN" sz="4400" b="1" dirty="0">
              <a:solidFill>
                <a:srgbClr val="EA5514"/>
              </a:solidFill>
              <a:latin typeface="微软雅黑" pitchFamily="34" charset="-122"/>
              <a:ea typeface="微软雅黑" pitchFamily="34" charset="-122"/>
              <a:cs typeface="宋体" pitchFamily="2" charset="-122"/>
            </a:endParaRPr>
          </a:p>
        </p:txBody>
      </p:sp>
    </p:spTree>
    <p:extLst>
      <p:ext uri="{BB962C8B-B14F-4D97-AF65-F5344CB8AC3E}">
        <p14:creationId xmlns:p14="http://schemas.microsoft.com/office/powerpoint/2010/main" val="3756461273"/>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300"/>
                                      </p:stCondLst>
                                      <p:childTnLst>
                                        <p:set>
                                          <p:cBhvr>
                                            <p:cTn id="27" dur="1" fill="hold">
                                              <p:stCondLst>
                                                <p:cond delay="0"/>
                                              </p:stCondLst>
                                            </p:cTn>
                                            <p:tgtEl>
                                              <p:spTgt spid="10"/>
                                            </p:tgtEl>
                                            <p:attrNameLst>
                                              <p:attrName>style.visibility</p:attrName>
                                            </p:attrNameLst>
                                          </p:cBhvr>
                                          <p:to>
                                            <p:strVal val="visible"/>
                                          </p:to>
                                        </p:set>
                                        <p:anim calcmode="lin" valueType="num">
                                          <p:cBhvr>
                                            <p:cTn id="28" dur="300" fill="hold"/>
                                            <p:tgtEl>
                                              <p:spTgt spid="10"/>
                                            </p:tgtEl>
                                            <p:attrNameLst>
                                              <p:attrName>ppt_w</p:attrName>
                                            </p:attrNameLst>
                                          </p:cBhvr>
                                          <p:tavLst>
                                            <p:tav tm="0">
                                              <p:val>
                                                <p:fltVal val="0"/>
                                              </p:val>
                                            </p:tav>
                                            <p:tav tm="100000">
                                              <p:val>
                                                <p:strVal val="#ppt_w"/>
                                              </p:val>
                                            </p:tav>
                                          </p:tavLst>
                                        </p:anim>
                                        <p:anim calcmode="lin" valueType="num">
                                          <p:cBhvr>
                                            <p:cTn id="29" dur="300" fill="hold"/>
                                            <p:tgtEl>
                                              <p:spTgt spid="10"/>
                                            </p:tgtEl>
                                            <p:attrNameLst>
                                              <p:attrName>ppt_h</p:attrName>
                                            </p:attrNameLst>
                                          </p:cBhvr>
                                          <p:tavLst>
                                            <p:tav tm="0">
                                              <p:val>
                                                <p:fltVal val="0"/>
                                              </p:val>
                                            </p:tav>
                                            <p:tav tm="100000">
                                              <p:val>
                                                <p:strVal val="#ppt_h"/>
                                              </p:val>
                                            </p:tav>
                                          </p:tavLst>
                                        </p:anim>
                                        <p:animEffect transition="in" filter="fade">
                                          <p:cBhvr>
                                            <p:cTn id="30" dur="300"/>
                                            <p:tgtEl>
                                              <p:spTgt spid="10"/>
                                            </p:tgtEl>
                                          </p:cBhvr>
                                        </p:animEffect>
                                      </p:childTnLst>
                                    </p:cTn>
                                  </p:par>
                                  <p:par>
                                    <p:cTn id="31" presetID="6" presetClass="emph" presetSubtype="0" autoRev="1" fill="hold" grpId="1" nodeType="withEffect">
                                      <p:stCondLst>
                                        <p:cond delay="600"/>
                                      </p:stCondLst>
                                      <p:childTnLst>
                                        <p:animScale>
                                          <p:cBhvr>
                                            <p:cTn id="32" dur="150" fill="hold"/>
                                            <p:tgtEl>
                                              <p:spTgt spid="10"/>
                                            </p:tgtEl>
                                          </p:cBhvr>
                                          <p:by x="110000" y="110000"/>
                                        </p:animScale>
                                      </p:childTnLst>
                                    </p:cTn>
                                  </p:par>
                                  <p:par>
                                    <p:cTn id="33" presetID="53" presetClass="entr" presetSubtype="16" fill="hold" grpId="0" nodeType="withEffect">
                                      <p:stCondLst>
                                        <p:cond delay="20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par>
                                    <p:cTn id="38" presetID="6" presetClass="emph" presetSubtype="0" autoRev="1" fill="hold" grpId="1" nodeType="withEffect">
                                      <p:stCondLst>
                                        <p:cond delay="500"/>
                                      </p:stCondLst>
                                      <p:childTnLst>
                                        <p:animScale>
                                          <p:cBhvr>
                                            <p:cTn id="39" dur="150" fill="hold"/>
                                            <p:tgtEl>
                                              <p:spTgt spid="7"/>
                                            </p:tgtEl>
                                          </p:cBhvr>
                                          <p:by x="110000" y="110000"/>
                                        </p:animScale>
                                      </p:childTnLst>
                                    </p:cTn>
                                  </p:par>
                                  <p:par>
                                    <p:cTn id="40" presetID="53" presetClass="entr" presetSubtype="16"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300" fill="hold"/>
                                            <p:tgtEl>
                                              <p:spTgt spid="6"/>
                                            </p:tgtEl>
                                            <p:attrNameLst>
                                              <p:attrName>ppt_w</p:attrName>
                                            </p:attrNameLst>
                                          </p:cBhvr>
                                          <p:tavLst>
                                            <p:tav tm="0">
                                              <p:val>
                                                <p:fltVal val="0"/>
                                              </p:val>
                                            </p:tav>
                                            <p:tav tm="100000">
                                              <p:val>
                                                <p:strVal val="#ppt_w"/>
                                              </p:val>
                                            </p:tav>
                                          </p:tavLst>
                                        </p:anim>
                                        <p:anim calcmode="lin" valueType="num">
                                          <p:cBhvr>
                                            <p:cTn id="43" dur="300" fill="hold"/>
                                            <p:tgtEl>
                                              <p:spTgt spid="6"/>
                                            </p:tgtEl>
                                            <p:attrNameLst>
                                              <p:attrName>ppt_h</p:attrName>
                                            </p:attrNameLst>
                                          </p:cBhvr>
                                          <p:tavLst>
                                            <p:tav tm="0">
                                              <p:val>
                                                <p:fltVal val="0"/>
                                              </p:val>
                                            </p:tav>
                                            <p:tav tm="100000">
                                              <p:val>
                                                <p:strVal val="#ppt_h"/>
                                              </p:val>
                                            </p:tav>
                                          </p:tavLst>
                                        </p:anim>
                                        <p:animEffect transition="in" filter="fade">
                                          <p:cBhvr>
                                            <p:cTn id="44" dur="300"/>
                                            <p:tgtEl>
                                              <p:spTgt spid="6"/>
                                            </p:tgtEl>
                                          </p:cBhvr>
                                        </p:animEffect>
                                      </p:childTnLst>
                                    </p:cTn>
                                  </p:par>
                                  <p:par>
                                    <p:cTn id="45" presetID="6" presetClass="emph" presetSubtype="0" autoRev="1" fill="hold" grpId="1" nodeType="withEffect">
                                      <p:stCondLst>
                                        <p:cond delay="300"/>
                                      </p:stCondLst>
                                      <p:childTnLst>
                                        <p:animScale>
                                          <p:cBhvr>
                                            <p:cTn id="46" dur="150" fill="hold"/>
                                            <p:tgtEl>
                                              <p:spTgt spid="6"/>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300" fill="hold"/>
                                            <p:tgtEl>
                                              <p:spTgt spid="16"/>
                                            </p:tgtEl>
                                            <p:attrNameLst>
                                              <p:attrName>ppt_w</p:attrName>
                                            </p:attrNameLst>
                                          </p:cBhvr>
                                          <p:tavLst>
                                            <p:tav tm="0">
                                              <p:val>
                                                <p:fltVal val="0"/>
                                              </p:val>
                                            </p:tav>
                                            <p:tav tm="100000">
                                              <p:val>
                                                <p:strVal val="#ppt_w"/>
                                              </p:val>
                                            </p:tav>
                                          </p:tavLst>
                                        </p:anim>
                                        <p:anim calcmode="lin" valueType="num">
                                          <p:cBhvr>
                                            <p:cTn id="64" dur="300" fill="hold"/>
                                            <p:tgtEl>
                                              <p:spTgt spid="16"/>
                                            </p:tgtEl>
                                            <p:attrNameLst>
                                              <p:attrName>ppt_h</p:attrName>
                                            </p:attrNameLst>
                                          </p:cBhvr>
                                          <p:tavLst>
                                            <p:tav tm="0">
                                              <p:val>
                                                <p:fltVal val="0"/>
                                              </p:val>
                                            </p:tav>
                                            <p:tav tm="100000">
                                              <p:val>
                                                <p:strVal val="#ppt_h"/>
                                              </p:val>
                                            </p:tav>
                                          </p:tavLst>
                                        </p:anim>
                                        <p:animEffect transition="in" filter="fade">
                                          <p:cBhvr>
                                            <p:cTn id="65" dur="300"/>
                                            <p:tgtEl>
                                              <p:spTgt spid="16"/>
                                            </p:tgtEl>
                                          </p:cBhvr>
                                        </p:animEffect>
                                      </p:childTnLst>
                                    </p:cTn>
                                  </p:par>
                                  <p:par>
                                    <p:cTn id="66" presetID="6" presetClass="emph" presetSubtype="0" autoRev="1" fill="hold" grpId="1" nodeType="withEffect">
                                      <p:stCondLst>
                                        <p:cond delay="300"/>
                                      </p:stCondLst>
                                      <p:childTnLst>
                                        <p:animScale>
                                          <p:cBhvr>
                                            <p:cTn id="67" dur="150" fill="hold"/>
                                            <p:tgtEl>
                                              <p:spTgt spid="16"/>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p:cTn id="70" dur="300" fill="hold"/>
                                            <p:tgtEl>
                                              <p:spTgt spid="17"/>
                                            </p:tgtEl>
                                            <p:attrNameLst>
                                              <p:attrName>ppt_w</p:attrName>
                                            </p:attrNameLst>
                                          </p:cBhvr>
                                          <p:tavLst>
                                            <p:tav tm="0">
                                              <p:val>
                                                <p:fltVal val="0"/>
                                              </p:val>
                                            </p:tav>
                                            <p:tav tm="100000">
                                              <p:val>
                                                <p:strVal val="#ppt_w"/>
                                              </p:val>
                                            </p:tav>
                                          </p:tavLst>
                                        </p:anim>
                                        <p:anim calcmode="lin" valueType="num">
                                          <p:cBhvr>
                                            <p:cTn id="71" dur="300" fill="hold"/>
                                            <p:tgtEl>
                                              <p:spTgt spid="17"/>
                                            </p:tgtEl>
                                            <p:attrNameLst>
                                              <p:attrName>ppt_h</p:attrName>
                                            </p:attrNameLst>
                                          </p:cBhvr>
                                          <p:tavLst>
                                            <p:tav tm="0">
                                              <p:val>
                                                <p:fltVal val="0"/>
                                              </p:val>
                                            </p:tav>
                                            <p:tav tm="100000">
                                              <p:val>
                                                <p:strVal val="#ppt_h"/>
                                              </p:val>
                                            </p:tav>
                                          </p:tavLst>
                                        </p:anim>
                                        <p:animEffect transition="in" filter="fade">
                                          <p:cBhvr>
                                            <p:cTn id="72" dur="300"/>
                                            <p:tgtEl>
                                              <p:spTgt spid="17"/>
                                            </p:tgtEl>
                                          </p:cBhvr>
                                        </p:animEffect>
                                      </p:childTnLst>
                                    </p:cTn>
                                  </p:par>
                                  <p:par>
                                    <p:cTn id="73" presetID="6" presetClass="emph" presetSubtype="0" autoRev="1" fill="hold" grpId="1" nodeType="withEffect">
                                      <p:stCondLst>
                                        <p:cond delay="300"/>
                                      </p:stCondLst>
                                      <p:childTnLst>
                                        <p:animScale>
                                          <p:cBhvr>
                                            <p:cTn id="74" dur="150" fill="hold"/>
                                            <p:tgtEl>
                                              <p:spTgt spid="17"/>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300" fill="hold"/>
                                            <p:tgtEl>
                                              <p:spTgt spid="15"/>
                                            </p:tgtEl>
                                            <p:attrNameLst>
                                              <p:attrName>ppt_w</p:attrName>
                                            </p:attrNameLst>
                                          </p:cBhvr>
                                          <p:tavLst>
                                            <p:tav tm="0">
                                              <p:val>
                                                <p:fltVal val="0"/>
                                              </p:val>
                                            </p:tav>
                                            <p:tav tm="100000">
                                              <p:val>
                                                <p:strVal val="#ppt_w"/>
                                              </p:val>
                                            </p:tav>
                                          </p:tavLst>
                                        </p:anim>
                                        <p:anim calcmode="lin" valueType="num">
                                          <p:cBhvr>
                                            <p:cTn id="78" dur="300" fill="hold"/>
                                            <p:tgtEl>
                                              <p:spTgt spid="15"/>
                                            </p:tgtEl>
                                            <p:attrNameLst>
                                              <p:attrName>ppt_h</p:attrName>
                                            </p:attrNameLst>
                                          </p:cBhvr>
                                          <p:tavLst>
                                            <p:tav tm="0">
                                              <p:val>
                                                <p:fltVal val="0"/>
                                              </p:val>
                                            </p:tav>
                                            <p:tav tm="100000">
                                              <p:val>
                                                <p:strVal val="#ppt_h"/>
                                              </p:val>
                                            </p:tav>
                                          </p:tavLst>
                                        </p:anim>
                                        <p:animEffect transition="in" filter="fade">
                                          <p:cBhvr>
                                            <p:cTn id="79" dur="300"/>
                                            <p:tgtEl>
                                              <p:spTgt spid="15"/>
                                            </p:tgtEl>
                                          </p:cBhvr>
                                        </p:animEffect>
                                      </p:childTnLst>
                                    </p:cTn>
                                  </p:par>
                                  <p:par>
                                    <p:cTn id="80" presetID="6" presetClass="emph" presetSubtype="0" autoRev="1" fill="hold" grpId="1" nodeType="withEffect">
                                      <p:stCondLst>
                                        <p:cond delay="300"/>
                                      </p:stCondLst>
                                      <p:childTnLst>
                                        <p:animScale>
                                          <p:cBhvr>
                                            <p:cTn id="81" dur="150" fill="hold"/>
                                            <p:tgtEl>
                                              <p:spTgt spid="15"/>
                                            </p:tgtEl>
                                          </p:cBhvr>
                                          <p:by x="110000" y="110000"/>
                                        </p:animScale>
                                      </p:childTnLst>
                                    </p:cTn>
                                  </p:par>
                                  <p:par>
                                    <p:cTn id="82" presetID="53" presetClass="entr" presetSubtype="16" fill="hold" grpId="0" nodeType="withEffect">
                                      <p:stCondLst>
                                        <p:cond delay="200"/>
                                      </p:stCondLst>
                                      <p:childTnLst>
                                        <p:set>
                                          <p:cBhvr>
                                            <p:cTn id="83" dur="1" fill="hold">
                                              <p:stCondLst>
                                                <p:cond delay="0"/>
                                              </p:stCondLst>
                                            </p:cTn>
                                            <p:tgtEl>
                                              <p:spTgt spid="18"/>
                                            </p:tgtEl>
                                            <p:attrNameLst>
                                              <p:attrName>style.visibility</p:attrName>
                                            </p:attrNameLst>
                                          </p:cBhvr>
                                          <p:to>
                                            <p:strVal val="visible"/>
                                          </p:to>
                                        </p:set>
                                        <p:anim calcmode="lin" valueType="num">
                                          <p:cBhvr>
                                            <p:cTn id="84" dur="300" fill="hold"/>
                                            <p:tgtEl>
                                              <p:spTgt spid="18"/>
                                            </p:tgtEl>
                                            <p:attrNameLst>
                                              <p:attrName>ppt_w</p:attrName>
                                            </p:attrNameLst>
                                          </p:cBhvr>
                                          <p:tavLst>
                                            <p:tav tm="0">
                                              <p:val>
                                                <p:fltVal val="0"/>
                                              </p:val>
                                            </p:tav>
                                            <p:tav tm="100000">
                                              <p:val>
                                                <p:strVal val="#ppt_w"/>
                                              </p:val>
                                            </p:tav>
                                          </p:tavLst>
                                        </p:anim>
                                        <p:anim calcmode="lin" valueType="num">
                                          <p:cBhvr>
                                            <p:cTn id="85" dur="300" fill="hold"/>
                                            <p:tgtEl>
                                              <p:spTgt spid="18"/>
                                            </p:tgtEl>
                                            <p:attrNameLst>
                                              <p:attrName>ppt_h</p:attrName>
                                            </p:attrNameLst>
                                          </p:cBhvr>
                                          <p:tavLst>
                                            <p:tav tm="0">
                                              <p:val>
                                                <p:fltVal val="0"/>
                                              </p:val>
                                            </p:tav>
                                            <p:tav tm="100000">
                                              <p:val>
                                                <p:strVal val="#ppt_h"/>
                                              </p:val>
                                            </p:tav>
                                          </p:tavLst>
                                        </p:anim>
                                        <p:animEffect transition="in" filter="fade">
                                          <p:cBhvr>
                                            <p:cTn id="86" dur="300"/>
                                            <p:tgtEl>
                                              <p:spTgt spid="18"/>
                                            </p:tgtEl>
                                          </p:cBhvr>
                                        </p:animEffect>
                                      </p:childTnLst>
                                    </p:cTn>
                                  </p:par>
                                  <p:par>
                                    <p:cTn id="87" presetID="6" presetClass="emph" presetSubtype="0" autoRev="1" fill="hold" grpId="1" nodeType="withEffect">
                                      <p:stCondLst>
                                        <p:cond delay="500"/>
                                      </p:stCondLst>
                                      <p:childTnLst>
                                        <p:animScale>
                                          <p:cBhvr>
                                            <p:cTn id="88" dur="150" fill="hold"/>
                                            <p:tgtEl>
                                              <p:spTgt spid="18"/>
                                            </p:tgtEl>
                                          </p:cBhvr>
                                          <p:by x="110000" y="110000"/>
                                        </p:animScale>
                                      </p:childTnLst>
                                    </p:cTn>
                                  </p:par>
                                  <p:par>
                                    <p:cTn id="89" presetID="53" presetClass="entr" presetSubtype="16" fill="hold" grpId="0" nodeType="withEffect">
                                      <p:stCondLst>
                                        <p:cond delay="60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900"/>
                                      </p:stCondLst>
                                      <p:childTnLst>
                                        <p:animScale>
                                          <p:cBhvr>
                                            <p:cTn id="95" dur="150" fill="hold"/>
                                            <p:tgtEl>
                                              <p:spTgt spid="20"/>
                                            </p:tgtEl>
                                          </p:cBhvr>
                                          <p:by x="110000" y="110000"/>
                                        </p:animScale>
                                      </p:childTnLst>
                                    </p:cTn>
                                  </p:par>
                                  <p:par>
                                    <p:cTn id="96" presetID="53" presetClass="entr" presetSubtype="16" fill="hold" grpId="0" nodeType="withEffect">
                                      <p:stCondLst>
                                        <p:cond delay="200"/>
                                      </p:stCondLst>
                                      <p:childTnLst>
                                        <p:set>
                                          <p:cBhvr>
                                            <p:cTn id="97" dur="1" fill="hold">
                                              <p:stCondLst>
                                                <p:cond delay="0"/>
                                              </p:stCondLst>
                                            </p:cTn>
                                            <p:tgtEl>
                                              <p:spTgt spid="34"/>
                                            </p:tgtEl>
                                            <p:attrNameLst>
                                              <p:attrName>style.visibility</p:attrName>
                                            </p:attrNameLst>
                                          </p:cBhvr>
                                          <p:to>
                                            <p:strVal val="visible"/>
                                          </p:to>
                                        </p:set>
                                        <p:anim calcmode="lin" valueType="num">
                                          <p:cBhvr>
                                            <p:cTn id="98" dur="300" fill="hold"/>
                                            <p:tgtEl>
                                              <p:spTgt spid="34"/>
                                            </p:tgtEl>
                                            <p:attrNameLst>
                                              <p:attrName>ppt_w</p:attrName>
                                            </p:attrNameLst>
                                          </p:cBhvr>
                                          <p:tavLst>
                                            <p:tav tm="0">
                                              <p:val>
                                                <p:fltVal val="0"/>
                                              </p:val>
                                            </p:tav>
                                            <p:tav tm="100000">
                                              <p:val>
                                                <p:strVal val="#ppt_w"/>
                                              </p:val>
                                            </p:tav>
                                          </p:tavLst>
                                        </p:anim>
                                        <p:anim calcmode="lin" valueType="num">
                                          <p:cBhvr>
                                            <p:cTn id="99" dur="300" fill="hold"/>
                                            <p:tgtEl>
                                              <p:spTgt spid="34"/>
                                            </p:tgtEl>
                                            <p:attrNameLst>
                                              <p:attrName>ppt_h</p:attrName>
                                            </p:attrNameLst>
                                          </p:cBhvr>
                                          <p:tavLst>
                                            <p:tav tm="0">
                                              <p:val>
                                                <p:fltVal val="0"/>
                                              </p:val>
                                            </p:tav>
                                            <p:tav tm="100000">
                                              <p:val>
                                                <p:strVal val="#ppt_h"/>
                                              </p:val>
                                            </p:tav>
                                          </p:tavLst>
                                        </p:anim>
                                        <p:animEffect transition="in" filter="fade">
                                          <p:cBhvr>
                                            <p:cTn id="100" dur="300"/>
                                            <p:tgtEl>
                                              <p:spTgt spid="34"/>
                                            </p:tgtEl>
                                          </p:cBhvr>
                                        </p:animEffect>
                                      </p:childTnLst>
                                    </p:cTn>
                                  </p:par>
                                  <p:par>
                                    <p:cTn id="101" presetID="6" presetClass="emph" presetSubtype="0" autoRev="1" fill="hold" grpId="1" nodeType="withEffect">
                                      <p:stCondLst>
                                        <p:cond delay="500"/>
                                      </p:stCondLst>
                                      <p:childTnLst>
                                        <p:animScale>
                                          <p:cBhvr>
                                            <p:cTn id="102" dur="150" fill="hold"/>
                                            <p:tgtEl>
                                              <p:spTgt spid="34"/>
                                            </p:tgtEl>
                                          </p:cBhvr>
                                          <p:by x="110000" y="110000"/>
                                        </p:animScale>
                                      </p:childTnLst>
                                    </p:cTn>
                                  </p:par>
                                  <p:par>
                                    <p:cTn id="103" presetID="53" presetClass="entr" presetSubtype="16"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anim calcmode="lin" valueType="num">
                                          <p:cBhvr>
                                            <p:cTn id="105" dur="300" fill="hold"/>
                                            <p:tgtEl>
                                              <p:spTgt spid="14"/>
                                            </p:tgtEl>
                                            <p:attrNameLst>
                                              <p:attrName>ppt_w</p:attrName>
                                            </p:attrNameLst>
                                          </p:cBhvr>
                                          <p:tavLst>
                                            <p:tav tm="0">
                                              <p:val>
                                                <p:fltVal val="0"/>
                                              </p:val>
                                            </p:tav>
                                            <p:tav tm="100000">
                                              <p:val>
                                                <p:strVal val="#ppt_w"/>
                                              </p:val>
                                            </p:tav>
                                          </p:tavLst>
                                        </p:anim>
                                        <p:anim calcmode="lin" valueType="num">
                                          <p:cBhvr>
                                            <p:cTn id="106" dur="300" fill="hold"/>
                                            <p:tgtEl>
                                              <p:spTgt spid="14"/>
                                            </p:tgtEl>
                                            <p:attrNameLst>
                                              <p:attrName>ppt_h</p:attrName>
                                            </p:attrNameLst>
                                          </p:cBhvr>
                                          <p:tavLst>
                                            <p:tav tm="0">
                                              <p:val>
                                                <p:fltVal val="0"/>
                                              </p:val>
                                            </p:tav>
                                            <p:tav tm="100000">
                                              <p:val>
                                                <p:strVal val="#ppt_h"/>
                                              </p:val>
                                            </p:tav>
                                          </p:tavLst>
                                        </p:anim>
                                        <p:animEffect transition="in" filter="fade">
                                          <p:cBhvr>
                                            <p:cTn id="107" dur="300"/>
                                            <p:tgtEl>
                                              <p:spTgt spid="14"/>
                                            </p:tgtEl>
                                          </p:cBhvr>
                                        </p:animEffect>
                                      </p:childTnLst>
                                    </p:cTn>
                                  </p:par>
                                  <p:par>
                                    <p:cTn id="108" presetID="6" presetClass="emph" presetSubtype="0" autoRev="1" fill="hold" grpId="1" nodeType="withEffect">
                                      <p:stCondLst>
                                        <p:cond delay="300"/>
                                      </p:stCondLst>
                                      <p:childTnLst>
                                        <p:animScale>
                                          <p:cBhvr>
                                            <p:cTn id="109" dur="150" fill="hold"/>
                                            <p:tgtEl>
                                              <p:spTgt spid="14"/>
                                            </p:tgtEl>
                                          </p:cBhvr>
                                          <p:by x="110000" y="110000"/>
                                        </p:animScale>
                                      </p:childTnLst>
                                    </p:cTn>
                                  </p:par>
                                  <p:par>
                                    <p:cTn id="110" presetID="53" presetClass="entr" presetSubtype="16" fill="hold" grpId="0" nodeType="withEffect">
                                      <p:stCondLst>
                                        <p:cond delay="400"/>
                                      </p:stCondLst>
                                      <p:childTnLst>
                                        <p:set>
                                          <p:cBhvr>
                                            <p:cTn id="111" dur="1" fill="hold">
                                              <p:stCondLst>
                                                <p:cond delay="0"/>
                                              </p:stCondLst>
                                            </p:cTn>
                                            <p:tgtEl>
                                              <p:spTgt spid="31"/>
                                            </p:tgtEl>
                                            <p:attrNameLst>
                                              <p:attrName>style.visibility</p:attrName>
                                            </p:attrNameLst>
                                          </p:cBhvr>
                                          <p:to>
                                            <p:strVal val="visible"/>
                                          </p:to>
                                        </p:set>
                                        <p:anim calcmode="lin" valueType="num">
                                          <p:cBhvr>
                                            <p:cTn id="112" dur="300" fill="hold"/>
                                            <p:tgtEl>
                                              <p:spTgt spid="31"/>
                                            </p:tgtEl>
                                            <p:attrNameLst>
                                              <p:attrName>ppt_w</p:attrName>
                                            </p:attrNameLst>
                                          </p:cBhvr>
                                          <p:tavLst>
                                            <p:tav tm="0">
                                              <p:val>
                                                <p:fltVal val="0"/>
                                              </p:val>
                                            </p:tav>
                                            <p:tav tm="100000">
                                              <p:val>
                                                <p:strVal val="#ppt_w"/>
                                              </p:val>
                                            </p:tav>
                                          </p:tavLst>
                                        </p:anim>
                                        <p:anim calcmode="lin" valueType="num">
                                          <p:cBhvr>
                                            <p:cTn id="113" dur="300" fill="hold"/>
                                            <p:tgtEl>
                                              <p:spTgt spid="31"/>
                                            </p:tgtEl>
                                            <p:attrNameLst>
                                              <p:attrName>ppt_h</p:attrName>
                                            </p:attrNameLst>
                                          </p:cBhvr>
                                          <p:tavLst>
                                            <p:tav tm="0">
                                              <p:val>
                                                <p:fltVal val="0"/>
                                              </p:val>
                                            </p:tav>
                                            <p:tav tm="100000">
                                              <p:val>
                                                <p:strVal val="#ppt_h"/>
                                              </p:val>
                                            </p:tav>
                                          </p:tavLst>
                                        </p:anim>
                                        <p:animEffect transition="in" filter="fade">
                                          <p:cBhvr>
                                            <p:cTn id="114" dur="300"/>
                                            <p:tgtEl>
                                              <p:spTgt spid="31"/>
                                            </p:tgtEl>
                                          </p:cBhvr>
                                        </p:animEffect>
                                      </p:childTnLst>
                                    </p:cTn>
                                  </p:par>
                                  <p:par>
                                    <p:cTn id="115" presetID="6" presetClass="emph" presetSubtype="0" autoRev="1" fill="hold" grpId="1" nodeType="withEffect">
                                      <p:stCondLst>
                                        <p:cond delay="700"/>
                                      </p:stCondLst>
                                      <p:childTnLst>
                                        <p:animScale>
                                          <p:cBhvr>
                                            <p:cTn id="116" dur="150" fill="hold"/>
                                            <p:tgtEl>
                                              <p:spTgt spid="31"/>
                                            </p:tgtEl>
                                          </p:cBhvr>
                                          <p:by x="110000" y="110000"/>
                                        </p:animScale>
                                      </p:childTnLst>
                                    </p:cTn>
                                  </p:par>
                                  <p:par>
                                    <p:cTn id="117" presetID="53" presetClass="entr" presetSubtype="16" fill="hold" grpId="0" nodeType="withEffect">
                                      <p:stCondLst>
                                        <p:cond delay="100"/>
                                      </p:stCondLst>
                                      <p:childTnLst>
                                        <p:set>
                                          <p:cBhvr>
                                            <p:cTn id="118" dur="1" fill="hold">
                                              <p:stCondLst>
                                                <p:cond delay="0"/>
                                              </p:stCondLst>
                                            </p:cTn>
                                            <p:tgtEl>
                                              <p:spTgt spid="32"/>
                                            </p:tgtEl>
                                            <p:attrNameLst>
                                              <p:attrName>style.visibility</p:attrName>
                                            </p:attrNameLst>
                                          </p:cBhvr>
                                          <p:to>
                                            <p:strVal val="visible"/>
                                          </p:to>
                                        </p:set>
                                        <p:anim calcmode="lin" valueType="num">
                                          <p:cBhvr>
                                            <p:cTn id="119" dur="300" fill="hold"/>
                                            <p:tgtEl>
                                              <p:spTgt spid="32"/>
                                            </p:tgtEl>
                                            <p:attrNameLst>
                                              <p:attrName>ppt_w</p:attrName>
                                            </p:attrNameLst>
                                          </p:cBhvr>
                                          <p:tavLst>
                                            <p:tav tm="0">
                                              <p:val>
                                                <p:fltVal val="0"/>
                                              </p:val>
                                            </p:tav>
                                            <p:tav tm="100000">
                                              <p:val>
                                                <p:strVal val="#ppt_w"/>
                                              </p:val>
                                            </p:tav>
                                          </p:tavLst>
                                        </p:anim>
                                        <p:anim calcmode="lin" valueType="num">
                                          <p:cBhvr>
                                            <p:cTn id="120" dur="300" fill="hold"/>
                                            <p:tgtEl>
                                              <p:spTgt spid="32"/>
                                            </p:tgtEl>
                                            <p:attrNameLst>
                                              <p:attrName>ppt_h</p:attrName>
                                            </p:attrNameLst>
                                          </p:cBhvr>
                                          <p:tavLst>
                                            <p:tav tm="0">
                                              <p:val>
                                                <p:fltVal val="0"/>
                                              </p:val>
                                            </p:tav>
                                            <p:tav tm="100000">
                                              <p:val>
                                                <p:strVal val="#ppt_h"/>
                                              </p:val>
                                            </p:tav>
                                          </p:tavLst>
                                        </p:anim>
                                        <p:animEffect transition="in" filter="fade">
                                          <p:cBhvr>
                                            <p:cTn id="121" dur="300"/>
                                            <p:tgtEl>
                                              <p:spTgt spid="32"/>
                                            </p:tgtEl>
                                          </p:cBhvr>
                                        </p:animEffect>
                                      </p:childTnLst>
                                    </p:cTn>
                                  </p:par>
                                  <p:par>
                                    <p:cTn id="122" presetID="6" presetClass="emph" presetSubtype="0" autoRev="1" fill="hold" grpId="1" nodeType="withEffect">
                                      <p:stCondLst>
                                        <p:cond delay="400"/>
                                      </p:stCondLst>
                                      <p:childTnLst>
                                        <p:animScale>
                                          <p:cBhvr>
                                            <p:cTn id="123" dur="150" fill="hold"/>
                                            <p:tgtEl>
                                              <p:spTgt spid="32"/>
                                            </p:tgtEl>
                                          </p:cBhvr>
                                          <p:by x="110000" y="110000"/>
                                        </p:animScale>
                                      </p:childTnLst>
                                    </p:cTn>
                                  </p:par>
                                  <p:par>
                                    <p:cTn id="124" presetID="53" presetClass="entr" presetSubtype="16" fill="hold" grpId="0" nodeType="withEffect">
                                      <p:stCondLst>
                                        <p:cond delay="300"/>
                                      </p:stCondLst>
                                      <p:childTnLst>
                                        <p:set>
                                          <p:cBhvr>
                                            <p:cTn id="125" dur="1" fill="hold">
                                              <p:stCondLst>
                                                <p:cond delay="0"/>
                                              </p:stCondLst>
                                            </p:cTn>
                                            <p:tgtEl>
                                              <p:spTgt spid="22"/>
                                            </p:tgtEl>
                                            <p:attrNameLst>
                                              <p:attrName>style.visibility</p:attrName>
                                            </p:attrNameLst>
                                          </p:cBhvr>
                                          <p:to>
                                            <p:strVal val="visible"/>
                                          </p:to>
                                        </p:set>
                                        <p:anim calcmode="lin" valueType="num">
                                          <p:cBhvr>
                                            <p:cTn id="126" dur="300" fill="hold"/>
                                            <p:tgtEl>
                                              <p:spTgt spid="22"/>
                                            </p:tgtEl>
                                            <p:attrNameLst>
                                              <p:attrName>ppt_w</p:attrName>
                                            </p:attrNameLst>
                                          </p:cBhvr>
                                          <p:tavLst>
                                            <p:tav tm="0">
                                              <p:val>
                                                <p:fltVal val="0"/>
                                              </p:val>
                                            </p:tav>
                                            <p:tav tm="100000">
                                              <p:val>
                                                <p:strVal val="#ppt_w"/>
                                              </p:val>
                                            </p:tav>
                                          </p:tavLst>
                                        </p:anim>
                                        <p:anim calcmode="lin" valueType="num">
                                          <p:cBhvr>
                                            <p:cTn id="127" dur="300" fill="hold"/>
                                            <p:tgtEl>
                                              <p:spTgt spid="22"/>
                                            </p:tgtEl>
                                            <p:attrNameLst>
                                              <p:attrName>ppt_h</p:attrName>
                                            </p:attrNameLst>
                                          </p:cBhvr>
                                          <p:tavLst>
                                            <p:tav tm="0">
                                              <p:val>
                                                <p:fltVal val="0"/>
                                              </p:val>
                                            </p:tav>
                                            <p:tav tm="100000">
                                              <p:val>
                                                <p:strVal val="#ppt_h"/>
                                              </p:val>
                                            </p:tav>
                                          </p:tavLst>
                                        </p:anim>
                                        <p:animEffect transition="in" filter="fade">
                                          <p:cBhvr>
                                            <p:cTn id="128" dur="300"/>
                                            <p:tgtEl>
                                              <p:spTgt spid="22"/>
                                            </p:tgtEl>
                                          </p:cBhvr>
                                        </p:animEffect>
                                      </p:childTnLst>
                                    </p:cTn>
                                  </p:par>
                                  <p:par>
                                    <p:cTn id="129" presetID="6" presetClass="emph" presetSubtype="0" autoRev="1" fill="hold" grpId="1" nodeType="withEffect">
                                      <p:stCondLst>
                                        <p:cond delay="600"/>
                                      </p:stCondLst>
                                      <p:childTnLst>
                                        <p:animScale>
                                          <p:cBhvr>
                                            <p:cTn id="130" dur="150" fill="hold"/>
                                            <p:tgtEl>
                                              <p:spTgt spid="22"/>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300" fill="hold"/>
                                            <p:tgtEl>
                                              <p:spTgt spid="33"/>
                                            </p:tgtEl>
                                            <p:attrNameLst>
                                              <p:attrName>ppt_w</p:attrName>
                                            </p:attrNameLst>
                                          </p:cBhvr>
                                          <p:tavLst>
                                            <p:tav tm="0">
                                              <p:val>
                                                <p:fltVal val="0"/>
                                              </p:val>
                                            </p:tav>
                                            <p:tav tm="100000">
                                              <p:val>
                                                <p:strVal val="#ppt_w"/>
                                              </p:val>
                                            </p:tav>
                                          </p:tavLst>
                                        </p:anim>
                                        <p:anim calcmode="lin" valueType="num">
                                          <p:cBhvr>
                                            <p:cTn id="134" dur="300" fill="hold"/>
                                            <p:tgtEl>
                                              <p:spTgt spid="33"/>
                                            </p:tgtEl>
                                            <p:attrNameLst>
                                              <p:attrName>ppt_h</p:attrName>
                                            </p:attrNameLst>
                                          </p:cBhvr>
                                          <p:tavLst>
                                            <p:tav tm="0">
                                              <p:val>
                                                <p:fltVal val="0"/>
                                              </p:val>
                                            </p:tav>
                                            <p:tav tm="100000">
                                              <p:val>
                                                <p:strVal val="#ppt_h"/>
                                              </p:val>
                                            </p:tav>
                                          </p:tavLst>
                                        </p:anim>
                                        <p:animEffect transition="in" filter="fade">
                                          <p:cBhvr>
                                            <p:cTn id="135" dur="300"/>
                                            <p:tgtEl>
                                              <p:spTgt spid="33"/>
                                            </p:tgtEl>
                                          </p:cBhvr>
                                        </p:animEffect>
                                      </p:childTnLst>
                                    </p:cTn>
                                  </p:par>
                                  <p:par>
                                    <p:cTn id="136" presetID="6" presetClass="emph" presetSubtype="0" autoRev="1" fill="hold" grpId="1" nodeType="withEffect">
                                      <p:stCondLst>
                                        <p:cond delay="300"/>
                                      </p:stCondLst>
                                      <p:childTnLst>
                                        <p:animScale>
                                          <p:cBhvr>
                                            <p:cTn id="137" dur="150" fill="hold"/>
                                            <p:tgtEl>
                                              <p:spTgt spid="33"/>
                                            </p:tgtEl>
                                          </p:cBhvr>
                                          <p:by x="110000" y="110000"/>
                                        </p:animScale>
                                      </p:childTnLst>
                                    </p:cTn>
                                  </p:par>
                                  <p:par>
                                    <p:cTn id="138" presetID="53" presetClass="entr" presetSubtype="16" fill="hold" grpId="0" nodeType="withEffect">
                                      <p:stCondLst>
                                        <p:cond delay="200"/>
                                      </p:stCondLst>
                                      <p:childTnLst>
                                        <p:set>
                                          <p:cBhvr>
                                            <p:cTn id="139" dur="1" fill="hold">
                                              <p:stCondLst>
                                                <p:cond delay="0"/>
                                              </p:stCondLst>
                                            </p:cTn>
                                            <p:tgtEl>
                                              <p:spTgt spid="23"/>
                                            </p:tgtEl>
                                            <p:attrNameLst>
                                              <p:attrName>style.visibility</p:attrName>
                                            </p:attrNameLst>
                                          </p:cBhvr>
                                          <p:to>
                                            <p:strVal val="visible"/>
                                          </p:to>
                                        </p:set>
                                        <p:anim calcmode="lin" valueType="num">
                                          <p:cBhvr>
                                            <p:cTn id="140" dur="300" fill="hold"/>
                                            <p:tgtEl>
                                              <p:spTgt spid="23"/>
                                            </p:tgtEl>
                                            <p:attrNameLst>
                                              <p:attrName>ppt_w</p:attrName>
                                            </p:attrNameLst>
                                          </p:cBhvr>
                                          <p:tavLst>
                                            <p:tav tm="0">
                                              <p:val>
                                                <p:fltVal val="0"/>
                                              </p:val>
                                            </p:tav>
                                            <p:tav tm="100000">
                                              <p:val>
                                                <p:strVal val="#ppt_w"/>
                                              </p:val>
                                            </p:tav>
                                          </p:tavLst>
                                        </p:anim>
                                        <p:anim calcmode="lin" valueType="num">
                                          <p:cBhvr>
                                            <p:cTn id="141" dur="300" fill="hold"/>
                                            <p:tgtEl>
                                              <p:spTgt spid="23"/>
                                            </p:tgtEl>
                                            <p:attrNameLst>
                                              <p:attrName>ppt_h</p:attrName>
                                            </p:attrNameLst>
                                          </p:cBhvr>
                                          <p:tavLst>
                                            <p:tav tm="0">
                                              <p:val>
                                                <p:fltVal val="0"/>
                                              </p:val>
                                            </p:tav>
                                            <p:tav tm="100000">
                                              <p:val>
                                                <p:strVal val="#ppt_h"/>
                                              </p:val>
                                            </p:tav>
                                          </p:tavLst>
                                        </p:anim>
                                        <p:animEffect transition="in" filter="fade">
                                          <p:cBhvr>
                                            <p:cTn id="142" dur="300"/>
                                            <p:tgtEl>
                                              <p:spTgt spid="23"/>
                                            </p:tgtEl>
                                          </p:cBhvr>
                                        </p:animEffect>
                                      </p:childTnLst>
                                    </p:cTn>
                                  </p:par>
                                  <p:par>
                                    <p:cTn id="143" presetID="6" presetClass="emph" presetSubtype="0" autoRev="1" fill="hold" grpId="1" nodeType="withEffect">
                                      <p:stCondLst>
                                        <p:cond delay="500"/>
                                      </p:stCondLst>
                                      <p:childTnLst>
                                        <p:animScale>
                                          <p:cBhvr>
                                            <p:cTn id="144" dur="150" fill="hold"/>
                                            <p:tgtEl>
                                              <p:spTgt spid="23"/>
                                            </p:tgtEl>
                                          </p:cBhvr>
                                          <p:by x="110000" y="110000"/>
                                        </p:animScale>
                                      </p:childTnLst>
                                    </p:cTn>
                                  </p:par>
                                  <p:par>
                                    <p:cTn id="145" presetID="53" presetClass="entr" presetSubtype="16" fill="hold" grpId="0" nodeType="withEffect">
                                      <p:stCondLst>
                                        <p:cond delay="600"/>
                                      </p:stCondLst>
                                      <p:childTnLst>
                                        <p:set>
                                          <p:cBhvr>
                                            <p:cTn id="146" dur="1" fill="hold">
                                              <p:stCondLst>
                                                <p:cond delay="0"/>
                                              </p:stCondLst>
                                            </p:cTn>
                                            <p:tgtEl>
                                              <p:spTgt spid="24"/>
                                            </p:tgtEl>
                                            <p:attrNameLst>
                                              <p:attrName>style.visibility</p:attrName>
                                            </p:attrNameLst>
                                          </p:cBhvr>
                                          <p:to>
                                            <p:strVal val="visible"/>
                                          </p:to>
                                        </p:set>
                                        <p:anim calcmode="lin" valueType="num">
                                          <p:cBhvr>
                                            <p:cTn id="147" dur="300" fill="hold"/>
                                            <p:tgtEl>
                                              <p:spTgt spid="24"/>
                                            </p:tgtEl>
                                            <p:attrNameLst>
                                              <p:attrName>ppt_w</p:attrName>
                                            </p:attrNameLst>
                                          </p:cBhvr>
                                          <p:tavLst>
                                            <p:tav tm="0">
                                              <p:val>
                                                <p:fltVal val="0"/>
                                              </p:val>
                                            </p:tav>
                                            <p:tav tm="100000">
                                              <p:val>
                                                <p:strVal val="#ppt_w"/>
                                              </p:val>
                                            </p:tav>
                                          </p:tavLst>
                                        </p:anim>
                                        <p:anim calcmode="lin" valueType="num">
                                          <p:cBhvr>
                                            <p:cTn id="148" dur="300" fill="hold"/>
                                            <p:tgtEl>
                                              <p:spTgt spid="24"/>
                                            </p:tgtEl>
                                            <p:attrNameLst>
                                              <p:attrName>ppt_h</p:attrName>
                                            </p:attrNameLst>
                                          </p:cBhvr>
                                          <p:tavLst>
                                            <p:tav tm="0">
                                              <p:val>
                                                <p:fltVal val="0"/>
                                              </p:val>
                                            </p:tav>
                                            <p:tav tm="100000">
                                              <p:val>
                                                <p:strVal val="#ppt_h"/>
                                              </p:val>
                                            </p:tav>
                                          </p:tavLst>
                                        </p:anim>
                                        <p:animEffect transition="in" filter="fade">
                                          <p:cBhvr>
                                            <p:cTn id="149" dur="300"/>
                                            <p:tgtEl>
                                              <p:spTgt spid="24"/>
                                            </p:tgtEl>
                                          </p:cBhvr>
                                        </p:animEffect>
                                      </p:childTnLst>
                                    </p:cTn>
                                  </p:par>
                                  <p:par>
                                    <p:cTn id="150" presetID="6" presetClass="emph" presetSubtype="0" autoRev="1" fill="hold" grpId="1" nodeType="withEffect">
                                      <p:stCondLst>
                                        <p:cond delay="900"/>
                                      </p:stCondLst>
                                      <p:childTnLst>
                                        <p:animScale>
                                          <p:cBhvr>
                                            <p:cTn id="151" dur="150" fill="hold"/>
                                            <p:tgtEl>
                                              <p:spTgt spid="24"/>
                                            </p:tgtEl>
                                          </p:cBhvr>
                                          <p:by x="110000" y="110000"/>
                                        </p:animScale>
                                      </p:childTnLst>
                                    </p:cTn>
                                  </p:par>
                                  <p:par>
                                    <p:cTn id="152" presetID="53" presetClass="entr" presetSubtype="16" fill="hold" grpId="0" nodeType="withEffect">
                                      <p:stCondLst>
                                        <p:cond delay="100"/>
                                      </p:stCondLst>
                                      <p:childTnLst>
                                        <p:set>
                                          <p:cBhvr>
                                            <p:cTn id="153" dur="1" fill="hold">
                                              <p:stCondLst>
                                                <p:cond delay="0"/>
                                              </p:stCondLst>
                                            </p:cTn>
                                            <p:tgtEl>
                                              <p:spTgt spid="29"/>
                                            </p:tgtEl>
                                            <p:attrNameLst>
                                              <p:attrName>style.visibility</p:attrName>
                                            </p:attrNameLst>
                                          </p:cBhvr>
                                          <p:to>
                                            <p:strVal val="visible"/>
                                          </p:to>
                                        </p:set>
                                        <p:anim calcmode="lin" valueType="num">
                                          <p:cBhvr>
                                            <p:cTn id="154" dur="300" fill="hold"/>
                                            <p:tgtEl>
                                              <p:spTgt spid="29"/>
                                            </p:tgtEl>
                                            <p:attrNameLst>
                                              <p:attrName>ppt_w</p:attrName>
                                            </p:attrNameLst>
                                          </p:cBhvr>
                                          <p:tavLst>
                                            <p:tav tm="0">
                                              <p:val>
                                                <p:fltVal val="0"/>
                                              </p:val>
                                            </p:tav>
                                            <p:tav tm="100000">
                                              <p:val>
                                                <p:strVal val="#ppt_w"/>
                                              </p:val>
                                            </p:tav>
                                          </p:tavLst>
                                        </p:anim>
                                        <p:anim calcmode="lin" valueType="num">
                                          <p:cBhvr>
                                            <p:cTn id="155" dur="300" fill="hold"/>
                                            <p:tgtEl>
                                              <p:spTgt spid="29"/>
                                            </p:tgtEl>
                                            <p:attrNameLst>
                                              <p:attrName>ppt_h</p:attrName>
                                            </p:attrNameLst>
                                          </p:cBhvr>
                                          <p:tavLst>
                                            <p:tav tm="0">
                                              <p:val>
                                                <p:fltVal val="0"/>
                                              </p:val>
                                            </p:tav>
                                            <p:tav tm="100000">
                                              <p:val>
                                                <p:strVal val="#ppt_h"/>
                                              </p:val>
                                            </p:tav>
                                          </p:tavLst>
                                        </p:anim>
                                        <p:animEffect transition="in" filter="fade">
                                          <p:cBhvr>
                                            <p:cTn id="156" dur="300"/>
                                            <p:tgtEl>
                                              <p:spTgt spid="29"/>
                                            </p:tgtEl>
                                          </p:cBhvr>
                                        </p:animEffect>
                                      </p:childTnLst>
                                    </p:cTn>
                                  </p:par>
                                  <p:par>
                                    <p:cTn id="157" presetID="6" presetClass="emph" presetSubtype="0" autoRev="1" fill="hold" grpId="1" nodeType="withEffect">
                                      <p:stCondLst>
                                        <p:cond delay="400"/>
                                      </p:stCondLst>
                                      <p:childTnLst>
                                        <p:animScale>
                                          <p:cBhvr>
                                            <p:cTn id="158" dur="150" fill="hold"/>
                                            <p:tgtEl>
                                              <p:spTgt spid="29"/>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25"/>
                                            </p:tgtEl>
                                            <p:attrNameLst>
                                              <p:attrName>style.visibility</p:attrName>
                                            </p:attrNameLst>
                                          </p:cBhvr>
                                          <p:to>
                                            <p:strVal val="visible"/>
                                          </p:to>
                                        </p:set>
                                        <p:anim calcmode="lin" valueType="num">
                                          <p:cBhvr>
                                            <p:cTn id="161" dur="300" fill="hold"/>
                                            <p:tgtEl>
                                              <p:spTgt spid="25"/>
                                            </p:tgtEl>
                                            <p:attrNameLst>
                                              <p:attrName>ppt_w</p:attrName>
                                            </p:attrNameLst>
                                          </p:cBhvr>
                                          <p:tavLst>
                                            <p:tav tm="0">
                                              <p:val>
                                                <p:fltVal val="0"/>
                                              </p:val>
                                            </p:tav>
                                            <p:tav tm="100000">
                                              <p:val>
                                                <p:strVal val="#ppt_w"/>
                                              </p:val>
                                            </p:tav>
                                          </p:tavLst>
                                        </p:anim>
                                        <p:anim calcmode="lin" valueType="num">
                                          <p:cBhvr>
                                            <p:cTn id="162" dur="300" fill="hold"/>
                                            <p:tgtEl>
                                              <p:spTgt spid="25"/>
                                            </p:tgtEl>
                                            <p:attrNameLst>
                                              <p:attrName>ppt_h</p:attrName>
                                            </p:attrNameLst>
                                          </p:cBhvr>
                                          <p:tavLst>
                                            <p:tav tm="0">
                                              <p:val>
                                                <p:fltVal val="0"/>
                                              </p:val>
                                            </p:tav>
                                            <p:tav tm="100000">
                                              <p:val>
                                                <p:strVal val="#ppt_h"/>
                                              </p:val>
                                            </p:tav>
                                          </p:tavLst>
                                        </p:anim>
                                        <p:animEffect transition="in" filter="fade">
                                          <p:cBhvr>
                                            <p:cTn id="163" dur="300"/>
                                            <p:tgtEl>
                                              <p:spTgt spid="25"/>
                                            </p:tgtEl>
                                          </p:cBhvr>
                                        </p:animEffect>
                                      </p:childTnLst>
                                    </p:cTn>
                                  </p:par>
                                  <p:par>
                                    <p:cTn id="164" presetID="6" presetClass="emph" presetSubtype="0" autoRev="1" fill="hold" grpId="1" nodeType="withEffect">
                                      <p:stCondLst>
                                        <p:cond delay="300"/>
                                      </p:stCondLst>
                                      <p:childTnLst>
                                        <p:animScale>
                                          <p:cBhvr>
                                            <p:cTn id="165" dur="150" fill="hold"/>
                                            <p:tgtEl>
                                              <p:spTgt spid="25"/>
                                            </p:tgtEl>
                                          </p:cBhvr>
                                          <p:by x="110000" y="110000"/>
                                        </p:animScale>
                                      </p:childTnLst>
                                    </p:cTn>
                                  </p:par>
                                  <p:par>
                                    <p:cTn id="166" presetID="53" presetClass="entr" presetSubtype="16" fill="hold" grpId="0" nodeType="withEffect">
                                      <p:stCondLst>
                                        <p:cond delay="500"/>
                                      </p:stCondLst>
                                      <p:childTnLst>
                                        <p:set>
                                          <p:cBhvr>
                                            <p:cTn id="167" dur="1" fill="hold">
                                              <p:stCondLst>
                                                <p:cond delay="0"/>
                                              </p:stCondLst>
                                            </p:cTn>
                                            <p:tgtEl>
                                              <p:spTgt spid="27"/>
                                            </p:tgtEl>
                                            <p:attrNameLst>
                                              <p:attrName>style.visibility</p:attrName>
                                            </p:attrNameLst>
                                          </p:cBhvr>
                                          <p:to>
                                            <p:strVal val="visible"/>
                                          </p:to>
                                        </p:set>
                                        <p:anim calcmode="lin" valueType="num">
                                          <p:cBhvr>
                                            <p:cTn id="168" dur="300" fill="hold"/>
                                            <p:tgtEl>
                                              <p:spTgt spid="27"/>
                                            </p:tgtEl>
                                            <p:attrNameLst>
                                              <p:attrName>ppt_w</p:attrName>
                                            </p:attrNameLst>
                                          </p:cBhvr>
                                          <p:tavLst>
                                            <p:tav tm="0">
                                              <p:val>
                                                <p:fltVal val="0"/>
                                              </p:val>
                                            </p:tav>
                                            <p:tav tm="100000">
                                              <p:val>
                                                <p:strVal val="#ppt_w"/>
                                              </p:val>
                                            </p:tav>
                                          </p:tavLst>
                                        </p:anim>
                                        <p:anim calcmode="lin" valueType="num">
                                          <p:cBhvr>
                                            <p:cTn id="169" dur="300" fill="hold"/>
                                            <p:tgtEl>
                                              <p:spTgt spid="27"/>
                                            </p:tgtEl>
                                            <p:attrNameLst>
                                              <p:attrName>ppt_h</p:attrName>
                                            </p:attrNameLst>
                                          </p:cBhvr>
                                          <p:tavLst>
                                            <p:tav tm="0">
                                              <p:val>
                                                <p:fltVal val="0"/>
                                              </p:val>
                                            </p:tav>
                                            <p:tav tm="100000">
                                              <p:val>
                                                <p:strVal val="#ppt_h"/>
                                              </p:val>
                                            </p:tav>
                                          </p:tavLst>
                                        </p:anim>
                                        <p:animEffect transition="in" filter="fade">
                                          <p:cBhvr>
                                            <p:cTn id="170" dur="300"/>
                                            <p:tgtEl>
                                              <p:spTgt spid="27"/>
                                            </p:tgtEl>
                                          </p:cBhvr>
                                        </p:animEffect>
                                      </p:childTnLst>
                                    </p:cTn>
                                  </p:par>
                                  <p:par>
                                    <p:cTn id="171" presetID="6" presetClass="emph" presetSubtype="0" autoRev="1" fill="hold" grpId="1" nodeType="withEffect">
                                      <p:stCondLst>
                                        <p:cond delay="800"/>
                                      </p:stCondLst>
                                      <p:childTnLst>
                                        <p:animScale>
                                          <p:cBhvr>
                                            <p:cTn id="172" dur="150" fill="hold"/>
                                            <p:tgtEl>
                                              <p:spTgt spid="27"/>
                                            </p:tgtEl>
                                          </p:cBhvr>
                                          <p:by x="110000" y="110000"/>
                                        </p:animScale>
                                      </p:childTnLst>
                                    </p:cTn>
                                  </p:par>
                                  <p:par>
                                    <p:cTn id="173" presetID="53" presetClass="entr" presetSubtype="16" fill="hold" grpId="0" nodeType="withEffect">
                                      <p:stCondLst>
                                        <p:cond delay="300"/>
                                      </p:stCondLst>
                                      <p:childTnLst>
                                        <p:set>
                                          <p:cBhvr>
                                            <p:cTn id="174" dur="1" fill="hold">
                                              <p:stCondLst>
                                                <p:cond delay="0"/>
                                              </p:stCondLst>
                                            </p:cTn>
                                            <p:tgtEl>
                                              <p:spTgt spid="28"/>
                                            </p:tgtEl>
                                            <p:attrNameLst>
                                              <p:attrName>style.visibility</p:attrName>
                                            </p:attrNameLst>
                                          </p:cBhvr>
                                          <p:to>
                                            <p:strVal val="visible"/>
                                          </p:to>
                                        </p:set>
                                        <p:anim calcmode="lin" valueType="num">
                                          <p:cBhvr>
                                            <p:cTn id="175" dur="300" fill="hold"/>
                                            <p:tgtEl>
                                              <p:spTgt spid="28"/>
                                            </p:tgtEl>
                                            <p:attrNameLst>
                                              <p:attrName>ppt_w</p:attrName>
                                            </p:attrNameLst>
                                          </p:cBhvr>
                                          <p:tavLst>
                                            <p:tav tm="0">
                                              <p:val>
                                                <p:fltVal val="0"/>
                                              </p:val>
                                            </p:tav>
                                            <p:tav tm="100000">
                                              <p:val>
                                                <p:strVal val="#ppt_w"/>
                                              </p:val>
                                            </p:tav>
                                          </p:tavLst>
                                        </p:anim>
                                        <p:anim calcmode="lin" valueType="num">
                                          <p:cBhvr>
                                            <p:cTn id="176" dur="300" fill="hold"/>
                                            <p:tgtEl>
                                              <p:spTgt spid="28"/>
                                            </p:tgtEl>
                                            <p:attrNameLst>
                                              <p:attrName>ppt_h</p:attrName>
                                            </p:attrNameLst>
                                          </p:cBhvr>
                                          <p:tavLst>
                                            <p:tav tm="0">
                                              <p:val>
                                                <p:fltVal val="0"/>
                                              </p:val>
                                            </p:tav>
                                            <p:tav tm="100000">
                                              <p:val>
                                                <p:strVal val="#ppt_h"/>
                                              </p:val>
                                            </p:tav>
                                          </p:tavLst>
                                        </p:anim>
                                        <p:animEffect transition="in" filter="fade">
                                          <p:cBhvr>
                                            <p:cTn id="177" dur="300"/>
                                            <p:tgtEl>
                                              <p:spTgt spid="28"/>
                                            </p:tgtEl>
                                          </p:cBhvr>
                                        </p:animEffect>
                                      </p:childTnLst>
                                    </p:cTn>
                                  </p:par>
                                  <p:par>
                                    <p:cTn id="178" presetID="6" presetClass="emph" presetSubtype="0" autoRev="1" fill="hold" grpId="1" nodeType="withEffect">
                                      <p:stCondLst>
                                        <p:cond delay="600"/>
                                      </p:stCondLst>
                                      <p:childTnLst>
                                        <p:animScale>
                                          <p:cBhvr>
                                            <p:cTn id="179" dur="150" fill="hold"/>
                                            <p:tgtEl>
                                              <p:spTgt spid="28"/>
                                            </p:tgtEl>
                                          </p:cBhvr>
                                          <p:by x="110000" y="110000"/>
                                        </p:animScale>
                                      </p:childTnLst>
                                    </p:cTn>
                                  </p:par>
                                  <p:par>
                                    <p:cTn id="180" presetID="53" presetClass="entr" presetSubtype="16" fill="hold" grpId="0" nodeType="withEffect">
                                      <p:stCondLst>
                                        <p:cond delay="0"/>
                                      </p:stCondLst>
                                      <p:childTnLst>
                                        <p:set>
                                          <p:cBhvr>
                                            <p:cTn id="181" dur="1" fill="hold">
                                              <p:stCondLst>
                                                <p:cond delay="0"/>
                                              </p:stCondLst>
                                            </p:cTn>
                                            <p:tgtEl>
                                              <p:spTgt spid="26"/>
                                            </p:tgtEl>
                                            <p:attrNameLst>
                                              <p:attrName>style.visibility</p:attrName>
                                            </p:attrNameLst>
                                          </p:cBhvr>
                                          <p:to>
                                            <p:strVal val="visible"/>
                                          </p:to>
                                        </p:set>
                                        <p:anim calcmode="lin" valueType="num">
                                          <p:cBhvr>
                                            <p:cTn id="182" dur="300" fill="hold"/>
                                            <p:tgtEl>
                                              <p:spTgt spid="26"/>
                                            </p:tgtEl>
                                            <p:attrNameLst>
                                              <p:attrName>ppt_w</p:attrName>
                                            </p:attrNameLst>
                                          </p:cBhvr>
                                          <p:tavLst>
                                            <p:tav tm="0">
                                              <p:val>
                                                <p:fltVal val="0"/>
                                              </p:val>
                                            </p:tav>
                                            <p:tav tm="100000">
                                              <p:val>
                                                <p:strVal val="#ppt_w"/>
                                              </p:val>
                                            </p:tav>
                                          </p:tavLst>
                                        </p:anim>
                                        <p:anim calcmode="lin" valueType="num">
                                          <p:cBhvr>
                                            <p:cTn id="183" dur="300" fill="hold"/>
                                            <p:tgtEl>
                                              <p:spTgt spid="26"/>
                                            </p:tgtEl>
                                            <p:attrNameLst>
                                              <p:attrName>ppt_h</p:attrName>
                                            </p:attrNameLst>
                                          </p:cBhvr>
                                          <p:tavLst>
                                            <p:tav tm="0">
                                              <p:val>
                                                <p:fltVal val="0"/>
                                              </p:val>
                                            </p:tav>
                                            <p:tav tm="100000">
                                              <p:val>
                                                <p:strVal val="#ppt_h"/>
                                              </p:val>
                                            </p:tav>
                                          </p:tavLst>
                                        </p:anim>
                                        <p:animEffect transition="in" filter="fade">
                                          <p:cBhvr>
                                            <p:cTn id="184" dur="300"/>
                                            <p:tgtEl>
                                              <p:spTgt spid="26"/>
                                            </p:tgtEl>
                                          </p:cBhvr>
                                        </p:animEffect>
                                      </p:childTnLst>
                                    </p:cTn>
                                  </p:par>
                                  <p:par>
                                    <p:cTn id="185" presetID="6" presetClass="emph" presetSubtype="0" autoRev="1" fill="hold" grpId="1" nodeType="withEffect">
                                      <p:stCondLst>
                                        <p:cond delay="300"/>
                                      </p:stCondLst>
                                      <p:childTnLst>
                                        <p:animScale>
                                          <p:cBhvr>
                                            <p:cTn id="186" dur="150" fill="hold"/>
                                            <p:tgtEl>
                                              <p:spTgt spid="26"/>
                                            </p:tgtEl>
                                          </p:cBhvr>
                                          <p:by x="110000" y="110000"/>
                                        </p:animScale>
                                      </p:childTnLst>
                                    </p:cTn>
                                  </p:par>
                                  <p:par>
                                    <p:cTn id="187" presetID="53" presetClass="entr" presetSubtype="16" fill="hold" grpId="0" nodeType="withEffect">
                                      <p:stCondLst>
                                        <p:cond delay="500"/>
                                      </p:stCondLst>
                                      <p:childTnLst>
                                        <p:set>
                                          <p:cBhvr>
                                            <p:cTn id="188" dur="1" fill="hold">
                                              <p:stCondLst>
                                                <p:cond delay="0"/>
                                              </p:stCondLst>
                                            </p:cTn>
                                            <p:tgtEl>
                                              <p:spTgt spid="35"/>
                                            </p:tgtEl>
                                            <p:attrNameLst>
                                              <p:attrName>style.visibility</p:attrName>
                                            </p:attrNameLst>
                                          </p:cBhvr>
                                          <p:to>
                                            <p:strVal val="visible"/>
                                          </p:to>
                                        </p:set>
                                        <p:anim calcmode="lin" valueType="num">
                                          <p:cBhvr>
                                            <p:cTn id="189" dur="300" fill="hold"/>
                                            <p:tgtEl>
                                              <p:spTgt spid="35"/>
                                            </p:tgtEl>
                                            <p:attrNameLst>
                                              <p:attrName>ppt_w</p:attrName>
                                            </p:attrNameLst>
                                          </p:cBhvr>
                                          <p:tavLst>
                                            <p:tav tm="0">
                                              <p:val>
                                                <p:fltVal val="0"/>
                                              </p:val>
                                            </p:tav>
                                            <p:tav tm="100000">
                                              <p:val>
                                                <p:strVal val="#ppt_w"/>
                                              </p:val>
                                            </p:tav>
                                          </p:tavLst>
                                        </p:anim>
                                        <p:anim calcmode="lin" valueType="num">
                                          <p:cBhvr>
                                            <p:cTn id="190" dur="300" fill="hold"/>
                                            <p:tgtEl>
                                              <p:spTgt spid="35"/>
                                            </p:tgtEl>
                                            <p:attrNameLst>
                                              <p:attrName>ppt_h</p:attrName>
                                            </p:attrNameLst>
                                          </p:cBhvr>
                                          <p:tavLst>
                                            <p:tav tm="0">
                                              <p:val>
                                                <p:fltVal val="0"/>
                                              </p:val>
                                            </p:tav>
                                            <p:tav tm="100000">
                                              <p:val>
                                                <p:strVal val="#ppt_h"/>
                                              </p:val>
                                            </p:tav>
                                          </p:tavLst>
                                        </p:anim>
                                        <p:animEffect transition="in" filter="fade">
                                          <p:cBhvr>
                                            <p:cTn id="191" dur="300"/>
                                            <p:tgtEl>
                                              <p:spTgt spid="35"/>
                                            </p:tgtEl>
                                          </p:cBhvr>
                                        </p:animEffect>
                                      </p:childTnLst>
                                    </p:cTn>
                                  </p:par>
                                  <p:par>
                                    <p:cTn id="192" presetID="6" presetClass="emph" presetSubtype="0" autoRev="1" fill="hold" grpId="1" nodeType="withEffect">
                                      <p:stCondLst>
                                        <p:cond delay="800"/>
                                      </p:stCondLst>
                                      <p:childTnLst>
                                        <p:animScale>
                                          <p:cBhvr>
                                            <p:cTn id="193" dur="150" fill="hold"/>
                                            <p:tgtEl>
                                              <p:spTgt spid="35"/>
                                            </p:tgtEl>
                                          </p:cBhvr>
                                          <p:by x="110000" y="110000"/>
                                        </p:animScale>
                                      </p:childTnLst>
                                    </p:cTn>
                                  </p:par>
                                  <p:par>
                                    <p:cTn id="194" presetID="2" presetClass="entr" presetSubtype="2" fill="hold" grpId="0" nodeType="withEffect" p14:presetBounceEnd="50000">
                                      <p:stCondLst>
                                        <p:cond delay="800"/>
                                      </p:stCondLst>
                                      <p:childTnLst>
                                        <p:set>
                                          <p:cBhvr>
                                            <p:cTn id="195" dur="1" fill="hold">
                                              <p:stCondLst>
                                                <p:cond delay="0"/>
                                              </p:stCondLst>
                                            </p:cTn>
                                            <p:tgtEl>
                                              <p:spTgt spid="36"/>
                                            </p:tgtEl>
                                            <p:attrNameLst>
                                              <p:attrName>style.visibility</p:attrName>
                                            </p:attrNameLst>
                                          </p:cBhvr>
                                          <p:to>
                                            <p:strVal val="visible"/>
                                          </p:to>
                                        </p:set>
                                        <p:anim calcmode="lin" valueType="num" p14:bounceEnd="50000">
                                          <p:cBhvr additive="base">
                                            <p:cTn id="196"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197" dur="500" fill="hold"/>
                                            <p:tgtEl>
                                              <p:spTgt spid="36"/>
                                            </p:tgtEl>
                                            <p:attrNameLst>
                                              <p:attrName>ppt_y</p:attrName>
                                            </p:attrNameLst>
                                          </p:cBhvr>
                                          <p:tavLst>
                                            <p:tav tm="0">
                                              <p:val>
                                                <p:strVal val="#ppt_y"/>
                                              </p:val>
                                            </p:tav>
                                            <p:tav tm="100000">
                                              <p:val>
                                                <p:strVal val="#ppt_y"/>
                                              </p:val>
                                            </p:tav>
                                          </p:tavLst>
                                        </p:anim>
                                      </p:childTnLst>
                                    </p:cTn>
                                  </p:par>
                                  <p:par>
                                    <p:cTn id="198" presetID="53" presetClass="entr" presetSubtype="16" fill="hold" grpId="0" nodeType="withEffect">
                                      <p:stCondLst>
                                        <p:cond delay="800"/>
                                      </p:stCondLst>
                                      <p:childTnLst>
                                        <p:set>
                                          <p:cBhvr>
                                            <p:cTn id="199" dur="1" fill="hold">
                                              <p:stCondLst>
                                                <p:cond delay="0"/>
                                              </p:stCondLst>
                                            </p:cTn>
                                            <p:tgtEl>
                                              <p:spTgt spid="21"/>
                                            </p:tgtEl>
                                            <p:attrNameLst>
                                              <p:attrName>style.visibility</p:attrName>
                                            </p:attrNameLst>
                                          </p:cBhvr>
                                          <p:to>
                                            <p:strVal val="visible"/>
                                          </p:to>
                                        </p:set>
                                        <p:anim calcmode="lin" valueType="num">
                                          <p:cBhvr>
                                            <p:cTn id="200" dur="300" fill="hold"/>
                                            <p:tgtEl>
                                              <p:spTgt spid="21"/>
                                            </p:tgtEl>
                                            <p:attrNameLst>
                                              <p:attrName>ppt_w</p:attrName>
                                            </p:attrNameLst>
                                          </p:cBhvr>
                                          <p:tavLst>
                                            <p:tav tm="0">
                                              <p:val>
                                                <p:fltVal val="0"/>
                                              </p:val>
                                            </p:tav>
                                            <p:tav tm="100000">
                                              <p:val>
                                                <p:strVal val="#ppt_w"/>
                                              </p:val>
                                            </p:tav>
                                          </p:tavLst>
                                        </p:anim>
                                        <p:anim calcmode="lin" valueType="num">
                                          <p:cBhvr>
                                            <p:cTn id="201" dur="300" fill="hold"/>
                                            <p:tgtEl>
                                              <p:spTgt spid="21"/>
                                            </p:tgtEl>
                                            <p:attrNameLst>
                                              <p:attrName>ppt_h</p:attrName>
                                            </p:attrNameLst>
                                          </p:cBhvr>
                                          <p:tavLst>
                                            <p:tav tm="0">
                                              <p:val>
                                                <p:fltVal val="0"/>
                                              </p:val>
                                            </p:tav>
                                            <p:tav tm="100000">
                                              <p:val>
                                                <p:strVal val="#ppt_h"/>
                                              </p:val>
                                            </p:tav>
                                          </p:tavLst>
                                        </p:anim>
                                        <p:animEffect transition="in" filter="fade">
                                          <p:cBhvr>
                                            <p:cTn id="202" dur="300"/>
                                            <p:tgtEl>
                                              <p:spTgt spid="21"/>
                                            </p:tgtEl>
                                          </p:cBhvr>
                                        </p:animEffect>
                                      </p:childTnLst>
                                    </p:cTn>
                                  </p:par>
                                  <p:par>
                                    <p:cTn id="203" presetID="6" presetClass="emph" presetSubtype="0" autoRev="1" fill="hold" grpId="1" nodeType="withEffect">
                                      <p:stCondLst>
                                        <p:cond delay="1100"/>
                                      </p:stCondLst>
                                      <p:childTnLst>
                                        <p:animScale>
                                          <p:cBhvr>
                                            <p:cTn id="204" dur="150" fill="hold"/>
                                            <p:tgtEl>
                                              <p:spTgt spid="2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10" grpId="0" animBg="1"/>
          <p:bldP spid="10"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p:bldP spid="35" grpId="1"/>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300"/>
                                      </p:stCondLst>
                                      <p:childTnLst>
                                        <p:set>
                                          <p:cBhvr>
                                            <p:cTn id="27" dur="1" fill="hold">
                                              <p:stCondLst>
                                                <p:cond delay="0"/>
                                              </p:stCondLst>
                                            </p:cTn>
                                            <p:tgtEl>
                                              <p:spTgt spid="10"/>
                                            </p:tgtEl>
                                            <p:attrNameLst>
                                              <p:attrName>style.visibility</p:attrName>
                                            </p:attrNameLst>
                                          </p:cBhvr>
                                          <p:to>
                                            <p:strVal val="visible"/>
                                          </p:to>
                                        </p:set>
                                        <p:anim calcmode="lin" valueType="num">
                                          <p:cBhvr>
                                            <p:cTn id="28" dur="300" fill="hold"/>
                                            <p:tgtEl>
                                              <p:spTgt spid="10"/>
                                            </p:tgtEl>
                                            <p:attrNameLst>
                                              <p:attrName>ppt_w</p:attrName>
                                            </p:attrNameLst>
                                          </p:cBhvr>
                                          <p:tavLst>
                                            <p:tav tm="0">
                                              <p:val>
                                                <p:fltVal val="0"/>
                                              </p:val>
                                            </p:tav>
                                            <p:tav tm="100000">
                                              <p:val>
                                                <p:strVal val="#ppt_w"/>
                                              </p:val>
                                            </p:tav>
                                          </p:tavLst>
                                        </p:anim>
                                        <p:anim calcmode="lin" valueType="num">
                                          <p:cBhvr>
                                            <p:cTn id="29" dur="300" fill="hold"/>
                                            <p:tgtEl>
                                              <p:spTgt spid="10"/>
                                            </p:tgtEl>
                                            <p:attrNameLst>
                                              <p:attrName>ppt_h</p:attrName>
                                            </p:attrNameLst>
                                          </p:cBhvr>
                                          <p:tavLst>
                                            <p:tav tm="0">
                                              <p:val>
                                                <p:fltVal val="0"/>
                                              </p:val>
                                            </p:tav>
                                            <p:tav tm="100000">
                                              <p:val>
                                                <p:strVal val="#ppt_h"/>
                                              </p:val>
                                            </p:tav>
                                          </p:tavLst>
                                        </p:anim>
                                        <p:animEffect transition="in" filter="fade">
                                          <p:cBhvr>
                                            <p:cTn id="30" dur="300"/>
                                            <p:tgtEl>
                                              <p:spTgt spid="10"/>
                                            </p:tgtEl>
                                          </p:cBhvr>
                                        </p:animEffect>
                                      </p:childTnLst>
                                    </p:cTn>
                                  </p:par>
                                  <p:par>
                                    <p:cTn id="31" presetID="6" presetClass="emph" presetSubtype="0" autoRev="1" fill="hold" grpId="1" nodeType="withEffect">
                                      <p:stCondLst>
                                        <p:cond delay="600"/>
                                      </p:stCondLst>
                                      <p:childTnLst>
                                        <p:animScale>
                                          <p:cBhvr>
                                            <p:cTn id="32" dur="150" fill="hold"/>
                                            <p:tgtEl>
                                              <p:spTgt spid="10"/>
                                            </p:tgtEl>
                                          </p:cBhvr>
                                          <p:by x="110000" y="110000"/>
                                        </p:animScale>
                                      </p:childTnLst>
                                    </p:cTn>
                                  </p:par>
                                  <p:par>
                                    <p:cTn id="33" presetID="53" presetClass="entr" presetSubtype="16" fill="hold" grpId="0" nodeType="withEffect">
                                      <p:stCondLst>
                                        <p:cond delay="20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par>
                                    <p:cTn id="38" presetID="6" presetClass="emph" presetSubtype="0" autoRev="1" fill="hold" grpId="1" nodeType="withEffect">
                                      <p:stCondLst>
                                        <p:cond delay="500"/>
                                      </p:stCondLst>
                                      <p:childTnLst>
                                        <p:animScale>
                                          <p:cBhvr>
                                            <p:cTn id="39" dur="150" fill="hold"/>
                                            <p:tgtEl>
                                              <p:spTgt spid="7"/>
                                            </p:tgtEl>
                                          </p:cBhvr>
                                          <p:by x="110000" y="110000"/>
                                        </p:animScale>
                                      </p:childTnLst>
                                    </p:cTn>
                                  </p:par>
                                  <p:par>
                                    <p:cTn id="40" presetID="53" presetClass="entr" presetSubtype="16"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300" fill="hold"/>
                                            <p:tgtEl>
                                              <p:spTgt spid="6"/>
                                            </p:tgtEl>
                                            <p:attrNameLst>
                                              <p:attrName>ppt_w</p:attrName>
                                            </p:attrNameLst>
                                          </p:cBhvr>
                                          <p:tavLst>
                                            <p:tav tm="0">
                                              <p:val>
                                                <p:fltVal val="0"/>
                                              </p:val>
                                            </p:tav>
                                            <p:tav tm="100000">
                                              <p:val>
                                                <p:strVal val="#ppt_w"/>
                                              </p:val>
                                            </p:tav>
                                          </p:tavLst>
                                        </p:anim>
                                        <p:anim calcmode="lin" valueType="num">
                                          <p:cBhvr>
                                            <p:cTn id="43" dur="300" fill="hold"/>
                                            <p:tgtEl>
                                              <p:spTgt spid="6"/>
                                            </p:tgtEl>
                                            <p:attrNameLst>
                                              <p:attrName>ppt_h</p:attrName>
                                            </p:attrNameLst>
                                          </p:cBhvr>
                                          <p:tavLst>
                                            <p:tav tm="0">
                                              <p:val>
                                                <p:fltVal val="0"/>
                                              </p:val>
                                            </p:tav>
                                            <p:tav tm="100000">
                                              <p:val>
                                                <p:strVal val="#ppt_h"/>
                                              </p:val>
                                            </p:tav>
                                          </p:tavLst>
                                        </p:anim>
                                        <p:animEffect transition="in" filter="fade">
                                          <p:cBhvr>
                                            <p:cTn id="44" dur="300"/>
                                            <p:tgtEl>
                                              <p:spTgt spid="6"/>
                                            </p:tgtEl>
                                          </p:cBhvr>
                                        </p:animEffect>
                                      </p:childTnLst>
                                    </p:cTn>
                                  </p:par>
                                  <p:par>
                                    <p:cTn id="45" presetID="6" presetClass="emph" presetSubtype="0" autoRev="1" fill="hold" grpId="1" nodeType="withEffect">
                                      <p:stCondLst>
                                        <p:cond delay="300"/>
                                      </p:stCondLst>
                                      <p:childTnLst>
                                        <p:animScale>
                                          <p:cBhvr>
                                            <p:cTn id="46" dur="150" fill="hold"/>
                                            <p:tgtEl>
                                              <p:spTgt spid="6"/>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300" fill="hold"/>
                                            <p:tgtEl>
                                              <p:spTgt spid="16"/>
                                            </p:tgtEl>
                                            <p:attrNameLst>
                                              <p:attrName>ppt_w</p:attrName>
                                            </p:attrNameLst>
                                          </p:cBhvr>
                                          <p:tavLst>
                                            <p:tav tm="0">
                                              <p:val>
                                                <p:fltVal val="0"/>
                                              </p:val>
                                            </p:tav>
                                            <p:tav tm="100000">
                                              <p:val>
                                                <p:strVal val="#ppt_w"/>
                                              </p:val>
                                            </p:tav>
                                          </p:tavLst>
                                        </p:anim>
                                        <p:anim calcmode="lin" valueType="num">
                                          <p:cBhvr>
                                            <p:cTn id="64" dur="300" fill="hold"/>
                                            <p:tgtEl>
                                              <p:spTgt spid="16"/>
                                            </p:tgtEl>
                                            <p:attrNameLst>
                                              <p:attrName>ppt_h</p:attrName>
                                            </p:attrNameLst>
                                          </p:cBhvr>
                                          <p:tavLst>
                                            <p:tav tm="0">
                                              <p:val>
                                                <p:fltVal val="0"/>
                                              </p:val>
                                            </p:tav>
                                            <p:tav tm="100000">
                                              <p:val>
                                                <p:strVal val="#ppt_h"/>
                                              </p:val>
                                            </p:tav>
                                          </p:tavLst>
                                        </p:anim>
                                        <p:animEffect transition="in" filter="fade">
                                          <p:cBhvr>
                                            <p:cTn id="65" dur="300"/>
                                            <p:tgtEl>
                                              <p:spTgt spid="16"/>
                                            </p:tgtEl>
                                          </p:cBhvr>
                                        </p:animEffect>
                                      </p:childTnLst>
                                    </p:cTn>
                                  </p:par>
                                  <p:par>
                                    <p:cTn id="66" presetID="6" presetClass="emph" presetSubtype="0" autoRev="1" fill="hold" grpId="1" nodeType="withEffect">
                                      <p:stCondLst>
                                        <p:cond delay="300"/>
                                      </p:stCondLst>
                                      <p:childTnLst>
                                        <p:animScale>
                                          <p:cBhvr>
                                            <p:cTn id="67" dur="150" fill="hold"/>
                                            <p:tgtEl>
                                              <p:spTgt spid="16"/>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p:cTn id="70" dur="300" fill="hold"/>
                                            <p:tgtEl>
                                              <p:spTgt spid="17"/>
                                            </p:tgtEl>
                                            <p:attrNameLst>
                                              <p:attrName>ppt_w</p:attrName>
                                            </p:attrNameLst>
                                          </p:cBhvr>
                                          <p:tavLst>
                                            <p:tav tm="0">
                                              <p:val>
                                                <p:fltVal val="0"/>
                                              </p:val>
                                            </p:tav>
                                            <p:tav tm="100000">
                                              <p:val>
                                                <p:strVal val="#ppt_w"/>
                                              </p:val>
                                            </p:tav>
                                          </p:tavLst>
                                        </p:anim>
                                        <p:anim calcmode="lin" valueType="num">
                                          <p:cBhvr>
                                            <p:cTn id="71" dur="300" fill="hold"/>
                                            <p:tgtEl>
                                              <p:spTgt spid="17"/>
                                            </p:tgtEl>
                                            <p:attrNameLst>
                                              <p:attrName>ppt_h</p:attrName>
                                            </p:attrNameLst>
                                          </p:cBhvr>
                                          <p:tavLst>
                                            <p:tav tm="0">
                                              <p:val>
                                                <p:fltVal val="0"/>
                                              </p:val>
                                            </p:tav>
                                            <p:tav tm="100000">
                                              <p:val>
                                                <p:strVal val="#ppt_h"/>
                                              </p:val>
                                            </p:tav>
                                          </p:tavLst>
                                        </p:anim>
                                        <p:animEffect transition="in" filter="fade">
                                          <p:cBhvr>
                                            <p:cTn id="72" dur="300"/>
                                            <p:tgtEl>
                                              <p:spTgt spid="17"/>
                                            </p:tgtEl>
                                          </p:cBhvr>
                                        </p:animEffect>
                                      </p:childTnLst>
                                    </p:cTn>
                                  </p:par>
                                  <p:par>
                                    <p:cTn id="73" presetID="6" presetClass="emph" presetSubtype="0" autoRev="1" fill="hold" grpId="1" nodeType="withEffect">
                                      <p:stCondLst>
                                        <p:cond delay="300"/>
                                      </p:stCondLst>
                                      <p:childTnLst>
                                        <p:animScale>
                                          <p:cBhvr>
                                            <p:cTn id="74" dur="150" fill="hold"/>
                                            <p:tgtEl>
                                              <p:spTgt spid="17"/>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300" fill="hold"/>
                                            <p:tgtEl>
                                              <p:spTgt spid="15"/>
                                            </p:tgtEl>
                                            <p:attrNameLst>
                                              <p:attrName>ppt_w</p:attrName>
                                            </p:attrNameLst>
                                          </p:cBhvr>
                                          <p:tavLst>
                                            <p:tav tm="0">
                                              <p:val>
                                                <p:fltVal val="0"/>
                                              </p:val>
                                            </p:tav>
                                            <p:tav tm="100000">
                                              <p:val>
                                                <p:strVal val="#ppt_w"/>
                                              </p:val>
                                            </p:tav>
                                          </p:tavLst>
                                        </p:anim>
                                        <p:anim calcmode="lin" valueType="num">
                                          <p:cBhvr>
                                            <p:cTn id="78" dur="300" fill="hold"/>
                                            <p:tgtEl>
                                              <p:spTgt spid="15"/>
                                            </p:tgtEl>
                                            <p:attrNameLst>
                                              <p:attrName>ppt_h</p:attrName>
                                            </p:attrNameLst>
                                          </p:cBhvr>
                                          <p:tavLst>
                                            <p:tav tm="0">
                                              <p:val>
                                                <p:fltVal val="0"/>
                                              </p:val>
                                            </p:tav>
                                            <p:tav tm="100000">
                                              <p:val>
                                                <p:strVal val="#ppt_h"/>
                                              </p:val>
                                            </p:tav>
                                          </p:tavLst>
                                        </p:anim>
                                        <p:animEffect transition="in" filter="fade">
                                          <p:cBhvr>
                                            <p:cTn id="79" dur="300"/>
                                            <p:tgtEl>
                                              <p:spTgt spid="15"/>
                                            </p:tgtEl>
                                          </p:cBhvr>
                                        </p:animEffect>
                                      </p:childTnLst>
                                    </p:cTn>
                                  </p:par>
                                  <p:par>
                                    <p:cTn id="80" presetID="6" presetClass="emph" presetSubtype="0" autoRev="1" fill="hold" grpId="1" nodeType="withEffect">
                                      <p:stCondLst>
                                        <p:cond delay="300"/>
                                      </p:stCondLst>
                                      <p:childTnLst>
                                        <p:animScale>
                                          <p:cBhvr>
                                            <p:cTn id="81" dur="150" fill="hold"/>
                                            <p:tgtEl>
                                              <p:spTgt spid="15"/>
                                            </p:tgtEl>
                                          </p:cBhvr>
                                          <p:by x="110000" y="110000"/>
                                        </p:animScale>
                                      </p:childTnLst>
                                    </p:cTn>
                                  </p:par>
                                  <p:par>
                                    <p:cTn id="82" presetID="53" presetClass="entr" presetSubtype="16" fill="hold" grpId="0" nodeType="withEffect">
                                      <p:stCondLst>
                                        <p:cond delay="200"/>
                                      </p:stCondLst>
                                      <p:childTnLst>
                                        <p:set>
                                          <p:cBhvr>
                                            <p:cTn id="83" dur="1" fill="hold">
                                              <p:stCondLst>
                                                <p:cond delay="0"/>
                                              </p:stCondLst>
                                            </p:cTn>
                                            <p:tgtEl>
                                              <p:spTgt spid="18"/>
                                            </p:tgtEl>
                                            <p:attrNameLst>
                                              <p:attrName>style.visibility</p:attrName>
                                            </p:attrNameLst>
                                          </p:cBhvr>
                                          <p:to>
                                            <p:strVal val="visible"/>
                                          </p:to>
                                        </p:set>
                                        <p:anim calcmode="lin" valueType="num">
                                          <p:cBhvr>
                                            <p:cTn id="84" dur="300" fill="hold"/>
                                            <p:tgtEl>
                                              <p:spTgt spid="18"/>
                                            </p:tgtEl>
                                            <p:attrNameLst>
                                              <p:attrName>ppt_w</p:attrName>
                                            </p:attrNameLst>
                                          </p:cBhvr>
                                          <p:tavLst>
                                            <p:tav tm="0">
                                              <p:val>
                                                <p:fltVal val="0"/>
                                              </p:val>
                                            </p:tav>
                                            <p:tav tm="100000">
                                              <p:val>
                                                <p:strVal val="#ppt_w"/>
                                              </p:val>
                                            </p:tav>
                                          </p:tavLst>
                                        </p:anim>
                                        <p:anim calcmode="lin" valueType="num">
                                          <p:cBhvr>
                                            <p:cTn id="85" dur="300" fill="hold"/>
                                            <p:tgtEl>
                                              <p:spTgt spid="18"/>
                                            </p:tgtEl>
                                            <p:attrNameLst>
                                              <p:attrName>ppt_h</p:attrName>
                                            </p:attrNameLst>
                                          </p:cBhvr>
                                          <p:tavLst>
                                            <p:tav tm="0">
                                              <p:val>
                                                <p:fltVal val="0"/>
                                              </p:val>
                                            </p:tav>
                                            <p:tav tm="100000">
                                              <p:val>
                                                <p:strVal val="#ppt_h"/>
                                              </p:val>
                                            </p:tav>
                                          </p:tavLst>
                                        </p:anim>
                                        <p:animEffect transition="in" filter="fade">
                                          <p:cBhvr>
                                            <p:cTn id="86" dur="300"/>
                                            <p:tgtEl>
                                              <p:spTgt spid="18"/>
                                            </p:tgtEl>
                                          </p:cBhvr>
                                        </p:animEffect>
                                      </p:childTnLst>
                                    </p:cTn>
                                  </p:par>
                                  <p:par>
                                    <p:cTn id="87" presetID="6" presetClass="emph" presetSubtype="0" autoRev="1" fill="hold" grpId="1" nodeType="withEffect">
                                      <p:stCondLst>
                                        <p:cond delay="500"/>
                                      </p:stCondLst>
                                      <p:childTnLst>
                                        <p:animScale>
                                          <p:cBhvr>
                                            <p:cTn id="88" dur="150" fill="hold"/>
                                            <p:tgtEl>
                                              <p:spTgt spid="18"/>
                                            </p:tgtEl>
                                          </p:cBhvr>
                                          <p:by x="110000" y="110000"/>
                                        </p:animScale>
                                      </p:childTnLst>
                                    </p:cTn>
                                  </p:par>
                                  <p:par>
                                    <p:cTn id="89" presetID="53" presetClass="entr" presetSubtype="16" fill="hold" grpId="0" nodeType="withEffect">
                                      <p:stCondLst>
                                        <p:cond delay="60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900"/>
                                      </p:stCondLst>
                                      <p:childTnLst>
                                        <p:animScale>
                                          <p:cBhvr>
                                            <p:cTn id="95" dur="150" fill="hold"/>
                                            <p:tgtEl>
                                              <p:spTgt spid="20"/>
                                            </p:tgtEl>
                                          </p:cBhvr>
                                          <p:by x="110000" y="110000"/>
                                        </p:animScale>
                                      </p:childTnLst>
                                    </p:cTn>
                                  </p:par>
                                  <p:par>
                                    <p:cTn id="96" presetID="53" presetClass="entr" presetSubtype="16" fill="hold" grpId="0" nodeType="withEffect">
                                      <p:stCondLst>
                                        <p:cond delay="200"/>
                                      </p:stCondLst>
                                      <p:childTnLst>
                                        <p:set>
                                          <p:cBhvr>
                                            <p:cTn id="97" dur="1" fill="hold">
                                              <p:stCondLst>
                                                <p:cond delay="0"/>
                                              </p:stCondLst>
                                            </p:cTn>
                                            <p:tgtEl>
                                              <p:spTgt spid="34"/>
                                            </p:tgtEl>
                                            <p:attrNameLst>
                                              <p:attrName>style.visibility</p:attrName>
                                            </p:attrNameLst>
                                          </p:cBhvr>
                                          <p:to>
                                            <p:strVal val="visible"/>
                                          </p:to>
                                        </p:set>
                                        <p:anim calcmode="lin" valueType="num">
                                          <p:cBhvr>
                                            <p:cTn id="98" dur="300" fill="hold"/>
                                            <p:tgtEl>
                                              <p:spTgt spid="34"/>
                                            </p:tgtEl>
                                            <p:attrNameLst>
                                              <p:attrName>ppt_w</p:attrName>
                                            </p:attrNameLst>
                                          </p:cBhvr>
                                          <p:tavLst>
                                            <p:tav tm="0">
                                              <p:val>
                                                <p:fltVal val="0"/>
                                              </p:val>
                                            </p:tav>
                                            <p:tav tm="100000">
                                              <p:val>
                                                <p:strVal val="#ppt_w"/>
                                              </p:val>
                                            </p:tav>
                                          </p:tavLst>
                                        </p:anim>
                                        <p:anim calcmode="lin" valueType="num">
                                          <p:cBhvr>
                                            <p:cTn id="99" dur="300" fill="hold"/>
                                            <p:tgtEl>
                                              <p:spTgt spid="34"/>
                                            </p:tgtEl>
                                            <p:attrNameLst>
                                              <p:attrName>ppt_h</p:attrName>
                                            </p:attrNameLst>
                                          </p:cBhvr>
                                          <p:tavLst>
                                            <p:tav tm="0">
                                              <p:val>
                                                <p:fltVal val="0"/>
                                              </p:val>
                                            </p:tav>
                                            <p:tav tm="100000">
                                              <p:val>
                                                <p:strVal val="#ppt_h"/>
                                              </p:val>
                                            </p:tav>
                                          </p:tavLst>
                                        </p:anim>
                                        <p:animEffect transition="in" filter="fade">
                                          <p:cBhvr>
                                            <p:cTn id="100" dur="300"/>
                                            <p:tgtEl>
                                              <p:spTgt spid="34"/>
                                            </p:tgtEl>
                                          </p:cBhvr>
                                        </p:animEffect>
                                      </p:childTnLst>
                                    </p:cTn>
                                  </p:par>
                                  <p:par>
                                    <p:cTn id="101" presetID="6" presetClass="emph" presetSubtype="0" autoRev="1" fill="hold" grpId="1" nodeType="withEffect">
                                      <p:stCondLst>
                                        <p:cond delay="500"/>
                                      </p:stCondLst>
                                      <p:childTnLst>
                                        <p:animScale>
                                          <p:cBhvr>
                                            <p:cTn id="102" dur="150" fill="hold"/>
                                            <p:tgtEl>
                                              <p:spTgt spid="34"/>
                                            </p:tgtEl>
                                          </p:cBhvr>
                                          <p:by x="110000" y="110000"/>
                                        </p:animScale>
                                      </p:childTnLst>
                                    </p:cTn>
                                  </p:par>
                                  <p:par>
                                    <p:cTn id="103" presetID="53" presetClass="entr" presetSubtype="16"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anim calcmode="lin" valueType="num">
                                          <p:cBhvr>
                                            <p:cTn id="105" dur="300" fill="hold"/>
                                            <p:tgtEl>
                                              <p:spTgt spid="14"/>
                                            </p:tgtEl>
                                            <p:attrNameLst>
                                              <p:attrName>ppt_w</p:attrName>
                                            </p:attrNameLst>
                                          </p:cBhvr>
                                          <p:tavLst>
                                            <p:tav tm="0">
                                              <p:val>
                                                <p:fltVal val="0"/>
                                              </p:val>
                                            </p:tav>
                                            <p:tav tm="100000">
                                              <p:val>
                                                <p:strVal val="#ppt_w"/>
                                              </p:val>
                                            </p:tav>
                                          </p:tavLst>
                                        </p:anim>
                                        <p:anim calcmode="lin" valueType="num">
                                          <p:cBhvr>
                                            <p:cTn id="106" dur="300" fill="hold"/>
                                            <p:tgtEl>
                                              <p:spTgt spid="14"/>
                                            </p:tgtEl>
                                            <p:attrNameLst>
                                              <p:attrName>ppt_h</p:attrName>
                                            </p:attrNameLst>
                                          </p:cBhvr>
                                          <p:tavLst>
                                            <p:tav tm="0">
                                              <p:val>
                                                <p:fltVal val="0"/>
                                              </p:val>
                                            </p:tav>
                                            <p:tav tm="100000">
                                              <p:val>
                                                <p:strVal val="#ppt_h"/>
                                              </p:val>
                                            </p:tav>
                                          </p:tavLst>
                                        </p:anim>
                                        <p:animEffect transition="in" filter="fade">
                                          <p:cBhvr>
                                            <p:cTn id="107" dur="300"/>
                                            <p:tgtEl>
                                              <p:spTgt spid="14"/>
                                            </p:tgtEl>
                                          </p:cBhvr>
                                        </p:animEffect>
                                      </p:childTnLst>
                                    </p:cTn>
                                  </p:par>
                                  <p:par>
                                    <p:cTn id="108" presetID="6" presetClass="emph" presetSubtype="0" autoRev="1" fill="hold" grpId="1" nodeType="withEffect">
                                      <p:stCondLst>
                                        <p:cond delay="300"/>
                                      </p:stCondLst>
                                      <p:childTnLst>
                                        <p:animScale>
                                          <p:cBhvr>
                                            <p:cTn id="109" dur="150" fill="hold"/>
                                            <p:tgtEl>
                                              <p:spTgt spid="14"/>
                                            </p:tgtEl>
                                          </p:cBhvr>
                                          <p:by x="110000" y="110000"/>
                                        </p:animScale>
                                      </p:childTnLst>
                                    </p:cTn>
                                  </p:par>
                                  <p:par>
                                    <p:cTn id="110" presetID="53" presetClass="entr" presetSubtype="16" fill="hold" grpId="0" nodeType="withEffect">
                                      <p:stCondLst>
                                        <p:cond delay="400"/>
                                      </p:stCondLst>
                                      <p:childTnLst>
                                        <p:set>
                                          <p:cBhvr>
                                            <p:cTn id="111" dur="1" fill="hold">
                                              <p:stCondLst>
                                                <p:cond delay="0"/>
                                              </p:stCondLst>
                                            </p:cTn>
                                            <p:tgtEl>
                                              <p:spTgt spid="31"/>
                                            </p:tgtEl>
                                            <p:attrNameLst>
                                              <p:attrName>style.visibility</p:attrName>
                                            </p:attrNameLst>
                                          </p:cBhvr>
                                          <p:to>
                                            <p:strVal val="visible"/>
                                          </p:to>
                                        </p:set>
                                        <p:anim calcmode="lin" valueType="num">
                                          <p:cBhvr>
                                            <p:cTn id="112" dur="300" fill="hold"/>
                                            <p:tgtEl>
                                              <p:spTgt spid="31"/>
                                            </p:tgtEl>
                                            <p:attrNameLst>
                                              <p:attrName>ppt_w</p:attrName>
                                            </p:attrNameLst>
                                          </p:cBhvr>
                                          <p:tavLst>
                                            <p:tav tm="0">
                                              <p:val>
                                                <p:fltVal val="0"/>
                                              </p:val>
                                            </p:tav>
                                            <p:tav tm="100000">
                                              <p:val>
                                                <p:strVal val="#ppt_w"/>
                                              </p:val>
                                            </p:tav>
                                          </p:tavLst>
                                        </p:anim>
                                        <p:anim calcmode="lin" valueType="num">
                                          <p:cBhvr>
                                            <p:cTn id="113" dur="300" fill="hold"/>
                                            <p:tgtEl>
                                              <p:spTgt spid="31"/>
                                            </p:tgtEl>
                                            <p:attrNameLst>
                                              <p:attrName>ppt_h</p:attrName>
                                            </p:attrNameLst>
                                          </p:cBhvr>
                                          <p:tavLst>
                                            <p:tav tm="0">
                                              <p:val>
                                                <p:fltVal val="0"/>
                                              </p:val>
                                            </p:tav>
                                            <p:tav tm="100000">
                                              <p:val>
                                                <p:strVal val="#ppt_h"/>
                                              </p:val>
                                            </p:tav>
                                          </p:tavLst>
                                        </p:anim>
                                        <p:animEffect transition="in" filter="fade">
                                          <p:cBhvr>
                                            <p:cTn id="114" dur="300"/>
                                            <p:tgtEl>
                                              <p:spTgt spid="31"/>
                                            </p:tgtEl>
                                          </p:cBhvr>
                                        </p:animEffect>
                                      </p:childTnLst>
                                    </p:cTn>
                                  </p:par>
                                  <p:par>
                                    <p:cTn id="115" presetID="6" presetClass="emph" presetSubtype="0" autoRev="1" fill="hold" grpId="1" nodeType="withEffect">
                                      <p:stCondLst>
                                        <p:cond delay="700"/>
                                      </p:stCondLst>
                                      <p:childTnLst>
                                        <p:animScale>
                                          <p:cBhvr>
                                            <p:cTn id="116" dur="150" fill="hold"/>
                                            <p:tgtEl>
                                              <p:spTgt spid="31"/>
                                            </p:tgtEl>
                                          </p:cBhvr>
                                          <p:by x="110000" y="110000"/>
                                        </p:animScale>
                                      </p:childTnLst>
                                    </p:cTn>
                                  </p:par>
                                  <p:par>
                                    <p:cTn id="117" presetID="53" presetClass="entr" presetSubtype="16" fill="hold" grpId="0" nodeType="withEffect">
                                      <p:stCondLst>
                                        <p:cond delay="100"/>
                                      </p:stCondLst>
                                      <p:childTnLst>
                                        <p:set>
                                          <p:cBhvr>
                                            <p:cTn id="118" dur="1" fill="hold">
                                              <p:stCondLst>
                                                <p:cond delay="0"/>
                                              </p:stCondLst>
                                            </p:cTn>
                                            <p:tgtEl>
                                              <p:spTgt spid="32"/>
                                            </p:tgtEl>
                                            <p:attrNameLst>
                                              <p:attrName>style.visibility</p:attrName>
                                            </p:attrNameLst>
                                          </p:cBhvr>
                                          <p:to>
                                            <p:strVal val="visible"/>
                                          </p:to>
                                        </p:set>
                                        <p:anim calcmode="lin" valueType="num">
                                          <p:cBhvr>
                                            <p:cTn id="119" dur="300" fill="hold"/>
                                            <p:tgtEl>
                                              <p:spTgt spid="32"/>
                                            </p:tgtEl>
                                            <p:attrNameLst>
                                              <p:attrName>ppt_w</p:attrName>
                                            </p:attrNameLst>
                                          </p:cBhvr>
                                          <p:tavLst>
                                            <p:tav tm="0">
                                              <p:val>
                                                <p:fltVal val="0"/>
                                              </p:val>
                                            </p:tav>
                                            <p:tav tm="100000">
                                              <p:val>
                                                <p:strVal val="#ppt_w"/>
                                              </p:val>
                                            </p:tav>
                                          </p:tavLst>
                                        </p:anim>
                                        <p:anim calcmode="lin" valueType="num">
                                          <p:cBhvr>
                                            <p:cTn id="120" dur="300" fill="hold"/>
                                            <p:tgtEl>
                                              <p:spTgt spid="32"/>
                                            </p:tgtEl>
                                            <p:attrNameLst>
                                              <p:attrName>ppt_h</p:attrName>
                                            </p:attrNameLst>
                                          </p:cBhvr>
                                          <p:tavLst>
                                            <p:tav tm="0">
                                              <p:val>
                                                <p:fltVal val="0"/>
                                              </p:val>
                                            </p:tav>
                                            <p:tav tm="100000">
                                              <p:val>
                                                <p:strVal val="#ppt_h"/>
                                              </p:val>
                                            </p:tav>
                                          </p:tavLst>
                                        </p:anim>
                                        <p:animEffect transition="in" filter="fade">
                                          <p:cBhvr>
                                            <p:cTn id="121" dur="300"/>
                                            <p:tgtEl>
                                              <p:spTgt spid="32"/>
                                            </p:tgtEl>
                                          </p:cBhvr>
                                        </p:animEffect>
                                      </p:childTnLst>
                                    </p:cTn>
                                  </p:par>
                                  <p:par>
                                    <p:cTn id="122" presetID="6" presetClass="emph" presetSubtype="0" autoRev="1" fill="hold" grpId="1" nodeType="withEffect">
                                      <p:stCondLst>
                                        <p:cond delay="400"/>
                                      </p:stCondLst>
                                      <p:childTnLst>
                                        <p:animScale>
                                          <p:cBhvr>
                                            <p:cTn id="123" dur="150" fill="hold"/>
                                            <p:tgtEl>
                                              <p:spTgt spid="32"/>
                                            </p:tgtEl>
                                          </p:cBhvr>
                                          <p:by x="110000" y="110000"/>
                                        </p:animScale>
                                      </p:childTnLst>
                                    </p:cTn>
                                  </p:par>
                                  <p:par>
                                    <p:cTn id="124" presetID="53" presetClass="entr" presetSubtype="16" fill="hold" grpId="0" nodeType="withEffect">
                                      <p:stCondLst>
                                        <p:cond delay="300"/>
                                      </p:stCondLst>
                                      <p:childTnLst>
                                        <p:set>
                                          <p:cBhvr>
                                            <p:cTn id="125" dur="1" fill="hold">
                                              <p:stCondLst>
                                                <p:cond delay="0"/>
                                              </p:stCondLst>
                                            </p:cTn>
                                            <p:tgtEl>
                                              <p:spTgt spid="22"/>
                                            </p:tgtEl>
                                            <p:attrNameLst>
                                              <p:attrName>style.visibility</p:attrName>
                                            </p:attrNameLst>
                                          </p:cBhvr>
                                          <p:to>
                                            <p:strVal val="visible"/>
                                          </p:to>
                                        </p:set>
                                        <p:anim calcmode="lin" valueType="num">
                                          <p:cBhvr>
                                            <p:cTn id="126" dur="300" fill="hold"/>
                                            <p:tgtEl>
                                              <p:spTgt spid="22"/>
                                            </p:tgtEl>
                                            <p:attrNameLst>
                                              <p:attrName>ppt_w</p:attrName>
                                            </p:attrNameLst>
                                          </p:cBhvr>
                                          <p:tavLst>
                                            <p:tav tm="0">
                                              <p:val>
                                                <p:fltVal val="0"/>
                                              </p:val>
                                            </p:tav>
                                            <p:tav tm="100000">
                                              <p:val>
                                                <p:strVal val="#ppt_w"/>
                                              </p:val>
                                            </p:tav>
                                          </p:tavLst>
                                        </p:anim>
                                        <p:anim calcmode="lin" valueType="num">
                                          <p:cBhvr>
                                            <p:cTn id="127" dur="300" fill="hold"/>
                                            <p:tgtEl>
                                              <p:spTgt spid="22"/>
                                            </p:tgtEl>
                                            <p:attrNameLst>
                                              <p:attrName>ppt_h</p:attrName>
                                            </p:attrNameLst>
                                          </p:cBhvr>
                                          <p:tavLst>
                                            <p:tav tm="0">
                                              <p:val>
                                                <p:fltVal val="0"/>
                                              </p:val>
                                            </p:tav>
                                            <p:tav tm="100000">
                                              <p:val>
                                                <p:strVal val="#ppt_h"/>
                                              </p:val>
                                            </p:tav>
                                          </p:tavLst>
                                        </p:anim>
                                        <p:animEffect transition="in" filter="fade">
                                          <p:cBhvr>
                                            <p:cTn id="128" dur="300"/>
                                            <p:tgtEl>
                                              <p:spTgt spid="22"/>
                                            </p:tgtEl>
                                          </p:cBhvr>
                                        </p:animEffect>
                                      </p:childTnLst>
                                    </p:cTn>
                                  </p:par>
                                  <p:par>
                                    <p:cTn id="129" presetID="6" presetClass="emph" presetSubtype="0" autoRev="1" fill="hold" grpId="1" nodeType="withEffect">
                                      <p:stCondLst>
                                        <p:cond delay="600"/>
                                      </p:stCondLst>
                                      <p:childTnLst>
                                        <p:animScale>
                                          <p:cBhvr>
                                            <p:cTn id="130" dur="150" fill="hold"/>
                                            <p:tgtEl>
                                              <p:spTgt spid="22"/>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300" fill="hold"/>
                                            <p:tgtEl>
                                              <p:spTgt spid="33"/>
                                            </p:tgtEl>
                                            <p:attrNameLst>
                                              <p:attrName>ppt_w</p:attrName>
                                            </p:attrNameLst>
                                          </p:cBhvr>
                                          <p:tavLst>
                                            <p:tav tm="0">
                                              <p:val>
                                                <p:fltVal val="0"/>
                                              </p:val>
                                            </p:tav>
                                            <p:tav tm="100000">
                                              <p:val>
                                                <p:strVal val="#ppt_w"/>
                                              </p:val>
                                            </p:tav>
                                          </p:tavLst>
                                        </p:anim>
                                        <p:anim calcmode="lin" valueType="num">
                                          <p:cBhvr>
                                            <p:cTn id="134" dur="300" fill="hold"/>
                                            <p:tgtEl>
                                              <p:spTgt spid="33"/>
                                            </p:tgtEl>
                                            <p:attrNameLst>
                                              <p:attrName>ppt_h</p:attrName>
                                            </p:attrNameLst>
                                          </p:cBhvr>
                                          <p:tavLst>
                                            <p:tav tm="0">
                                              <p:val>
                                                <p:fltVal val="0"/>
                                              </p:val>
                                            </p:tav>
                                            <p:tav tm="100000">
                                              <p:val>
                                                <p:strVal val="#ppt_h"/>
                                              </p:val>
                                            </p:tav>
                                          </p:tavLst>
                                        </p:anim>
                                        <p:animEffect transition="in" filter="fade">
                                          <p:cBhvr>
                                            <p:cTn id="135" dur="300"/>
                                            <p:tgtEl>
                                              <p:spTgt spid="33"/>
                                            </p:tgtEl>
                                          </p:cBhvr>
                                        </p:animEffect>
                                      </p:childTnLst>
                                    </p:cTn>
                                  </p:par>
                                  <p:par>
                                    <p:cTn id="136" presetID="6" presetClass="emph" presetSubtype="0" autoRev="1" fill="hold" grpId="1" nodeType="withEffect">
                                      <p:stCondLst>
                                        <p:cond delay="300"/>
                                      </p:stCondLst>
                                      <p:childTnLst>
                                        <p:animScale>
                                          <p:cBhvr>
                                            <p:cTn id="137" dur="150" fill="hold"/>
                                            <p:tgtEl>
                                              <p:spTgt spid="33"/>
                                            </p:tgtEl>
                                          </p:cBhvr>
                                          <p:by x="110000" y="110000"/>
                                        </p:animScale>
                                      </p:childTnLst>
                                    </p:cTn>
                                  </p:par>
                                  <p:par>
                                    <p:cTn id="138" presetID="53" presetClass="entr" presetSubtype="16" fill="hold" grpId="0" nodeType="withEffect">
                                      <p:stCondLst>
                                        <p:cond delay="200"/>
                                      </p:stCondLst>
                                      <p:childTnLst>
                                        <p:set>
                                          <p:cBhvr>
                                            <p:cTn id="139" dur="1" fill="hold">
                                              <p:stCondLst>
                                                <p:cond delay="0"/>
                                              </p:stCondLst>
                                            </p:cTn>
                                            <p:tgtEl>
                                              <p:spTgt spid="23"/>
                                            </p:tgtEl>
                                            <p:attrNameLst>
                                              <p:attrName>style.visibility</p:attrName>
                                            </p:attrNameLst>
                                          </p:cBhvr>
                                          <p:to>
                                            <p:strVal val="visible"/>
                                          </p:to>
                                        </p:set>
                                        <p:anim calcmode="lin" valueType="num">
                                          <p:cBhvr>
                                            <p:cTn id="140" dur="300" fill="hold"/>
                                            <p:tgtEl>
                                              <p:spTgt spid="23"/>
                                            </p:tgtEl>
                                            <p:attrNameLst>
                                              <p:attrName>ppt_w</p:attrName>
                                            </p:attrNameLst>
                                          </p:cBhvr>
                                          <p:tavLst>
                                            <p:tav tm="0">
                                              <p:val>
                                                <p:fltVal val="0"/>
                                              </p:val>
                                            </p:tav>
                                            <p:tav tm="100000">
                                              <p:val>
                                                <p:strVal val="#ppt_w"/>
                                              </p:val>
                                            </p:tav>
                                          </p:tavLst>
                                        </p:anim>
                                        <p:anim calcmode="lin" valueType="num">
                                          <p:cBhvr>
                                            <p:cTn id="141" dur="300" fill="hold"/>
                                            <p:tgtEl>
                                              <p:spTgt spid="23"/>
                                            </p:tgtEl>
                                            <p:attrNameLst>
                                              <p:attrName>ppt_h</p:attrName>
                                            </p:attrNameLst>
                                          </p:cBhvr>
                                          <p:tavLst>
                                            <p:tav tm="0">
                                              <p:val>
                                                <p:fltVal val="0"/>
                                              </p:val>
                                            </p:tav>
                                            <p:tav tm="100000">
                                              <p:val>
                                                <p:strVal val="#ppt_h"/>
                                              </p:val>
                                            </p:tav>
                                          </p:tavLst>
                                        </p:anim>
                                        <p:animEffect transition="in" filter="fade">
                                          <p:cBhvr>
                                            <p:cTn id="142" dur="300"/>
                                            <p:tgtEl>
                                              <p:spTgt spid="23"/>
                                            </p:tgtEl>
                                          </p:cBhvr>
                                        </p:animEffect>
                                      </p:childTnLst>
                                    </p:cTn>
                                  </p:par>
                                  <p:par>
                                    <p:cTn id="143" presetID="6" presetClass="emph" presetSubtype="0" autoRev="1" fill="hold" grpId="1" nodeType="withEffect">
                                      <p:stCondLst>
                                        <p:cond delay="500"/>
                                      </p:stCondLst>
                                      <p:childTnLst>
                                        <p:animScale>
                                          <p:cBhvr>
                                            <p:cTn id="144" dur="150" fill="hold"/>
                                            <p:tgtEl>
                                              <p:spTgt spid="23"/>
                                            </p:tgtEl>
                                          </p:cBhvr>
                                          <p:by x="110000" y="110000"/>
                                        </p:animScale>
                                      </p:childTnLst>
                                    </p:cTn>
                                  </p:par>
                                  <p:par>
                                    <p:cTn id="145" presetID="53" presetClass="entr" presetSubtype="16" fill="hold" grpId="0" nodeType="withEffect">
                                      <p:stCondLst>
                                        <p:cond delay="600"/>
                                      </p:stCondLst>
                                      <p:childTnLst>
                                        <p:set>
                                          <p:cBhvr>
                                            <p:cTn id="146" dur="1" fill="hold">
                                              <p:stCondLst>
                                                <p:cond delay="0"/>
                                              </p:stCondLst>
                                            </p:cTn>
                                            <p:tgtEl>
                                              <p:spTgt spid="24"/>
                                            </p:tgtEl>
                                            <p:attrNameLst>
                                              <p:attrName>style.visibility</p:attrName>
                                            </p:attrNameLst>
                                          </p:cBhvr>
                                          <p:to>
                                            <p:strVal val="visible"/>
                                          </p:to>
                                        </p:set>
                                        <p:anim calcmode="lin" valueType="num">
                                          <p:cBhvr>
                                            <p:cTn id="147" dur="300" fill="hold"/>
                                            <p:tgtEl>
                                              <p:spTgt spid="24"/>
                                            </p:tgtEl>
                                            <p:attrNameLst>
                                              <p:attrName>ppt_w</p:attrName>
                                            </p:attrNameLst>
                                          </p:cBhvr>
                                          <p:tavLst>
                                            <p:tav tm="0">
                                              <p:val>
                                                <p:fltVal val="0"/>
                                              </p:val>
                                            </p:tav>
                                            <p:tav tm="100000">
                                              <p:val>
                                                <p:strVal val="#ppt_w"/>
                                              </p:val>
                                            </p:tav>
                                          </p:tavLst>
                                        </p:anim>
                                        <p:anim calcmode="lin" valueType="num">
                                          <p:cBhvr>
                                            <p:cTn id="148" dur="300" fill="hold"/>
                                            <p:tgtEl>
                                              <p:spTgt spid="24"/>
                                            </p:tgtEl>
                                            <p:attrNameLst>
                                              <p:attrName>ppt_h</p:attrName>
                                            </p:attrNameLst>
                                          </p:cBhvr>
                                          <p:tavLst>
                                            <p:tav tm="0">
                                              <p:val>
                                                <p:fltVal val="0"/>
                                              </p:val>
                                            </p:tav>
                                            <p:tav tm="100000">
                                              <p:val>
                                                <p:strVal val="#ppt_h"/>
                                              </p:val>
                                            </p:tav>
                                          </p:tavLst>
                                        </p:anim>
                                        <p:animEffect transition="in" filter="fade">
                                          <p:cBhvr>
                                            <p:cTn id="149" dur="300"/>
                                            <p:tgtEl>
                                              <p:spTgt spid="24"/>
                                            </p:tgtEl>
                                          </p:cBhvr>
                                        </p:animEffect>
                                      </p:childTnLst>
                                    </p:cTn>
                                  </p:par>
                                  <p:par>
                                    <p:cTn id="150" presetID="6" presetClass="emph" presetSubtype="0" autoRev="1" fill="hold" grpId="1" nodeType="withEffect">
                                      <p:stCondLst>
                                        <p:cond delay="900"/>
                                      </p:stCondLst>
                                      <p:childTnLst>
                                        <p:animScale>
                                          <p:cBhvr>
                                            <p:cTn id="151" dur="150" fill="hold"/>
                                            <p:tgtEl>
                                              <p:spTgt spid="24"/>
                                            </p:tgtEl>
                                          </p:cBhvr>
                                          <p:by x="110000" y="110000"/>
                                        </p:animScale>
                                      </p:childTnLst>
                                    </p:cTn>
                                  </p:par>
                                  <p:par>
                                    <p:cTn id="152" presetID="53" presetClass="entr" presetSubtype="16" fill="hold" grpId="0" nodeType="withEffect">
                                      <p:stCondLst>
                                        <p:cond delay="100"/>
                                      </p:stCondLst>
                                      <p:childTnLst>
                                        <p:set>
                                          <p:cBhvr>
                                            <p:cTn id="153" dur="1" fill="hold">
                                              <p:stCondLst>
                                                <p:cond delay="0"/>
                                              </p:stCondLst>
                                            </p:cTn>
                                            <p:tgtEl>
                                              <p:spTgt spid="29"/>
                                            </p:tgtEl>
                                            <p:attrNameLst>
                                              <p:attrName>style.visibility</p:attrName>
                                            </p:attrNameLst>
                                          </p:cBhvr>
                                          <p:to>
                                            <p:strVal val="visible"/>
                                          </p:to>
                                        </p:set>
                                        <p:anim calcmode="lin" valueType="num">
                                          <p:cBhvr>
                                            <p:cTn id="154" dur="300" fill="hold"/>
                                            <p:tgtEl>
                                              <p:spTgt spid="29"/>
                                            </p:tgtEl>
                                            <p:attrNameLst>
                                              <p:attrName>ppt_w</p:attrName>
                                            </p:attrNameLst>
                                          </p:cBhvr>
                                          <p:tavLst>
                                            <p:tav tm="0">
                                              <p:val>
                                                <p:fltVal val="0"/>
                                              </p:val>
                                            </p:tav>
                                            <p:tav tm="100000">
                                              <p:val>
                                                <p:strVal val="#ppt_w"/>
                                              </p:val>
                                            </p:tav>
                                          </p:tavLst>
                                        </p:anim>
                                        <p:anim calcmode="lin" valueType="num">
                                          <p:cBhvr>
                                            <p:cTn id="155" dur="300" fill="hold"/>
                                            <p:tgtEl>
                                              <p:spTgt spid="29"/>
                                            </p:tgtEl>
                                            <p:attrNameLst>
                                              <p:attrName>ppt_h</p:attrName>
                                            </p:attrNameLst>
                                          </p:cBhvr>
                                          <p:tavLst>
                                            <p:tav tm="0">
                                              <p:val>
                                                <p:fltVal val="0"/>
                                              </p:val>
                                            </p:tav>
                                            <p:tav tm="100000">
                                              <p:val>
                                                <p:strVal val="#ppt_h"/>
                                              </p:val>
                                            </p:tav>
                                          </p:tavLst>
                                        </p:anim>
                                        <p:animEffect transition="in" filter="fade">
                                          <p:cBhvr>
                                            <p:cTn id="156" dur="300"/>
                                            <p:tgtEl>
                                              <p:spTgt spid="29"/>
                                            </p:tgtEl>
                                          </p:cBhvr>
                                        </p:animEffect>
                                      </p:childTnLst>
                                    </p:cTn>
                                  </p:par>
                                  <p:par>
                                    <p:cTn id="157" presetID="6" presetClass="emph" presetSubtype="0" autoRev="1" fill="hold" grpId="1" nodeType="withEffect">
                                      <p:stCondLst>
                                        <p:cond delay="400"/>
                                      </p:stCondLst>
                                      <p:childTnLst>
                                        <p:animScale>
                                          <p:cBhvr>
                                            <p:cTn id="158" dur="150" fill="hold"/>
                                            <p:tgtEl>
                                              <p:spTgt spid="29"/>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25"/>
                                            </p:tgtEl>
                                            <p:attrNameLst>
                                              <p:attrName>style.visibility</p:attrName>
                                            </p:attrNameLst>
                                          </p:cBhvr>
                                          <p:to>
                                            <p:strVal val="visible"/>
                                          </p:to>
                                        </p:set>
                                        <p:anim calcmode="lin" valueType="num">
                                          <p:cBhvr>
                                            <p:cTn id="161" dur="300" fill="hold"/>
                                            <p:tgtEl>
                                              <p:spTgt spid="25"/>
                                            </p:tgtEl>
                                            <p:attrNameLst>
                                              <p:attrName>ppt_w</p:attrName>
                                            </p:attrNameLst>
                                          </p:cBhvr>
                                          <p:tavLst>
                                            <p:tav tm="0">
                                              <p:val>
                                                <p:fltVal val="0"/>
                                              </p:val>
                                            </p:tav>
                                            <p:tav tm="100000">
                                              <p:val>
                                                <p:strVal val="#ppt_w"/>
                                              </p:val>
                                            </p:tav>
                                          </p:tavLst>
                                        </p:anim>
                                        <p:anim calcmode="lin" valueType="num">
                                          <p:cBhvr>
                                            <p:cTn id="162" dur="300" fill="hold"/>
                                            <p:tgtEl>
                                              <p:spTgt spid="25"/>
                                            </p:tgtEl>
                                            <p:attrNameLst>
                                              <p:attrName>ppt_h</p:attrName>
                                            </p:attrNameLst>
                                          </p:cBhvr>
                                          <p:tavLst>
                                            <p:tav tm="0">
                                              <p:val>
                                                <p:fltVal val="0"/>
                                              </p:val>
                                            </p:tav>
                                            <p:tav tm="100000">
                                              <p:val>
                                                <p:strVal val="#ppt_h"/>
                                              </p:val>
                                            </p:tav>
                                          </p:tavLst>
                                        </p:anim>
                                        <p:animEffect transition="in" filter="fade">
                                          <p:cBhvr>
                                            <p:cTn id="163" dur="300"/>
                                            <p:tgtEl>
                                              <p:spTgt spid="25"/>
                                            </p:tgtEl>
                                          </p:cBhvr>
                                        </p:animEffect>
                                      </p:childTnLst>
                                    </p:cTn>
                                  </p:par>
                                  <p:par>
                                    <p:cTn id="164" presetID="6" presetClass="emph" presetSubtype="0" autoRev="1" fill="hold" grpId="1" nodeType="withEffect">
                                      <p:stCondLst>
                                        <p:cond delay="300"/>
                                      </p:stCondLst>
                                      <p:childTnLst>
                                        <p:animScale>
                                          <p:cBhvr>
                                            <p:cTn id="165" dur="150" fill="hold"/>
                                            <p:tgtEl>
                                              <p:spTgt spid="25"/>
                                            </p:tgtEl>
                                          </p:cBhvr>
                                          <p:by x="110000" y="110000"/>
                                        </p:animScale>
                                      </p:childTnLst>
                                    </p:cTn>
                                  </p:par>
                                  <p:par>
                                    <p:cTn id="166" presetID="53" presetClass="entr" presetSubtype="16" fill="hold" grpId="0" nodeType="withEffect">
                                      <p:stCondLst>
                                        <p:cond delay="500"/>
                                      </p:stCondLst>
                                      <p:childTnLst>
                                        <p:set>
                                          <p:cBhvr>
                                            <p:cTn id="167" dur="1" fill="hold">
                                              <p:stCondLst>
                                                <p:cond delay="0"/>
                                              </p:stCondLst>
                                            </p:cTn>
                                            <p:tgtEl>
                                              <p:spTgt spid="27"/>
                                            </p:tgtEl>
                                            <p:attrNameLst>
                                              <p:attrName>style.visibility</p:attrName>
                                            </p:attrNameLst>
                                          </p:cBhvr>
                                          <p:to>
                                            <p:strVal val="visible"/>
                                          </p:to>
                                        </p:set>
                                        <p:anim calcmode="lin" valueType="num">
                                          <p:cBhvr>
                                            <p:cTn id="168" dur="300" fill="hold"/>
                                            <p:tgtEl>
                                              <p:spTgt spid="27"/>
                                            </p:tgtEl>
                                            <p:attrNameLst>
                                              <p:attrName>ppt_w</p:attrName>
                                            </p:attrNameLst>
                                          </p:cBhvr>
                                          <p:tavLst>
                                            <p:tav tm="0">
                                              <p:val>
                                                <p:fltVal val="0"/>
                                              </p:val>
                                            </p:tav>
                                            <p:tav tm="100000">
                                              <p:val>
                                                <p:strVal val="#ppt_w"/>
                                              </p:val>
                                            </p:tav>
                                          </p:tavLst>
                                        </p:anim>
                                        <p:anim calcmode="lin" valueType="num">
                                          <p:cBhvr>
                                            <p:cTn id="169" dur="300" fill="hold"/>
                                            <p:tgtEl>
                                              <p:spTgt spid="27"/>
                                            </p:tgtEl>
                                            <p:attrNameLst>
                                              <p:attrName>ppt_h</p:attrName>
                                            </p:attrNameLst>
                                          </p:cBhvr>
                                          <p:tavLst>
                                            <p:tav tm="0">
                                              <p:val>
                                                <p:fltVal val="0"/>
                                              </p:val>
                                            </p:tav>
                                            <p:tav tm="100000">
                                              <p:val>
                                                <p:strVal val="#ppt_h"/>
                                              </p:val>
                                            </p:tav>
                                          </p:tavLst>
                                        </p:anim>
                                        <p:animEffect transition="in" filter="fade">
                                          <p:cBhvr>
                                            <p:cTn id="170" dur="300"/>
                                            <p:tgtEl>
                                              <p:spTgt spid="27"/>
                                            </p:tgtEl>
                                          </p:cBhvr>
                                        </p:animEffect>
                                      </p:childTnLst>
                                    </p:cTn>
                                  </p:par>
                                  <p:par>
                                    <p:cTn id="171" presetID="6" presetClass="emph" presetSubtype="0" autoRev="1" fill="hold" grpId="1" nodeType="withEffect">
                                      <p:stCondLst>
                                        <p:cond delay="800"/>
                                      </p:stCondLst>
                                      <p:childTnLst>
                                        <p:animScale>
                                          <p:cBhvr>
                                            <p:cTn id="172" dur="150" fill="hold"/>
                                            <p:tgtEl>
                                              <p:spTgt spid="27"/>
                                            </p:tgtEl>
                                          </p:cBhvr>
                                          <p:by x="110000" y="110000"/>
                                        </p:animScale>
                                      </p:childTnLst>
                                    </p:cTn>
                                  </p:par>
                                  <p:par>
                                    <p:cTn id="173" presetID="53" presetClass="entr" presetSubtype="16" fill="hold" grpId="0" nodeType="withEffect">
                                      <p:stCondLst>
                                        <p:cond delay="300"/>
                                      </p:stCondLst>
                                      <p:childTnLst>
                                        <p:set>
                                          <p:cBhvr>
                                            <p:cTn id="174" dur="1" fill="hold">
                                              <p:stCondLst>
                                                <p:cond delay="0"/>
                                              </p:stCondLst>
                                            </p:cTn>
                                            <p:tgtEl>
                                              <p:spTgt spid="28"/>
                                            </p:tgtEl>
                                            <p:attrNameLst>
                                              <p:attrName>style.visibility</p:attrName>
                                            </p:attrNameLst>
                                          </p:cBhvr>
                                          <p:to>
                                            <p:strVal val="visible"/>
                                          </p:to>
                                        </p:set>
                                        <p:anim calcmode="lin" valueType="num">
                                          <p:cBhvr>
                                            <p:cTn id="175" dur="300" fill="hold"/>
                                            <p:tgtEl>
                                              <p:spTgt spid="28"/>
                                            </p:tgtEl>
                                            <p:attrNameLst>
                                              <p:attrName>ppt_w</p:attrName>
                                            </p:attrNameLst>
                                          </p:cBhvr>
                                          <p:tavLst>
                                            <p:tav tm="0">
                                              <p:val>
                                                <p:fltVal val="0"/>
                                              </p:val>
                                            </p:tav>
                                            <p:tav tm="100000">
                                              <p:val>
                                                <p:strVal val="#ppt_w"/>
                                              </p:val>
                                            </p:tav>
                                          </p:tavLst>
                                        </p:anim>
                                        <p:anim calcmode="lin" valueType="num">
                                          <p:cBhvr>
                                            <p:cTn id="176" dur="300" fill="hold"/>
                                            <p:tgtEl>
                                              <p:spTgt spid="28"/>
                                            </p:tgtEl>
                                            <p:attrNameLst>
                                              <p:attrName>ppt_h</p:attrName>
                                            </p:attrNameLst>
                                          </p:cBhvr>
                                          <p:tavLst>
                                            <p:tav tm="0">
                                              <p:val>
                                                <p:fltVal val="0"/>
                                              </p:val>
                                            </p:tav>
                                            <p:tav tm="100000">
                                              <p:val>
                                                <p:strVal val="#ppt_h"/>
                                              </p:val>
                                            </p:tav>
                                          </p:tavLst>
                                        </p:anim>
                                        <p:animEffect transition="in" filter="fade">
                                          <p:cBhvr>
                                            <p:cTn id="177" dur="300"/>
                                            <p:tgtEl>
                                              <p:spTgt spid="28"/>
                                            </p:tgtEl>
                                          </p:cBhvr>
                                        </p:animEffect>
                                      </p:childTnLst>
                                    </p:cTn>
                                  </p:par>
                                  <p:par>
                                    <p:cTn id="178" presetID="6" presetClass="emph" presetSubtype="0" autoRev="1" fill="hold" grpId="1" nodeType="withEffect">
                                      <p:stCondLst>
                                        <p:cond delay="600"/>
                                      </p:stCondLst>
                                      <p:childTnLst>
                                        <p:animScale>
                                          <p:cBhvr>
                                            <p:cTn id="179" dur="150" fill="hold"/>
                                            <p:tgtEl>
                                              <p:spTgt spid="28"/>
                                            </p:tgtEl>
                                          </p:cBhvr>
                                          <p:by x="110000" y="110000"/>
                                        </p:animScale>
                                      </p:childTnLst>
                                    </p:cTn>
                                  </p:par>
                                  <p:par>
                                    <p:cTn id="180" presetID="53" presetClass="entr" presetSubtype="16" fill="hold" grpId="0" nodeType="withEffect">
                                      <p:stCondLst>
                                        <p:cond delay="0"/>
                                      </p:stCondLst>
                                      <p:childTnLst>
                                        <p:set>
                                          <p:cBhvr>
                                            <p:cTn id="181" dur="1" fill="hold">
                                              <p:stCondLst>
                                                <p:cond delay="0"/>
                                              </p:stCondLst>
                                            </p:cTn>
                                            <p:tgtEl>
                                              <p:spTgt spid="26"/>
                                            </p:tgtEl>
                                            <p:attrNameLst>
                                              <p:attrName>style.visibility</p:attrName>
                                            </p:attrNameLst>
                                          </p:cBhvr>
                                          <p:to>
                                            <p:strVal val="visible"/>
                                          </p:to>
                                        </p:set>
                                        <p:anim calcmode="lin" valueType="num">
                                          <p:cBhvr>
                                            <p:cTn id="182" dur="300" fill="hold"/>
                                            <p:tgtEl>
                                              <p:spTgt spid="26"/>
                                            </p:tgtEl>
                                            <p:attrNameLst>
                                              <p:attrName>ppt_w</p:attrName>
                                            </p:attrNameLst>
                                          </p:cBhvr>
                                          <p:tavLst>
                                            <p:tav tm="0">
                                              <p:val>
                                                <p:fltVal val="0"/>
                                              </p:val>
                                            </p:tav>
                                            <p:tav tm="100000">
                                              <p:val>
                                                <p:strVal val="#ppt_w"/>
                                              </p:val>
                                            </p:tav>
                                          </p:tavLst>
                                        </p:anim>
                                        <p:anim calcmode="lin" valueType="num">
                                          <p:cBhvr>
                                            <p:cTn id="183" dur="300" fill="hold"/>
                                            <p:tgtEl>
                                              <p:spTgt spid="26"/>
                                            </p:tgtEl>
                                            <p:attrNameLst>
                                              <p:attrName>ppt_h</p:attrName>
                                            </p:attrNameLst>
                                          </p:cBhvr>
                                          <p:tavLst>
                                            <p:tav tm="0">
                                              <p:val>
                                                <p:fltVal val="0"/>
                                              </p:val>
                                            </p:tav>
                                            <p:tav tm="100000">
                                              <p:val>
                                                <p:strVal val="#ppt_h"/>
                                              </p:val>
                                            </p:tav>
                                          </p:tavLst>
                                        </p:anim>
                                        <p:animEffect transition="in" filter="fade">
                                          <p:cBhvr>
                                            <p:cTn id="184" dur="300"/>
                                            <p:tgtEl>
                                              <p:spTgt spid="26"/>
                                            </p:tgtEl>
                                          </p:cBhvr>
                                        </p:animEffect>
                                      </p:childTnLst>
                                    </p:cTn>
                                  </p:par>
                                  <p:par>
                                    <p:cTn id="185" presetID="6" presetClass="emph" presetSubtype="0" autoRev="1" fill="hold" grpId="1" nodeType="withEffect">
                                      <p:stCondLst>
                                        <p:cond delay="300"/>
                                      </p:stCondLst>
                                      <p:childTnLst>
                                        <p:animScale>
                                          <p:cBhvr>
                                            <p:cTn id="186" dur="150" fill="hold"/>
                                            <p:tgtEl>
                                              <p:spTgt spid="26"/>
                                            </p:tgtEl>
                                          </p:cBhvr>
                                          <p:by x="110000" y="110000"/>
                                        </p:animScale>
                                      </p:childTnLst>
                                    </p:cTn>
                                  </p:par>
                                  <p:par>
                                    <p:cTn id="187" presetID="53" presetClass="entr" presetSubtype="16" fill="hold" grpId="0" nodeType="withEffect">
                                      <p:stCondLst>
                                        <p:cond delay="500"/>
                                      </p:stCondLst>
                                      <p:childTnLst>
                                        <p:set>
                                          <p:cBhvr>
                                            <p:cTn id="188" dur="1" fill="hold">
                                              <p:stCondLst>
                                                <p:cond delay="0"/>
                                              </p:stCondLst>
                                            </p:cTn>
                                            <p:tgtEl>
                                              <p:spTgt spid="35"/>
                                            </p:tgtEl>
                                            <p:attrNameLst>
                                              <p:attrName>style.visibility</p:attrName>
                                            </p:attrNameLst>
                                          </p:cBhvr>
                                          <p:to>
                                            <p:strVal val="visible"/>
                                          </p:to>
                                        </p:set>
                                        <p:anim calcmode="lin" valueType="num">
                                          <p:cBhvr>
                                            <p:cTn id="189" dur="300" fill="hold"/>
                                            <p:tgtEl>
                                              <p:spTgt spid="35"/>
                                            </p:tgtEl>
                                            <p:attrNameLst>
                                              <p:attrName>ppt_w</p:attrName>
                                            </p:attrNameLst>
                                          </p:cBhvr>
                                          <p:tavLst>
                                            <p:tav tm="0">
                                              <p:val>
                                                <p:fltVal val="0"/>
                                              </p:val>
                                            </p:tav>
                                            <p:tav tm="100000">
                                              <p:val>
                                                <p:strVal val="#ppt_w"/>
                                              </p:val>
                                            </p:tav>
                                          </p:tavLst>
                                        </p:anim>
                                        <p:anim calcmode="lin" valueType="num">
                                          <p:cBhvr>
                                            <p:cTn id="190" dur="300" fill="hold"/>
                                            <p:tgtEl>
                                              <p:spTgt spid="35"/>
                                            </p:tgtEl>
                                            <p:attrNameLst>
                                              <p:attrName>ppt_h</p:attrName>
                                            </p:attrNameLst>
                                          </p:cBhvr>
                                          <p:tavLst>
                                            <p:tav tm="0">
                                              <p:val>
                                                <p:fltVal val="0"/>
                                              </p:val>
                                            </p:tav>
                                            <p:tav tm="100000">
                                              <p:val>
                                                <p:strVal val="#ppt_h"/>
                                              </p:val>
                                            </p:tav>
                                          </p:tavLst>
                                        </p:anim>
                                        <p:animEffect transition="in" filter="fade">
                                          <p:cBhvr>
                                            <p:cTn id="191" dur="300"/>
                                            <p:tgtEl>
                                              <p:spTgt spid="35"/>
                                            </p:tgtEl>
                                          </p:cBhvr>
                                        </p:animEffect>
                                      </p:childTnLst>
                                    </p:cTn>
                                  </p:par>
                                  <p:par>
                                    <p:cTn id="192" presetID="6" presetClass="emph" presetSubtype="0" autoRev="1" fill="hold" grpId="1" nodeType="withEffect">
                                      <p:stCondLst>
                                        <p:cond delay="800"/>
                                      </p:stCondLst>
                                      <p:childTnLst>
                                        <p:animScale>
                                          <p:cBhvr>
                                            <p:cTn id="193" dur="150" fill="hold"/>
                                            <p:tgtEl>
                                              <p:spTgt spid="35"/>
                                            </p:tgtEl>
                                          </p:cBhvr>
                                          <p:by x="110000" y="110000"/>
                                        </p:animScale>
                                      </p:childTnLst>
                                    </p:cTn>
                                  </p:par>
                                  <p:par>
                                    <p:cTn id="194" presetID="2" presetClass="entr" presetSubtype="2" fill="hold" grpId="0" nodeType="withEffect">
                                      <p:stCondLst>
                                        <p:cond delay="800"/>
                                      </p:stCondLst>
                                      <p:childTnLst>
                                        <p:set>
                                          <p:cBhvr>
                                            <p:cTn id="195" dur="1" fill="hold">
                                              <p:stCondLst>
                                                <p:cond delay="0"/>
                                              </p:stCondLst>
                                            </p:cTn>
                                            <p:tgtEl>
                                              <p:spTgt spid="36"/>
                                            </p:tgtEl>
                                            <p:attrNameLst>
                                              <p:attrName>style.visibility</p:attrName>
                                            </p:attrNameLst>
                                          </p:cBhvr>
                                          <p:to>
                                            <p:strVal val="visible"/>
                                          </p:to>
                                        </p:set>
                                        <p:anim calcmode="lin" valueType="num">
                                          <p:cBhvr additive="base">
                                            <p:cTn id="196" dur="500" fill="hold"/>
                                            <p:tgtEl>
                                              <p:spTgt spid="36"/>
                                            </p:tgtEl>
                                            <p:attrNameLst>
                                              <p:attrName>ppt_x</p:attrName>
                                            </p:attrNameLst>
                                          </p:cBhvr>
                                          <p:tavLst>
                                            <p:tav tm="0">
                                              <p:val>
                                                <p:strVal val="1+#ppt_w/2"/>
                                              </p:val>
                                            </p:tav>
                                            <p:tav tm="100000">
                                              <p:val>
                                                <p:strVal val="#ppt_x"/>
                                              </p:val>
                                            </p:tav>
                                          </p:tavLst>
                                        </p:anim>
                                        <p:anim calcmode="lin" valueType="num">
                                          <p:cBhvr additive="base">
                                            <p:cTn id="197" dur="500" fill="hold"/>
                                            <p:tgtEl>
                                              <p:spTgt spid="36"/>
                                            </p:tgtEl>
                                            <p:attrNameLst>
                                              <p:attrName>ppt_y</p:attrName>
                                            </p:attrNameLst>
                                          </p:cBhvr>
                                          <p:tavLst>
                                            <p:tav tm="0">
                                              <p:val>
                                                <p:strVal val="#ppt_y"/>
                                              </p:val>
                                            </p:tav>
                                            <p:tav tm="100000">
                                              <p:val>
                                                <p:strVal val="#ppt_y"/>
                                              </p:val>
                                            </p:tav>
                                          </p:tavLst>
                                        </p:anim>
                                      </p:childTnLst>
                                    </p:cTn>
                                  </p:par>
                                  <p:par>
                                    <p:cTn id="198" presetID="53" presetClass="entr" presetSubtype="16" fill="hold" grpId="0" nodeType="withEffect">
                                      <p:stCondLst>
                                        <p:cond delay="800"/>
                                      </p:stCondLst>
                                      <p:childTnLst>
                                        <p:set>
                                          <p:cBhvr>
                                            <p:cTn id="199" dur="1" fill="hold">
                                              <p:stCondLst>
                                                <p:cond delay="0"/>
                                              </p:stCondLst>
                                            </p:cTn>
                                            <p:tgtEl>
                                              <p:spTgt spid="21"/>
                                            </p:tgtEl>
                                            <p:attrNameLst>
                                              <p:attrName>style.visibility</p:attrName>
                                            </p:attrNameLst>
                                          </p:cBhvr>
                                          <p:to>
                                            <p:strVal val="visible"/>
                                          </p:to>
                                        </p:set>
                                        <p:anim calcmode="lin" valueType="num">
                                          <p:cBhvr>
                                            <p:cTn id="200" dur="300" fill="hold"/>
                                            <p:tgtEl>
                                              <p:spTgt spid="21"/>
                                            </p:tgtEl>
                                            <p:attrNameLst>
                                              <p:attrName>ppt_w</p:attrName>
                                            </p:attrNameLst>
                                          </p:cBhvr>
                                          <p:tavLst>
                                            <p:tav tm="0">
                                              <p:val>
                                                <p:fltVal val="0"/>
                                              </p:val>
                                            </p:tav>
                                            <p:tav tm="100000">
                                              <p:val>
                                                <p:strVal val="#ppt_w"/>
                                              </p:val>
                                            </p:tav>
                                          </p:tavLst>
                                        </p:anim>
                                        <p:anim calcmode="lin" valueType="num">
                                          <p:cBhvr>
                                            <p:cTn id="201" dur="300" fill="hold"/>
                                            <p:tgtEl>
                                              <p:spTgt spid="21"/>
                                            </p:tgtEl>
                                            <p:attrNameLst>
                                              <p:attrName>ppt_h</p:attrName>
                                            </p:attrNameLst>
                                          </p:cBhvr>
                                          <p:tavLst>
                                            <p:tav tm="0">
                                              <p:val>
                                                <p:fltVal val="0"/>
                                              </p:val>
                                            </p:tav>
                                            <p:tav tm="100000">
                                              <p:val>
                                                <p:strVal val="#ppt_h"/>
                                              </p:val>
                                            </p:tav>
                                          </p:tavLst>
                                        </p:anim>
                                        <p:animEffect transition="in" filter="fade">
                                          <p:cBhvr>
                                            <p:cTn id="202" dur="300"/>
                                            <p:tgtEl>
                                              <p:spTgt spid="21"/>
                                            </p:tgtEl>
                                          </p:cBhvr>
                                        </p:animEffect>
                                      </p:childTnLst>
                                    </p:cTn>
                                  </p:par>
                                  <p:par>
                                    <p:cTn id="203" presetID="6" presetClass="emph" presetSubtype="0" autoRev="1" fill="hold" grpId="1" nodeType="withEffect">
                                      <p:stCondLst>
                                        <p:cond delay="1100"/>
                                      </p:stCondLst>
                                      <p:childTnLst>
                                        <p:animScale>
                                          <p:cBhvr>
                                            <p:cTn id="204" dur="150" fill="hold"/>
                                            <p:tgtEl>
                                              <p:spTgt spid="2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10" grpId="0" animBg="1"/>
          <p:bldP spid="10"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p:bldP spid="35" grpId="1"/>
          <p:bldP spid="36" grpId="0"/>
        </p:bldLst>
      </p:timing>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06</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25758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参考资料</a:t>
            </a:r>
          </a:p>
        </p:txBody>
      </p:sp>
      <p:sp>
        <p:nvSpPr>
          <p:cNvPr id="14" name="文本框 13">
            <a:extLst>
              <a:ext uri="{FF2B5EF4-FFF2-40B4-BE49-F238E27FC236}">
                <a16:creationId xmlns:a16="http://schemas.microsoft.com/office/drawing/2014/main" id="{7B1DE229-3A33-4616-88D0-2CDFC77449C1}"/>
              </a:ext>
            </a:extLst>
          </p:cNvPr>
          <p:cNvSpPr txBox="1"/>
          <p:nvPr/>
        </p:nvSpPr>
        <p:spPr>
          <a:xfrm>
            <a:off x="1043608" y="1058788"/>
            <a:ext cx="6768752" cy="2634183"/>
          </a:xfrm>
          <a:prstGeom prst="rect">
            <a:avLst/>
          </a:prstGeom>
          <a:noFill/>
          <a:effectLst>
            <a:outerShdw blurRad="50800" dist="38100" dir="2700000" algn="tl" rotWithShape="0">
              <a:prstClr val="black">
                <a:alpha val="40000"/>
              </a:prstClr>
            </a:outerShdw>
          </a:effectLst>
        </p:spPr>
        <p:txBody>
          <a:bodyPr wrap="square">
            <a:spAutoFit/>
          </a:bodyPr>
          <a:lstStyle/>
          <a:p>
            <a:pPr>
              <a:lnSpc>
                <a:spcPct val="150000"/>
              </a:lnSpc>
            </a:pPr>
            <a:r>
              <a:rPr lang="en-US" altLang="zh-CN" sz="1600" dirty="0">
                <a:solidFill>
                  <a:srgbClr val="EA5514"/>
                </a:solidFill>
                <a:latin typeface="微软雅黑" panose="020B0503020204020204" pitchFamily="34" charset="-122"/>
                <a:ea typeface="微软雅黑" panose="020B0503020204020204" pitchFamily="34" charset="-122"/>
              </a:rPr>
              <a:t>[1]</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1600" i="0" dirty="0">
                <a:solidFill>
                  <a:schemeClr val="tx1">
                    <a:lumMod val="85000"/>
                    <a:lumOff val="15000"/>
                  </a:schemeClr>
                </a:solidFill>
                <a:effectLst/>
                <a:latin typeface="微软雅黑" panose="020B0503020204020204" pitchFamily="34" charset="-122"/>
                <a:ea typeface="微软雅黑" panose="020B0503020204020204" pitchFamily="34" charset="-122"/>
              </a:rPr>
              <a:t>UML2 </a:t>
            </a:r>
            <a:r>
              <a:rPr lang="zh-CN" altLang="en-US" sz="1600" i="0" dirty="0">
                <a:solidFill>
                  <a:schemeClr val="tx1">
                    <a:lumMod val="85000"/>
                    <a:lumOff val="15000"/>
                  </a:schemeClr>
                </a:solidFill>
                <a:effectLst/>
                <a:latin typeface="微软雅黑" panose="020B0503020204020204" pitchFamily="34" charset="-122"/>
                <a:ea typeface="微软雅黑" panose="020B0503020204020204" pitchFamily="34" charset="-122"/>
              </a:rPr>
              <a:t>基础、建模与设计教程</a:t>
            </a:r>
            <a:r>
              <a:rPr lang="en-US" altLang="zh-CN" sz="1600" i="0" dirty="0">
                <a:solidFill>
                  <a:schemeClr val="tx1">
                    <a:lumMod val="85000"/>
                    <a:lumOff val="15000"/>
                  </a:schemeClr>
                </a:solidFill>
                <a:effectLst/>
                <a:latin typeface="微软雅黑" panose="020B0503020204020204" pitchFamily="34" charset="-122"/>
                <a:ea typeface="微软雅黑" panose="020B0503020204020204" pitchFamily="34" charset="-122"/>
              </a:rPr>
              <a:t>》</a:t>
            </a:r>
            <a:endParaRPr lang="zh-CN" altLang="en-US" sz="1600" i="0" dirty="0">
              <a:solidFill>
                <a:schemeClr val="tx1">
                  <a:lumMod val="85000"/>
                  <a:lumOff val="15000"/>
                </a:schemeClr>
              </a:solidFill>
              <a:effectLst/>
              <a:latin typeface="微软雅黑" panose="020B0503020204020204" pitchFamily="34" charset="-122"/>
              <a:ea typeface="微软雅黑" panose="020B0503020204020204" pitchFamily="34" charset="-122"/>
            </a:endParaRPr>
          </a:p>
          <a:p>
            <a:pPr>
              <a:lnSpc>
                <a:spcPct val="150000"/>
              </a:lnSpc>
            </a:pPr>
            <a:r>
              <a:rPr lang="zh-CN" altLang="en-US" sz="1600" i="0" dirty="0">
                <a:solidFill>
                  <a:schemeClr val="tx1">
                    <a:lumMod val="85000"/>
                    <a:lumOff val="15000"/>
                  </a:schemeClr>
                </a:solidFill>
                <a:effectLst/>
                <a:latin typeface="微软雅黑" panose="020B0503020204020204" pitchFamily="34" charset="-122"/>
                <a:ea typeface="微软雅黑" panose="020B0503020204020204" pitchFamily="34" charset="-122"/>
              </a:rPr>
              <a:t>作者：杨弘平、吕海华、李波、史江萍、代钦 著作</a:t>
            </a:r>
          </a:p>
          <a:p>
            <a:pPr>
              <a:lnSpc>
                <a:spcPct val="150000"/>
              </a:lnSpc>
            </a:pPr>
            <a:r>
              <a:rPr lang="zh-CN" altLang="en-US" sz="1600" i="0" dirty="0">
                <a:solidFill>
                  <a:schemeClr val="tx1">
                    <a:lumMod val="85000"/>
                    <a:lumOff val="15000"/>
                  </a:schemeClr>
                </a:solidFill>
                <a:effectLst/>
                <a:latin typeface="微软雅黑" panose="020B0503020204020204" pitchFamily="34" charset="-122"/>
                <a:ea typeface="微软雅黑" panose="020B0503020204020204" pitchFamily="34" charset="-122"/>
              </a:rPr>
              <a:t>出版社</a:t>
            </a:r>
            <a:r>
              <a:rPr lang="en-US" altLang="zh-CN" sz="1600" i="0" dirty="0">
                <a:solidFill>
                  <a:schemeClr val="tx1">
                    <a:lumMod val="85000"/>
                    <a:lumOff val="15000"/>
                  </a:schemeClr>
                </a:solidFill>
                <a:effectLst/>
                <a:latin typeface="微软雅黑" panose="020B0503020204020204" pitchFamily="34" charset="-122"/>
                <a:ea typeface="微软雅黑" panose="020B0503020204020204" pitchFamily="34" charset="-122"/>
              </a:rPr>
              <a:t>: </a:t>
            </a:r>
            <a:r>
              <a:rPr lang="zh-CN" altLang="en-US" sz="1600" i="0" dirty="0">
                <a:solidFill>
                  <a:schemeClr val="tx1">
                    <a:lumMod val="85000"/>
                    <a:lumOff val="15000"/>
                  </a:schemeClr>
                </a:solidFill>
                <a:effectLst/>
                <a:latin typeface="微软雅黑" panose="020B0503020204020204" pitchFamily="34" charset="-122"/>
                <a:ea typeface="微软雅黑" panose="020B0503020204020204" pitchFamily="34" charset="-122"/>
              </a:rPr>
              <a:t>清华大学出版社</a:t>
            </a:r>
          </a:p>
          <a:p>
            <a:pPr>
              <a:lnSpc>
                <a:spcPct val="150000"/>
              </a:lnSpc>
            </a:pPr>
            <a:r>
              <a:rPr lang="en-US" altLang="zh-CN" sz="1600" i="0" dirty="0">
                <a:solidFill>
                  <a:schemeClr val="tx1">
                    <a:lumMod val="85000"/>
                    <a:lumOff val="15000"/>
                  </a:schemeClr>
                </a:solidFill>
                <a:effectLst/>
                <a:latin typeface="微软雅黑" panose="020B0503020204020204" pitchFamily="34" charset="-122"/>
                <a:ea typeface="微软雅黑" panose="020B0503020204020204" pitchFamily="34" charset="-122"/>
              </a:rPr>
              <a:t>ISBN</a:t>
            </a:r>
            <a:r>
              <a:rPr lang="zh-CN" altLang="en-US" sz="1600" i="0" dirty="0">
                <a:solidFill>
                  <a:schemeClr val="tx1">
                    <a:lumMod val="85000"/>
                    <a:lumOff val="15000"/>
                  </a:schemeClr>
                </a:solidFill>
                <a:effectLst/>
                <a:latin typeface="微软雅黑" panose="020B0503020204020204" pitchFamily="34" charset="-122"/>
                <a:ea typeface="微软雅黑" panose="020B0503020204020204" pitchFamily="34" charset="-122"/>
              </a:rPr>
              <a:t>编号</a:t>
            </a:r>
            <a:r>
              <a:rPr lang="en-US" altLang="zh-CN" sz="1600" i="0" dirty="0">
                <a:solidFill>
                  <a:schemeClr val="tx1">
                    <a:lumMod val="85000"/>
                    <a:lumOff val="15000"/>
                  </a:schemeClr>
                </a:solidFill>
                <a:effectLst/>
                <a:latin typeface="微软雅黑" panose="020B0503020204020204" pitchFamily="34" charset="-122"/>
                <a:ea typeface="微软雅黑" panose="020B0503020204020204" pitchFamily="34" charset="-122"/>
              </a:rPr>
              <a:t>: 9787302404491</a:t>
            </a:r>
          </a:p>
          <a:p>
            <a:pPr>
              <a:lnSpc>
                <a:spcPct val="150000"/>
              </a:lnSpc>
            </a:pPr>
            <a:r>
              <a:rPr lang="en-US" altLang="zh-CN" sz="1600" i="0" dirty="0">
                <a:solidFill>
                  <a:srgbClr val="F54E2A"/>
                </a:solidFill>
                <a:effectLst/>
                <a:latin typeface="微软雅黑" panose="020B0503020204020204" pitchFamily="34" charset="-122"/>
                <a:ea typeface="微软雅黑" panose="020B0503020204020204" pitchFamily="34" charset="-122"/>
              </a:rPr>
              <a:t>[2]</a:t>
            </a:r>
            <a:r>
              <a:rPr lang="zh-CN" altLang="en-US" sz="1600" i="0" dirty="0">
                <a:solidFill>
                  <a:schemeClr val="tx1">
                    <a:lumMod val="85000"/>
                    <a:lumOff val="15000"/>
                  </a:schemeClr>
                </a:solidFill>
                <a:effectLst/>
                <a:latin typeface="微软雅黑" panose="020B0503020204020204" pitchFamily="34" charset="-122"/>
                <a:ea typeface="微软雅黑" panose="020B0503020204020204" pitchFamily="34" charset="-122"/>
              </a:rPr>
              <a:t>老樊</a:t>
            </a:r>
            <a:r>
              <a:rPr lang="en-US" altLang="zh-CN" sz="1600" i="0" dirty="0">
                <a:solidFill>
                  <a:schemeClr val="tx1">
                    <a:lumMod val="85000"/>
                    <a:lumOff val="15000"/>
                  </a:schemeClr>
                </a:solidFill>
                <a:effectLst/>
                <a:latin typeface="微软雅黑" panose="020B0503020204020204" pitchFamily="34" charset="-122"/>
                <a:ea typeface="微软雅黑" panose="020B0503020204020204" pitchFamily="34" charset="-122"/>
              </a:rPr>
              <a:t>Lu</a:t>
            </a:r>
            <a:r>
              <a:rPr lang="zh-CN" altLang="en-US" sz="1600" i="0" dirty="0">
                <a:solidFill>
                  <a:schemeClr val="tx1">
                    <a:lumMod val="85000"/>
                    <a:lumOff val="15000"/>
                  </a:schemeClr>
                </a:solidFill>
                <a:effectLst/>
                <a:latin typeface="微软雅黑" panose="020B0503020204020204" pitchFamily="34" charset="-122"/>
                <a:ea typeface="微软雅黑" panose="020B0503020204020204" pitchFamily="34" charset="-122"/>
              </a:rPr>
              <a:t>码</a:t>
            </a:r>
            <a:r>
              <a:rPr lang="en-US" altLang="zh-CN" sz="1600" i="0" dirty="0">
                <a:solidFill>
                  <a:schemeClr val="tx1">
                    <a:lumMod val="85000"/>
                    <a:lumOff val="15000"/>
                  </a:schemeClr>
                </a:solidFill>
                <a:effectLst/>
                <a:latin typeface="微软雅黑" panose="020B0503020204020204" pitchFamily="34" charset="-122"/>
                <a:ea typeface="微软雅黑" panose="020B0503020204020204" pitchFamily="34" charset="-122"/>
              </a:rPr>
              <a:t>.UML</a:t>
            </a:r>
            <a:r>
              <a:rPr lang="zh-CN" altLang="en-US" sz="1600" i="0" dirty="0">
                <a:solidFill>
                  <a:schemeClr val="tx1">
                    <a:lumMod val="85000"/>
                    <a:lumOff val="15000"/>
                  </a:schemeClr>
                </a:solidFill>
                <a:effectLst/>
                <a:latin typeface="微软雅黑" panose="020B0503020204020204" pitchFamily="34" charset="-122"/>
                <a:ea typeface="微软雅黑" panose="020B0503020204020204" pitchFamily="34" charset="-122"/>
              </a:rPr>
              <a:t>建模详解</a:t>
            </a:r>
            <a:r>
              <a:rPr lang="en-US" altLang="zh-CN" sz="1600" i="0" dirty="0">
                <a:solidFill>
                  <a:schemeClr val="tx1">
                    <a:lumMod val="85000"/>
                    <a:lumOff val="15000"/>
                  </a:schemeClr>
                </a:solidFill>
                <a:effectLst/>
                <a:latin typeface="微软雅黑" panose="020B0503020204020204" pitchFamily="34" charset="-122"/>
                <a:ea typeface="微软雅黑" panose="020B0503020204020204" pitchFamily="34" charset="-122"/>
              </a:rPr>
              <a:t>——</a:t>
            </a:r>
            <a:r>
              <a:rPr lang="zh-CN" altLang="en-US" sz="1600" i="0" dirty="0">
                <a:solidFill>
                  <a:schemeClr val="tx1">
                    <a:lumMod val="85000"/>
                    <a:lumOff val="15000"/>
                  </a:schemeClr>
                </a:solidFill>
                <a:effectLst/>
                <a:latin typeface="微软雅黑" panose="020B0503020204020204" pitchFamily="34" charset="-122"/>
                <a:ea typeface="微软雅黑" panose="020B0503020204020204" pitchFamily="34" charset="-122"/>
              </a:rPr>
              <a:t>九种常用架构图</a:t>
            </a:r>
            <a:r>
              <a:rPr lang="en-US" altLang="zh-CN" sz="1600" i="0" dirty="0">
                <a:solidFill>
                  <a:schemeClr val="tx1">
                    <a:lumMod val="85000"/>
                    <a:lumOff val="15000"/>
                  </a:schemeClr>
                </a:solidFill>
                <a:effectLst/>
                <a:latin typeface="微软雅黑" panose="020B0503020204020204" pitchFamily="34" charset="-122"/>
                <a:ea typeface="微软雅黑" panose="020B0503020204020204" pitchFamily="34" charset="-122"/>
              </a:rPr>
              <a:t>[EB/OL].https://blog.csdn.net/fanyun_01/article/details/52172308,2016-08-11.</a:t>
            </a:r>
          </a:p>
        </p:txBody>
      </p:sp>
    </p:spTree>
    <p:extLst>
      <p:ext uri="{BB962C8B-B14F-4D97-AF65-F5344CB8AC3E}">
        <p14:creationId xmlns:p14="http://schemas.microsoft.com/office/powerpoint/2010/main" val="12386515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7"/>
          <p:cNvSpPr>
            <a:spLocks noChangeArrowheads="1"/>
          </p:cNvSpPr>
          <p:nvPr/>
        </p:nvSpPr>
        <p:spPr bwMode="auto">
          <a:xfrm>
            <a:off x="1563092" y="-1133311"/>
            <a:ext cx="1892300" cy="1895475"/>
          </a:xfrm>
          <a:prstGeom prst="ellipse">
            <a:avLst/>
          </a:prstGeom>
          <a:solidFill>
            <a:srgbClr val="BAE36B">
              <a:alpha val="80000"/>
            </a:srgbClr>
          </a:solidFill>
          <a:ln>
            <a:noFill/>
          </a:ln>
        </p:spPr>
        <p:txBody>
          <a:bodyPr vert="horz" wrap="square" lIns="91440" tIns="45720" rIns="91440" bIns="45720" numCol="1" anchor="t" anchorCtr="0" compatLnSpc="1"/>
          <a:lstStyle/>
          <a:p>
            <a:endParaRPr lang="zh-CN" altLang="en-US"/>
          </a:p>
        </p:txBody>
      </p:sp>
      <p:sp>
        <p:nvSpPr>
          <p:cNvPr id="5" name="Oval 8"/>
          <p:cNvSpPr>
            <a:spLocks noChangeArrowheads="1"/>
          </p:cNvSpPr>
          <p:nvPr/>
        </p:nvSpPr>
        <p:spPr bwMode="auto">
          <a:xfrm>
            <a:off x="3559298" y="46190"/>
            <a:ext cx="292124" cy="292124"/>
          </a:xfrm>
          <a:prstGeom prst="ellipse">
            <a:avLst/>
          </a:prstGeom>
          <a:solidFill>
            <a:srgbClr val="6EAB1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Oval 9"/>
          <p:cNvSpPr>
            <a:spLocks noChangeArrowheads="1"/>
          </p:cNvSpPr>
          <p:nvPr/>
        </p:nvSpPr>
        <p:spPr bwMode="auto">
          <a:xfrm>
            <a:off x="1057125" y="274534"/>
            <a:ext cx="1276350" cy="1281113"/>
          </a:xfrm>
          <a:prstGeom prst="ellipse">
            <a:avLst/>
          </a:prstGeom>
          <a:solidFill>
            <a:srgbClr val="B9DBDD">
              <a:alpha val="80000"/>
            </a:srgbClr>
          </a:solidFill>
          <a:ln>
            <a:noFill/>
          </a:ln>
        </p:spPr>
        <p:txBody>
          <a:bodyPr vert="horz" wrap="square" lIns="91440" tIns="45720" rIns="91440" bIns="45720" numCol="1" anchor="t" anchorCtr="0" compatLnSpc="1"/>
          <a:lstStyle/>
          <a:p>
            <a:endParaRPr lang="zh-CN" altLang="en-US"/>
          </a:p>
        </p:txBody>
      </p:sp>
      <p:sp>
        <p:nvSpPr>
          <p:cNvPr id="7" name="Oval 10"/>
          <p:cNvSpPr>
            <a:spLocks noChangeArrowheads="1"/>
          </p:cNvSpPr>
          <p:nvPr/>
        </p:nvSpPr>
        <p:spPr bwMode="auto">
          <a:xfrm>
            <a:off x="2762383" y="192252"/>
            <a:ext cx="781050" cy="781050"/>
          </a:xfrm>
          <a:prstGeom prst="ellipse">
            <a:avLst/>
          </a:prstGeom>
          <a:solidFill>
            <a:srgbClr val="ED9B38">
              <a:alpha val="80000"/>
            </a:srgbClr>
          </a:solidFill>
          <a:ln>
            <a:noFill/>
          </a:ln>
        </p:spPr>
        <p:txBody>
          <a:bodyPr vert="horz" wrap="square" lIns="91440" tIns="45720" rIns="91440" bIns="45720" numCol="1" anchor="t" anchorCtr="0" compatLnSpc="1"/>
          <a:lstStyle/>
          <a:p>
            <a:endParaRPr lang="zh-CN" altLang="en-US"/>
          </a:p>
        </p:txBody>
      </p:sp>
      <p:sp>
        <p:nvSpPr>
          <p:cNvPr id="8" name="Oval 11"/>
          <p:cNvSpPr>
            <a:spLocks noChangeArrowheads="1"/>
          </p:cNvSpPr>
          <p:nvPr/>
        </p:nvSpPr>
        <p:spPr bwMode="auto">
          <a:xfrm>
            <a:off x="3940975" y="-185573"/>
            <a:ext cx="381000" cy="377825"/>
          </a:xfrm>
          <a:prstGeom prst="ellipse">
            <a:avLst/>
          </a:prstGeom>
          <a:solidFill>
            <a:srgbClr val="F5EA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Oval 13"/>
          <p:cNvSpPr>
            <a:spLocks noChangeArrowheads="1"/>
          </p:cNvSpPr>
          <p:nvPr/>
        </p:nvSpPr>
        <p:spPr bwMode="auto">
          <a:xfrm>
            <a:off x="3602893" y="252742"/>
            <a:ext cx="1206032" cy="1209241"/>
          </a:xfrm>
          <a:prstGeom prst="ellipse">
            <a:avLst/>
          </a:prstGeom>
          <a:solidFill>
            <a:srgbClr val="D8AEAF">
              <a:alpha val="80000"/>
            </a:srgbClr>
          </a:solidFill>
          <a:ln>
            <a:noFill/>
          </a:ln>
        </p:spPr>
        <p:txBody>
          <a:bodyPr vert="horz" wrap="square" lIns="91440" tIns="45720" rIns="91440" bIns="45720" numCol="1" anchor="t" anchorCtr="0" compatLnSpc="1"/>
          <a:lstStyle/>
          <a:p>
            <a:endParaRPr lang="zh-CN" altLang="en-US"/>
          </a:p>
        </p:txBody>
      </p:sp>
      <p:sp>
        <p:nvSpPr>
          <p:cNvPr id="14" name="Oval 17"/>
          <p:cNvSpPr>
            <a:spLocks noChangeArrowheads="1"/>
          </p:cNvSpPr>
          <p:nvPr/>
        </p:nvSpPr>
        <p:spPr bwMode="auto">
          <a:xfrm>
            <a:off x="1952760" y="1915055"/>
            <a:ext cx="1016000" cy="1017588"/>
          </a:xfrm>
          <a:prstGeom prst="ellipse">
            <a:avLst/>
          </a:prstGeom>
          <a:solidFill>
            <a:srgbClr val="A5CB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Oval 18"/>
          <p:cNvSpPr>
            <a:spLocks noChangeArrowheads="1"/>
          </p:cNvSpPr>
          <p:nvPr/>
        </p:nvSpPr>
        <p:spPr bwMode="auto">
          <a:xfrm>
            <a:off x="4541477" y="311578"/>
            <a:ext cx="215900" cy="215900"/>
          </a:xfrm>
          <a:prstGeom prst="ellipse">
            <a:avLst/>
          </a:prstGeom>
          <a:solidFill>
            <a:srgbClr val="BDED63">
              <a:alpha val="80000"/>
            </a:srgbClr>
          </a:solidFill>
          <a:ln>
            <a:noFill/>
          </a:ln>
        </p:spPr>
        <p:txBody>
          <a:bodyPr vert="horz" wrap="square" lIns="91440" tIns="45720" rIns="91440" bIns="45720" numCol="1" anchor="t" anchorCtr="0" compatLnSpc="1"/>
          <a:lstStyle/>
          <a:p>
            <a:endParaRPr lang="zh-CN" altLang="en-US"/>
          </a:p>
        </p:txBody>
      </p:sp>
      <p:sp>
        <p:nvSpPr>
          <p:cNvPr id="16" name="Oval 19"/>
          <p:cNvSpPr>
            <a:spLocks noChangeArrowheads="1"/>
          </p:cNvSpPr>
          <p:nvPr/>
        </p:nvSpPr>
        <p:spPr bwMode="auto">
          <a:xfrm>
            <a:off x="4118809" y="1559890"/>
            <a:ext cx="215900" cy="215900"/>
          </a:xfrm>
          <a:prstGeom prst="ellipse">
            <a:avLst/>
          </a:prstGeom>
          <a:solidFill>
            <a:srgbClr val="BCED61">
              <a:alpha val="80000"/>
            </a:srgbClr>
          </a:solidFill>
          <a:ln>
            <a:noFill/>
          </a:ln>
        </p:spPr>
        <p:txBody>
          <a:bodyPr vert="horz" wrap="square" lIns="91440" tIns="45720" rIns="91440" bIns="45720" numCol="1" anchor="t" anchorCtr="0" compatLnSpc="1"/>
          <a:lstStyle/>
          <a:p>
            <a:endParaRPr lang="zh-CN" altLang="en-US"/>
          </a:p>
        </p:txBody>
      </p:sp>
      <p:sp>
        <p:nvSpPr>
          <p:cNvPr id="17" name="Oval 20"/>
          <p:cNvSpPr>
            <a:spLocks noChangeArrowheads="1"/>
          </p:cNvSpPr>
          <p:nvPr/>
        </p:nvSpPr>
        <p:spPr bwMode="auto">
          <a:xfrm>
            <a:off x="3637095" y="1526927"/>
            <a:ext cx="377825" cy="379413"/>
          </a:xfrm>
          <a:prstGeom prst="ellipse">
            <a:avLst/>
          </a:prstGeom>
          <a:solidFill>
            <a:srgbClr val="CB99CC">
              <a:alpha val="80000"/>
            </a:srgbClr>
          </a:solidFill>
          <a:ln>
            <a:noFill/>
          </a:ln>
        </p:spPr>
        <p:txBody>
          <a:bodyPr vert="horz" wrap="square" lIns="91440" tIns="45720" rIns="91440" bIns="45720" numCol="1" anchor="t" anchorCtr="0" compatLnSpc="1"/>
          <a:lstStyle/>
          <a:p>
            <a:endParaRPr lang="zh-CN" altLang="en-US"/>
          </a:p>
        </p:txBody>
      </p:sp>
      <p:sp>
        <p:nvSpPr>
          <p:cNvPr id="18" name="Oval 21"/>
          <p:cNvSpPr>
            <a:spLocks noChangeArrowheads="1"/>
          </p:cNvSpPr>
          <p:nvPr/>
        </p:nvSpPr>
        <p:spPr bwMode="auto">
          <a:xfrm>
            <a:off x="2875568" y="1320965"/>
            <a:ext cx="950440" cy="951935"/>
          </a:xfrm>
          <a:prstGeom prst="ellipse">
            <a:avLst/>
          </a:prstGeom>
          <a:solidFill>
            <a:srgbClr val="FBE22D">
              <a:alpha val="80000"/>
            </a:srgbClr>
          </a:solidFill>
          <a:ln>
            <a:noFill/>
          </a:ln>
        </p:spPr>
        <p:txBody>
          <a:bodyPr vert="horz" wrap="square" lIns="91440" tIns="45720" rIns="91440" bIns="45720" numCol="1" anchor="t" anchorCtr="0" compatLnSpc="1"/>
          <a:lstStyle/>
          <a:p>
            <a:endParaRPr lang="zh-CN" altLang="en-US"/>
          </a:p>
        </p:txBody>
      </p:sp>
      <p:sp>
        <p:nvSpPr>
          <p:cNvPr id="19" name="Oval 22"/>
          <p:cNvSpPr>
            <a:spLocks noChangeArrowheads="1"/>
          </p:cNvSpPr>
          <p:nvPr/>
        </p:nvSpPr>
        <p:spPr bwMode="auto">
          <a:xfrm>
            <a:off x="2122251" y="998434"/>
            <a:ext cx="555625" cy="557213"/>
          </a:xfrm>
          <a:prstGeom prst="ellipse">
            <a:avLst/>
          </a:prstGeom>
          <a:solidFill>
            <a:srgbClr val="FBE22D">
              <a:alpha val="80000"/>
            </a:srgbClr>
          </a:solidFill>
          <a:ln>
            <a:noFill/>
          </a:ln>
        </p:spPr>
        <p:txBody>
          <a:bodyPr vert="horz" wrap="square" lIns="91440" tIns="45720" rIns="91440" bIns="45720" numCol="1" anchor="t" anchorCtr="0" compatLnSpc="1"/>
          <a:lstStyle/>
          <a:p>
            <a:endParaRPr lang="zh-CN" altLang="en-US"/>
          </a:p>
        </p:txBody>
      </p:sp>
      <p:sp>
        <p:nvSpPr>
          <p:cNvPr id="20" name="Oval 23"/>
          <p:cNvSpPr>
            <a:spLocks noChangeArrowheads="1"/>
          </p:cNvSpPr>
          <p:nvPr/>
        </p:nvSpPr>
        <p:spPr bwMode="auto">
          <a:xfrm>
            <a:off x="1867033" y="1597190"/>
            <a:ext cx="514350" cy="514350"/>
          </a:xfrm>
          <a:prstGeom prst="ellipse">
            <a:avLst/>
          </a:prstGeom>
          <a:solidFill>
            <a:srgbClr val="8CDB27">
              <a:alpha val="80000"/>
            </a:srgbClr>
          </a:solidFill>
          <a:ln>
            <a:noFill/>
          </a:ln>
        </p:spPr>
        <p:txBody>
          <a:bodyPr vert="horz" wrap="square" lIns="91440" tIns="45720" rIns="91440" bIns="45720" numCol="1" anchor="t" anchorCtr="0" compatLnSpc="1"/>
          <a:lstStyle/>
          <a:p>
            <a:endParaRPr lang="zh-CN" altLang="en-US"/>
          </a:p>
        </p:txBody>
      </p:sp>
      <p:sp>
        <p:nvSpPr>
          <p:cNvPr id="21" name="Oval 24"/>
          <p:cNvSpPr>
            <a:spLocks noChangeArrowheads="1"/>
          </p:cNvSpPr>
          <p:nvPr/>
        </p:nvSpPr>
        <p:spPr bwMode="auto">
          <a:xfrm>
            <a:off x="1660658" y="1717840"/>
            <a:ext cx="139700" cy="139700"/>
          </a:xfrm>
          <a:prstGeom prst="ellipse">
            <a:avLst/>
          </a:prstGeom>
          <a:solidFill>
            <a:srgbClr val="E9B915">
              <a:alpha val="80000"/>
            </a:srgbClr>
          </a:solidFill>
          <a:ln>
            <a:noFill/>
          </a:ln>
        </p:spPr>
        <p:txBody>
          <a:bodyPr vert="horz" wrap="square" lIns="91440" tIns="45720" rIns="91440" bIns="45720" numCol="1" anchor="t" anchorCtr="0" compatLnSpc="1"/>
          <a:lstStyle/>
          <a:p>
            <a:endParaRPr lang="zh-CN" altLang="en-US"/>
          </a:p>
        </p:txBody>
      </p:sp>
      <p:sp>
        <p:nvSpPr>
          <p:cNvPr id="22" name="Oval 25"/>
          <p:cNvSpPr>
            <a:spLocks noChangeArrowheads="1"/>
          </p:cNvSpPr>
          <p:nvPr/>
        </p:nvSpPr>
        <p:spPr bwMode="auto">
          <a:xfrm>
            <a:off x="3032258" y="3043402"/>
            <a:ext cx="146050" cy="147638"/>
          </a:xfrm>
          <a:prstGeom prst="ellipse">
            <a:avLst/>
          </a:prstGeom>
          <a:solidFill>
            <a:srgbClr val="BCED60">
              <a:alpha val="80000"/>
            </a:srgbClr>
          </a:solidFill>
          <a:ln>
            <a:noFill/>
          </a:ln>
        </p:spPr>
        <p:txBody>
          <a:bodyPr vert="horz" wrap="square" lIns="91440" tIns="45720" rIns="91440" bIns="45720" numCol="1" anchor="t" anchorCtr="0" compatLnSpc="1"/>
          <a:lstStyle/>
          <a:p>
            <a:endParaRPr lang="zh-CN" altLang="en-US"/>
          </a:p>
        </p:txBody>
      </p:sp>
      <p:sp>
        <p:nvSpPr>
          <p:cNvPr id="23" name="Oval 26"/>
          <p:cNvSpPr>
            <a:spLocks noChangeArrowheads="1"/>
          </p:cNvSpPr>
          <p:nvPr/>
        </p:nvSpPr>
        <p:spPr bwMode="auto">
          <a:xfrm>
            <a:off x="2968760" y="3464090"/>
            <a:ext cx="146050" cy="149225"/>
          </a:xfrm>
          <a:prstGeom prst="ellipse">
            <a:avLst/>
          </a:prstGeom>
          <a:solidFill>
            <a:srgbClr val="B03896">
              <a:alpha val="80000"/>
            </a:srgbClr>
          </a:solidFill>
          <a:ln>
            <a:noFill/>
          </a:ln>
        </p:spPr>
        <p:txBody>
          <a:bodyPr vert="horz" wrap="square" lIns="91440" tIns="45720" rIns="91440" bIns="45720" numCol="1" anchor="t" anchorCtr="0" compatLnSpc="1"/>
          <a:lstStyle/>
          <a:p>
            <a:endParaRPr lang="zh-CN" altLang="en-US"/>
          </a:p>
        </p:txBody>
      </p:sp>
      <p:sp>
        <p:nvSpPr>
          <p:cNvPr id="24" name="Oval 27"/>
          <p:cNvSpPr>
            <a:spLocks noChangeArrowheads="1"/>
          </p:cNvSpPr>
          <p:nvPr/>
        </p:nvSpPr>
        <p:spPr bwMode="auto">
          <a:xfrm>
            <a:off x="3017652" y="3659738"/>
            <a:ext cx="437740" cy="437740"/>
          </a:xfrm>
          <a:prstGeom prst="ellipse">
            <a:avLst/>
          </a:prstGeom>
          <a:solidFill>
            <a:srgbClr val="F0CA6C">
              <a:alpha val="80000"/>
            </a:srgbClr>
          </a:solidFill>
          <a:ln>
            <a:noFill/>
          </a:ln>
        </p:spPr>
        <p:txBody>
          <a:bodyPr vert="horz" wrap="square" lIns="91440" tIns="45720" rIns="91440" bIns="45720" numCol="1" anchor="t" anchorCtr="0" compatLnSpc="1"/>
          <a:lstStyle/>
          <a:p>
            <a:endParaRPr lang="zh-CN" altLang="en-US"/>
          </a:p>
        </p:txBody>
      </p:sp>
      <p:sp>
        <p:nvSpPr>
          <p:cNvPr id="25" name="Oval 28"/>
          <p:cNvSpPr>
            <a:spLocks noChangeArrowheads="1"/>
          </p:cNvSpPr>
          <p:nvPr/>
        </p:nvSpPr>
        <p:spPr bwMode="auto">
          <a:xfrm>
            <a:off x="2745717" y="4120844"/>
            <a:ext cx="317185" cy="321993"/>
          </a:xfrm>
          <a:prstGeom prst="ellipse">
            <a:avLst/>
          </a:prstGeom>
          <a:solidFill>
            <a:srgbClr val="F0CA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Oval 29"/>
          <p:cNvSpPr>
            <a:spLocks noChangeArrowheads="1"/>
          </p:cNvSpPr>
          <p:nvPr/>
        </p:nvSpPr>
        <p:spPr bwMode="auto">
          <a:xfrm>
            <a:off x="2928201" y="4905540"/>
            <a:ext cx="264948" cy="264948"/>
          </a:xfrm>
          <a:prstGeom prst="ellipse">
            <a:avLst/>
          </a:prstGeom>
          <a:solidFill>
            <a:srgbClr val="7BBFAA">
              <a:alpha val="80000"/>
            </a:srgbClr>
          </a:solidFill>
          <a:ln>
            <a:noFill/>
          </a:ln>
        </p:spPr>
        <p:txBody>
          <a:bodyPr vert="horz" wrap="square" lIns="91440" tIns="45720" rIns="91440" bIns="45720" numCol="1" anchor="t" anchorCtr="0" compatLnSpc="1"/>
          <a:lstStyle/>
          <a:p>
            <a:endParaRPr lang="zh-CN" altLang="en-US"/>
          </a:p>
        </p:txBody>
      </p:sp>
      <p:sp>
        <p:nvSpPr>
          <p:cNvPr id="27" name="Oval 30"/>
          <p:cNvSpPr>
            <a:spLocks noChangeArrowheads="1"/>
          </p:cNvSpPr>
          <p:nvPr/>
        </p:nvSpPr>
        <p:spPr bwMode="auto">
          <a:xfrm>
            <a:off x="2745717" y="4510944"/>
            <a:ext cx="478058" cy="475179"/>
          </a:xfrm>
          <a:prstGeom prst="ellipse">
            <a:avLst/>
          </a:prstGeom>
          <a:solidFill>
            <a:srgbClr val="EB4544">
              <a:alpha val="80000"/>
            </a:srgbClr>
          </a:solidFill>
          <a:ln>
            <a:noFill/>
          </a:ln>
        </p:spPr>
        <p:txBody>
          <a:bodyPr vert="horz" wrap="square" lIns="91440" tIns="45720" rIns="91440" bIns="45720" numCol="1" anchor="t" anchorCtr="0" compatLnSpc="1"/>
          <a:lstStyle/>
          <a:p>
            <a:endParaRPr lang="zh-CN" altLang="en-US"/>
          </a:p>
        </p:txBody>
      </p:sp>
      <p:sp>
        <p:nvSpPr>
          <p:cNvPr id="28" name="Oval 31"/>
          <p:cNvSpPr>
            <a:spLocks noChangeArrowheads="1"/>
          </p:cNvSpPr>
          <p:nvPr/>
        </p:nvSpPr>
        <p:spPr bwMode="auto">
          <a:xfrm>
            <a:off x="2624270" y="4585957"/>
            <a:ext cx="213232" cy="213232"/>
          </a:xfrm>
          <a:prstGeom prst="ellipse">
            <a:avLst/>
          </a:prstGeom>
          <a:solidFill>
            <a:srgbClr val="8DC65B">
              <a:alpha val="80000"/>
            </a:srgbClr>
          </a:solidFill>
          <a:ln>
            <a:noFill/>
          </a:ln>
        </p:spPr>
        <p:txBody>
          <a:bodyPr vert="horz" wrap="square" lIns="91440" tIns="45720" rIns="91440" bIns="45720" numCol="1" anchor="t" anchorCtr="0" compatLnSpc="1"/>
          <a:lstStyle/>
          <a:p>
            <a:endParaRPr lang="zh-CN" altLang="en-US"/>
          </a:p>
        </p:txBody>
      </p:sp>
      <p:sp>
        <p:nvSpPr>
          <p:cNvPr id="29" name="Oval 32"/>
          <p:cNvSpPr>
            <a:spLocks noChangeArrowheads="1"/>
          </p:cNvSpPr>
          <p:nvPr/>
        </p:nvSpPr>
        <p:spPr bwMode="auto">
          <a:xfrm>
            <a:off x="2321883" y="3795092"/>
            <a:ext cx="604773" cy="604773"/>
          </a:xfrm>
          <a:prstGeom prst="ellipse">
            <a:avLst/>
          </a:prstGeom>
          <a:solidFill>
            <a:srgbClr val="98D2E3">
              <a:alpha val="80000"/>
            </a:srgbClr>
          </a:solidFill>
          <a:ln>
            <a:noFill/>
          </a:ln>
        </p:spPr>
        <p:txBody>
          <a:bodyPr vert="horz" wrap="square" lIns="91440" tIns="45720" rIns="91440" bIns="45720" numCol="1" anchor="t" anchorCtr="0" compatLnSpc="1"/>
          <a:lstStyle/>
          <a:p>
            <a:endParaRPr lang="zh-CN" altLang="en-US"/>
          </a:p>
        </p:txBody>
      </p:sp>
      <p:sp>
        <p:nvSpPr>
          <p:cNvPr id="30" name="Oval 33"/>
          <p:cNvSpPr>
            <a:spLocks noChangeArrowheads="1"/>
          </p:cNvSpPr>
          <p:nvPr/>
        </p:nvSpPr>
        <p:spPr bwMode="auto">
          <a:xfrm>
            <a:off x="2800483" y="1133640"/>
            <a:ext cx="463550" cy="463550"/>
          </a:xfrm>
          <a:prstGeom prst="ellipse">
            <a:avLst/>
          </a:prstGeom>
          <a:solidFill>
            <a:srgbClr val="B9DBDD">
              <a:alpha val="80000"/>
            </a:srgbClr>
          </a:solidFill>
          <a:ln>
            <a:noFill/>
          </a:ln>
        </p:spPr>
        <p:txBody>
          <a:bodyPr vert="horz" wrap="square" lIns="91440" tIns="45720" rIns="91440" bIns="45720" numCol="1" anchor="t" anchorCtr="0" compatLnSpc="1"/>
          <a:lstStyle/>
          <a:p>
            <a:endParaRPr lang="zh-CN" altLang="en-US"/>
          </a:p>
        </p:txBody>
      </p:sp>
      <p:sp>
        <p:nvSpPr>
          <p:cNvPr id="31" name="Oval 34"/>
          <p:cNvSpPr>
            <a:spLocks noChangeArrowheads="1"/>
          </p:cNvSpPr>
          <p:nvPr/>
        </p:nvSpPr>
        <p:spPr bwMode="auto">
          <a:xfrm>
            <a:off x="3226138" y="2959906"/>
            <a:ext cx="622300" cy="623888"/>
          </a:xfrm>
          <a:prstGeom prst="ellipse">
            <a:avLst/>
          </a:prstGeom>
          <a:solidFill>
            <a:srgbClr val="98D2E3">
              <a:alpha val="80000"/>
            </a:srgbClr>
          </a:solidFill>
          <a:ln>
            <a:noFill/>
          </a:ln>
        </p:spPr>
        <p:txBody>
          <a:bodyPr vert="horz" wrap="square" lIns="91440" tIns="45720" rIns="91440" bIns="45720" numCol="1" anchor="t" anchorCtr="0" compatLnSpc="1"/>
          <a:lstStyle/>
          <a:p>
            <a:endParaRPr lang="zh-CN" altLang="en-US"/>
          </a:p>
        </p:txBody>
      </p:sp>
      <p:sp>
        <p:nvSpPr>
          <p:cNvPr id="32" name="Oval 35"/>
          <p:cNvSpPr>
            <a:spLocks noChangeArrowheads="1"/>
          </p:cNvSpPr>
          <p:nvPr/>
        </p:nvSpPr>
        <p:spPr bwMode="auto">
          <a:xfrm>
            <a:off x="2530610" y="2770352"/>
            <a:ext cx="422275" cy="420688"/>
          </a:xfrm>
          <a:prstGeom prst="ellipse">
            <a:avLst/>
          </a:prstGeom>
          <a:solidFill>
            <a:srgbClr val="E27902">
              <a:alpha val="80000"/>
            </a:srgbClr>
          </a:solidFill>
          <a:ln>
            <a:noFill/>
          </a:ln>
        </p:spPr>
        <p:txBody>
          <a:bodyPr vert="horz" wrap="square" lIns="91440" tIns="45720" rIns="91440" bIns="45720" numCol="1" anchor="t" anchorCtr="0" compatLnSpc="1"/>
          <a:lstStyle/>
          <a:p>
            <a:endParaRPr lang="zh-CN" altLang="en-US"/>
          </a:p>
        </p:txBody>
      </p:sp>
      <p:sp>
        <p:nvSpPr>
          <p:cNvPr id="33" name="Oval 36"/>
          <p:cNvSpPr>
            <a:spLocks noChangeArrowheads="1"/>
          </p:cNvSpPr>
          <p:nvPr/>
        </p:nvSpPr>
        <p:spPr bwMode="auto">
          <a:xfrm>
            <a:off x="2374027" y="3076740"/>
            <a:ext cx="574675" cy="571500"/>
          </a:xfrm>
          <a:prstGeom prst="ellipse">
            <a:avLst/>
          </a:prstGeom>
          <a:solidFill>
            <a:srgbClr val="A9D25A">
              <a:alpha val="80000"/>
            </a:srgbClr>
          </a:solidFill>
          <a:ln>
            <a:noFill/>
          </a:ln>
        </p:spPr>
        <p:txBody>
          <a:bodyPr vert="horz" wrap="square" lIns="91440" tIns="45720" rIns="91440" bIns="45720" numCol="1" anchor="t" anchorCtr="0" compatLnSpc="1"/>
          <a:lstStyle/>
          <a:p>
            <a:endParaRPr lang="zh-CN" altLang="en-US"/>
          </a:p>
        </p:txBody>
      </p:sp>
      <p:sp>
        <p:nvSpPr>
          <p:cNvPr id="34" name="Oval 37"/>
          <p:cNvSpPr>
            <a:spLocks noChangeArrowheads="1"/>
          </p:cNvSpPr>
          <p:nvPr/>
        </p:nvSpPr>
        <p:spPr bwMode="auto">
          <a:xfrm>
            <a:off x="3083060" y="2016455"/>
            <a:ext cx="1066800" cy="1068388"/>
          </a:xfrm>
          <a:prstGeom prst="ellipse">
            <a:avLst/>
          </a:prstGeom>
          <a:solidFill>
            <a:srgbClr val="EA5514">
              <a:alpha val="80000"/>
            </a:srgbClr>
          </a:solidFill>
          <a:ln>
            <a:noFill/>
          </a:ln>
        </p:spPr>
        <p:txBody>
          <a:bodyPr vert="horz" wrap="square" lIns="91440" tIns="45720" rIns="91440" bIns="45720" numCol="1" anchor="t" anchorCtr="0" compatLnSpc="1"/>
          <a:lstStyle/>
          <a:p>
            <a:endParaRPr lang="zh-CN" altLang="en-US"/>
          </a:p>
        </p:txBody>
      </p:sp>
      <p:sp>
        <p:nvSpPr>
          <p:cNvPr id="35" name="Rectangle 39"/>
          <p:cNvSpPr>
            <a:spLocks noChangeArrowheads="1"/>
          </p:cNvSpPr>
          <p:nvPr/>
        </p:nvSpPr>
        <p:spPr bwMode="auto">
          <a:xfrm>
            <a:off x="3252923" y="2212664"/>
            <a:ext cx="72707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48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07</a:t>
            </a:r>
            <a:endParaRPr kumimoji="0" lang="zh-CN" altLang="zh-CN" sz="1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6" name="Rectangle 39"/>
          <p:cNvSpPr>
            <a:spLocks noChangeArrowheads="1"/>
          </p:cNvSpPr>
          <p:nvPr/>
        </p:nvSpPr>
        <p:spPr bwMode="auto">
          <a:xfrm>
            <a:off x="4505771" y="2185438"/>
            <a:ext cx="4098677"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44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组内工作</a:t>
            </a:r>
            <a:endParaRPr lang="en-US" altLang="zh-CN" sz="44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endParaRPr>
          </a:p>
        </p:txBody>
      </p:sp>
    </p:spTree>
  </p:cSld>
  <p:clrMapOvr>
    <a:masterClrMapping/>
  </p:clrMapOvr>
  <p:transition spd="slow">
    <p:push dir="u"/>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300"/>
                                      </p:stCondLst>
                                      <p:childTnLst>
                                        <p:set>
                                          <p:cBhvr>
                                            <p:cTn id="27" dur="1" fill="hold">
                                              <p:stCondLst>
                                                <p:cond delay="0"/>
                                              </p:stCondLst>
                                            </p:cTn>
                                            <p:tgtEl>
                                              <p:spTgt spid="10"/>
                                            </p:tgtEl>
                                            <p:attrNameLst>
                                              <p:attrName>style.visibility</p:attrName>
                                            </p:attrNameLst>
                                          </p:cBhvr>
                                          <p:to>
                                            <p:strVal val="visible"/>
                                          </p:to>
                                        </p:set>
                                        <p:anim calcmode="lin" valueType="num">
                                          <p:cBhvr>
                                            <p:cTn id="28" dur="300" fill="hold"/>
                                            <p:tgtEl>
                                              <p:spTgt spid="10"/>
                                            </p:tgtEl>
                                            <p:attrNameLst>
                                              <p:attrName>ppt_w</p:attrName>
                                            </p:attrNameLst>
                                          </p:cBhvr>
                                          <p:tavLst>
                                            <p:tav tm="0">
                                              <p:val>
                                                <p:fltVal val="0"/>
                                              </p:val>
                                            </p:tav>
                                            <p:tav tm="100000">
                                              <p:val>
                                                <p:strVal val="#ppt_w"/>
                                              </p:val>
                                            </p:tav>
                                          </p:tavLst>
                                        </p:anim>
                                        <p:anim calcmode="lin" valueType="num">
                                          <p:cBhvr>
                                            <p:cTn id="29" dur="300" fill="hold"/>
                                            <p:tgtEl>
                                              <p:spTgt spid="10"/>
                                            </p:tgtEl>
                                            <p:attrNameLst>
                                              <p:attrName>ppt_h</p:attrName>
                                            </p:attrNameLst>
                                          </p:cBhvr>
                                          <p:tavLst>
                                            <p:tav tm="0">
                                              <p:val>
                                                <p:fltVal val="0"/>
                                              </p:val>
                                            </p:tav>
                                            <p:tav tm="100000">
                                              <p:val>
                                                <p:strVal val="#ppt_h"/>
                                              </p:val>
                                            </p:tav>
                                          </p:tavLst>
                                        </p:anim>
                                        <p:animEffect transition="in" filter="fade">
                                          <p:cBhvr>
                                            <p:cTn id="30" dur="300"/>
                                            <p:tgtEl>
                                              <p:spTgt spid="10"/>
                                            </p:tgtEl>
                                          </p:cBhvr>
                                        </p:animEffect>
                                      </p:childTnLst>
                                    </p:cTn>
                                  </p:par>
                                  <p:par>
                                    <p:cTn id="31" presetID="6" presetClass="emph" presetSubtype="0" autoRev="1" fill="hold" grpId="1" nodeType="withEffect">
                                      <p:stCondLst>
                                        <p:cond delay="600"/>
                                      </p:stCondLst>
                                      <p:childTnLst>
                                        <p:animScale>
                                          <p:cBhvr>
                                            <p:cTn id="32" dur="150" fill="hold"/>
                                            <p:tgtEl>
                                              <p:spTgt spid="10"/>
                                            </p:tgtEl>
                                          </p:cBhvr>
                                          <p:by x="110000" y="110000"/>
                                        </p:animScale>
                                      </p:childTnLst>
                                    </p:cTn>
                                  </p:par>
                                  <p:par>
                                    <p:cTn id="33" presetID="53" presetClass="entr" presetSubtype="16" fill="hold" grpId="0" nodeType="withEffect">
                                      <p:stCondLst>
                                        <p:cond delay="20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par>
                                    <p:cTn id="38" presetID="6" presetClass="emph" presetSubtype="0" autoRev="1" fill="hold" grpId="1" nodeType="withEffect">
                                      <p:stCondLst>
                                        <p:cond delay="500"/>
                                      </p:stCondLst>
                                      <p:childTnLst>
                                        <p:animScale>
                                          <p:cBhvr>
                                            <p:cTn id="39" dur="150" fill="hold"/>
                                            <p:tgtEl>
                                              <p:spTgt spid="7"/>
                                            </p:tgtEl>
                                          </p:cBhvr>
                                          <p:by x="110000" y="110000"/>
                                        </p:animScale>
                                      </p:childTnLst>
                                    </p:cTn>
                                  </p:par>
                                  <p:par>
                                    <p:cTn id="40" presetID="53" presetClass="entr" presetSubtype="16"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300" fill="hold"/>
                                            <p:tgtEl>
                                              <p:spTgt spid="6"/>
                                            </p:tgtEl>
                                            <p:attrNameLst>
                                              <p:attrName>ppt_w</p:attrName>
                                            </p:attrNameLst>
                                          </p:cBhvr>
                                          <p:tavLst>
                                            <p:tav tm="0">
                                              <p:val>
                                                <p:fltVal val="0"/>
                                              </p:val>
                                            </p:tav>
                                            <p:tav tm="100000">
                                              <p:val>
                                                <p:strVal val="#ppt_w"/>
                                              </p:val>
                                            </p:tav>
                                          </p:tavLst>
                                        </p:anim>
                                        <p:anim calcmode="lin" valueType="num">
                                          <p:cBhvr>
                                            <p:cTn id="43" dur="300" fill="hold"/>
                                            <p:tgtEl>
                                              <p:spTgt spid="6"/>
                                            </p:tgtEl>
                                            <p:attrNameLst>
                                              <p:attrName>ppt_h</p:attrName>
                                            </p:attrNameLst>
                                          </p:cBhvr>
                                          <p:tavLst>
                                            <p:tav tm="0">
                                              <p:val>
                                                <p:fltVal val="0"/>
                                              </p:val>
                                            </p:tav>
                                            <p:tav tm="100000">
                                              <p:val>
                                                <p:strVal val="#ppt_h"/>
                                              </p:val>
                                            </p:tav>
                                          </p:tavLst>
                                        </p:anim>
                                        <p:animEffect transition="in" filter="fade">
                                          <p:cBhvr>
                                            <p:cTn id="44" dur="300"/>
                                            <p:tgtEl>
                                              <p:spTgt spid="6"/>
                                            </p:tgtEl>
                                          </p:cBhvr>
                                        </p:animEffect>
                                      </p:childTnLst>
                                    </p:cTn>
                                  </p:par>
                                  <p:par>
                                    <p:cTn id="45" presetID="6" presetClass="emph" presetSubtype="0" autoRev="1" fill="hold" grpId="1" nodeType="withEffect">
                                      <p:stCondLst>
                                        <p:cond delay="300"/>
                                      </p:stCondLst>
                                      <p:childTnLst>
                                        <p:animScale>
                                          <p:cBhvr>
                                            <p:cTn id="46" dur="150" fill="hold"/>
                                            <p:tgtEl>
                                              <p:spTgt spid="6"/>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300" fill="hold"/>
                                            <p:tgtEl>
                                              <p:spTgt spid="16"/>
                                            </p:tgtEl>
                                            <p:attrNameLst>
                                              <p:attrName>ppt_w</p:attrName>
                                            </p:attrNameLst>
                                          </p:cBhvr>
                                          <p:tavLst>
                                            <p:tav tm="0">
                                              <p:val>
                                                <p:fltVal val="0"/>
                                              </p:val>
                                            </p:tav>
                                            <p:tav tm="100000">
                                              <p:val>
                                                <p:strVal val="#ppt_w"/>
                                              </p:val>
                                            </p:tav>
                                          </p:tavLst>
                                        </p:anim>
                                        <p:anim calcmode="lin" valueType="num">
                                          <p:cBhvr>
                                            <p:cTn id="64" dur="300" fill="hold"/>
                                            <p:tgtEl>
                                              <p:spTgt spid="16"/>
                                            </p:tgtEl>
                                            <p:attrNameLst>
                                              <p:attrName>ppt_h</p:attrName>
                                            </p:attrNameLst>
                                          </p:cBhvr>
                                          <p:tavLst>
                                            <p:tav tm="0">
                                              <p:val>
                                                <p:fltVal val="0"/>
                                              </p:val>
                                            </p:tav>
                                            <p:tav tm="100000">
                                              <p:val>
                                                <p:strVal val="#ppt_h"/>
                                              </p:val>
                                            </p:tav>
                                          </p:tavLst>
                                        </p:anim>
                                        <p:animEffect transition="in" filter="fade">
                                          <p:cBhvr>
                                            <p:cTn id="65" dur="300"/>
                                            <p:tgtEl>
                                              <p:spTgt spid="16"/>
                                            </p:tgtEl>
                                          </p:cBhvr>
                                        </p:animEffect>
                                      </p:childTnLst>
                                    </p:cTn>
                                  </p:par>
                                  <p:par>
                                    <p:cTn id="66" presetID="6" presetClass="emph" presetSubtype="0" autoRev="1" fill="hold" grpId="1" nodeType="withEffect">
                                      <p:stCondLst>
                                        <p:cond delay="300"/>
                                      </p:stCondLst>
                                      <p:childTnLst>
                                        <p:animScale>
                                          <p:cBhvr>
                                            <p:cTn id="67" dur="150" fill="hold"/>
                                            <p:tgtEl>
                                              <p:spTgt spid="16"/>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p:cTn id="70" dur="300" fill="hold"/>
                                            <p:tgtEl>
                                              <p:spTgt spid="17"/>
                                            </p:tgtEl>
                                            <p:attrNameLst>
                                              <p:attrName>ppt_w</p:attrName>
                                            </p:attrNameLst>
                                          </p:cBhvr>
                                          <p:tavLst>
                                            <p:tav tm="0">
                                              <p:val>
                                                <p:fltVal val="0"/>
                                              </p:val>
                                            </p:tav>
                                            <p:tav tm="100000">
                                              <p:val>
                                                <p:strVal val="#ppt_w"/>
                                              </p:val>
                                            </p:tav>
                                          </p:tavLst>
                                        </p:anim>
                                        <p:anim calcmode="lin" valueType="num">
                                          <p:cBhvr>
                                            <p:cTn id="71" dur="300" fill="hold"/>
                                            <p:tgtEl>
                                              <p:spTgt spid="17"/>
                                            </p:tgtEl>
                                            <p:attrNameLst>
                                              <p:attrName>ppt_h</p:attrName>
                                            </p:attrNameLst>
                                          </p:cBhvr>
                                          <p:tavLst>
                                            <p:tav tm="0">
                                              <p:val>
                                                <p:fltVal val="0"/>
                                              </p:val>
                                            </p:tav>
                                            <p:tav tm="100000">
                                              <p:val>
                                                <p:strVal val="#ppt_h"/>
                                              </p:val>
                                            </p:tav>
                                          </p:tavLst>
                                        </p:anim>
                                        <p:animEffect transition="in" filter="fade">
                                          <p:cBhvr>
                                            <p:cTn id="72" dur="300"/>
                                            <p:tgtEl>
                                              <p:spTgt spid="17"/>
                                            </p:tgtEl>
                                          </p:cBhvr>
                                        </p:animEffect>
                                      </p:childTnLst>
                                    </p:cTn>
                                  </p:par>
                                  <p:par>
                                    <p:cTn id="73" presetID="6" presetClass="emph" presetSubtype="0" autoRev="1" fill="hold" grpId="1" nodeType="withEffect">
                                      <p:stCondLst>
                                        <p:cond delay="300"/>
                                      </p:stCondLst>
                                      <p:childTnLst>
                                        <p:animScale>
                                          <p:cBhvr>
                                            <p:cTn id="74" dur="150" fill="hold"/>
                                            <p:tgtEl>
                                              <p:spTgt spid="17"/>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300" fill="hold"/>
                                            <p:tgtEl>
                                              <p:spTgt spid="15"/>
                                            </p:tgtEl>
                                            <p:attrNameLst>
                                              <p:attrName>ppt_w</p:attrName>
                                            </p:attrNameLst>
                                          </p:cBhvr>
                                          <p:tavLst>
                                            <p:tav tm="0">
                                              <p:val>
                                                <p:fltVal val="0"/>
                                              </p:val>
                                            </p:tav>
                                            <p:tav tm="100000">
                                              <p:val>
                                                <p:strVal val="#ppt_w"/>
                                              </p:val>
                                            </p:tav>
                                          </p:tavLst>
                                        </p:anim>
                                        <p:anim calcmode="lin" valueType="num">
                                          <p:cBhvr>
                                            <p:cTn id="78" dur="300" fill="hold"/>
                                            <p:tgtEl>
                                              <p:spTgt spid="15"/>
                                            </p:tgtEl>
                                            <p:attrNameLst>
                                              <p:attrName>ppt_h</p:attrName>
                                            </p:attrNameLst>
                                          </p:cBhvr>
                                          <p:tavLst>
                                            <p:tav tm="0">
                                              <p:val>
                                                <p:fltVal val="0"/>
                                              </p:val>
                                            </p:tav>
                                            <p:tav tm="100000">
                                              <p:val>
                                                <p:strVal val="#ppt_h"/>
                                              </p:val>
                                            </p:tav>
                                          </p:tavLst>
                                        </p:anim>
                                        <p:animEffect transition="in" filter="fade">
                                          <p:cBhvr>
                                            <p:cTn id="79" dur="300"/>
                                            <p:tgtEl>
                                              <p:spTgt spid="15"/>
                                            </p:tgtEl>
                                          </p:cBhvr>
                                        </p:animEffect>
                                      </p:childTnLst>
                                    </p:cTn>
                                  </p:par>
                                  <p:par>
                                    <p:cTn id="80" presetID="6" presetClass="emph" presetSubtype="0" autoRev="1" fill="hold" grpId="1" nodeType="withEffect">
                                      <p:stCondLst>
                                        <p:cond delay="300"/>
                                      </p:stCondLst>
                                      <p:childTnLst>
                                        <p:animScale>
                                          <p:cBhvr>
                                            <p:cTn id="81" dur="150" fill="hold"/>
                                            <p:tgtEl>
                                              <p:spTgt spid="15"/>
                                            </p:tgtEl>
                                          </p:cBhvr>
                                          <p:by x="110000" y="110000"/>
                                        </p:animScale>
                                      </p:childTnLst>
                                    </p:cTn>
                                  </p:par>
                                  <p:par>
                                    <p:cTn id="82" presetID="53" presetClass="entr" presetSubtype="16" fill="hold" grpId="0" nodeType="withEffect">
                                      <p:stCondLst>
                                        <p:cond delay="200"/>
                                      </p:stCondLst>
                                      <p:childTnLst>
                                        <p:set>
                                          <p:cBhvr>
                                            <p:cTn id="83" dur="1" fill="hold">
                                              <p:stCondLst>
                                                <p:cond delay="0"/>
                                              </p:stCondLst>
                                            </p:cTn>
                                            <p:tgtEl>
                                              <p:spTgt spid="18"/>
                                            </p:tgtEl>
                                            <p:attrNameLst>
                                              <p:attrName>style.visibility</p:attrName>
                                            </p:attrNameLst>
                                          </p:cBhvr>
                                          <p:to>
                                            <p:strVal val="visible"/>
                                          </p:to>
                                        </p:set>
                                        <p:anim calcmode="lin" valueType="num">
                                          <p:cBhvr>
                                            <p:cTn id="84" dur="300" fill="hold"/>
                                            <p:tgtEl>
                                              <p:spTgt spid="18"/>
                                            </p:tgtEl>
                                            <p:attrNameLst>
                                              <p:attrName>ppt_w</p:attrName>
                                            </p:attrNameLst>
                                          </p:cBhvr>
                                          <p:tavLst>
                                            <p:tav tm="0">
                                              <p:val>
                                                <p:fltVal val="0"/>
                                              </p:val>
                                            </p:tav>
                                            <p:tav tm="100000">
                                              <p:val>
                                                <p:strVal val="#ppt_w"/>
                                              </p:val>
                                            </p:tav>
                                          </p:tavLst>
                                        </p:anim>
                                        <p:anim calcmode="lin" valueType="num">
                                          <p:cBhvr>
                                            <p:cTn id="85" dur="300" fill="hold"/>
                                            <p:tgtEl>
                                              <p:spTgt spid="18"/>
                                            </p:tgtEl>
                                            <p:attrNameLst>
                                              <p:attrName>ppt_h</p:attrName>
                                            </p:attrNameLst>
                                          </p:cBhvr>
                                          <p:tavLst>
                                            <p:tav tm="0">
                                              <p:val>
                                                <p:fltVal val="0"/>
                                              </p:val>
                                            </p:tav>
                                            <p:tav tm="100000">
                                              <p:val>
                                                <p:strVal val="#ppt_h"/>
                                              </p:val>
                                            </p:tav>
                                          </p:tavLst>
                                        </p:anim>
                                        <p:animEffect transition="in" filter="fade">
                                          <p:cBhvr>
                                            <p:cTn id="86" dur="300"/>
                                            <p:tgtEl>
                                              <p:spTgt spid="18"/>
                                            </p:tgtEl>
                                          </p:cBhvr>
                                        </p:animEffect>
                                      </p:childTnLst>
                                    </p:cTn>
                                  </p:par>
                                  <p:par>
                                    <p:cTn id="87" presetID="6" presetClass="emph" presetSubtype="0" autoRev="1" fill="hold" grpId="1" nodeType="withEffect">
                                      <p:stCondLst>
                                        <p:cond delay="500"/>
                                      </p:stCondLst>
                                      <p:childTnLst>
                                        <p:animScale>
                                          <p:cBhvr>
                                            <p:cTn id="88" dur="150" fill="hold"/>
                                            <p:tgtEl>
                                              <p:spTgt spid="18"/>
                                            </p:tgtEl>
                                          </p:cBhvr>
                                          <p:by x="110000" y="110000"/>
                                        </p:animScale>
                                      </p:childTnLst>
                                    </p:cTn>
                                  </p:par>
                                  <p:par>
                                    <p:cTn id="89" presetID="53" presetClass="entr" presetSubtype="16" fill="hold" grpId="0" nodeType="withEffect">
                                      <p:stCondLst>
                                        <p:cond delay="60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900"/>
                                      </p:stCondLst>
                                      <p:childTnLst>
                                        <p:animScale>
                                          <p:cBhvr>
                                            <p:cTn id="95" dur="150" fill="hold"/>
                                            <p:tgtEl>
                                              <p:spTgt spid="20"/>
                                            </p:tgtEl>
                                          </p:cBhvr>
                                          <p:by x="110000" y="110000"/>
                                        </p:animScale>
                                      </p:childTnLst>
                                    </p:cTn>
                                  </p:par>
                                  <p:par>
                                    <p:cTn id="96" presetID="53" presetClass="entr" presetSubtype="16" fill="hold" grpId="0" nodeType="withEffect">
                                      <p:stCondLst>
                                        <p:cond delay="200"/>
                                      </p:stCondLst>
                                      <p:childTnLst>
                                        <p:set>
                                          <p:cBhvr>
                                            <p:cTn id="97" dur="1" fill="hold">
                                              <p:stCondLst>
                                                <p:cond delay="0"/>
                                              </p:stCondLst>
                                            </p:cTn>
                                            <p:tgtEl>
                                              <p:spTgt spid="34"/>
                                            </p:tgtEl>
                                            <p:attrNameLst>
                                              <p:attrName>style.visibility</p:attrName>
                                            </p:attrNameLst>
                                          </p:cBhvr>
                                          <p:to>
                                            <p:strVal val="visible"/>
                                          </p:to>
                                        </p:set>
                                        <p:anim calcmode="lin" valueType="num">
                                          <p:cBhvr>
                                            <p:cTn id="98" dur="300" fill="hold"/>
                                            <p:tgtEl>
                                              <p:spTgt spid="34"/>
                                            </p:tgtEl>
                                            <p:attrNameLst>
                                              <p:attrName>ppt_w</p:attrName>
                                            </p:attrNameLst>
                                          </p:cBhvr>
                                          <p:tavLst>
                                            <p:tav tm="0">
                                              <p:val>
                                                <p:fltVal val="0"/>
                                              </p:val>
                                            </p:tav>
                                            <p:tav tm="100000">
                                              <p:val>
                                                <p:strVal val="#ppt_w"/>
                                              </p:val>
                                            </p:tav>
                                          </p:tavLst>
                                        </p:anim>
                                        <p:anim calcmode="lin" valueType="num">
                                          <p:cBhvr>
                                            <p:cTn id="99" dur="300" fill="hold"/>
                                            <p:tgtEl>
                                              <p:spTgt spid="34"/>
                                            </p:tgtEl>
                                            <p:attrNameLst>
                                              <p:attrName>ppt_h</p:attrName>
                                            </p:attrNameLst>
                                          </p:cBhvr>
                                          <p:tavLst>
                                            <p:tav tm="0">
                                              <p:val>
                                                <p:fltVal val="0"/>
                                              </p:val>
                                            </p:tav>
                                            <p:tav tm="100000">
                                              <p:val>
                                                <p:strVal val="#ppt_h"/>
                                              </p:val>
                                            </p:tav>
                                          </p:tavLst>
                                        </p:anim>
                                        <p:animEffect transition="in" filter="fade">
                                          <p:cBhvr>
                                            <p:cTn id="100" dur="300"/>
                                            <p:tgtEl>
                                              <p:spTgt spid="34"/>
                                            </p:tgtEl>
                                          </p:cBhvr>
                                        </p:animEffect>
                                      </p:childTnLst>
                                    </p:cTn>
                                  </p:par>
                                  <p:par>
                                    <p:cTn id="101" presetID="6" presetClass="emph" presetSubtype="0" autoRev="1" fill="hold" grpId="1" nodeType="withEffect">
                                      <p:stCondLst>
                                        <p:cond delay="500"/>
                                      </p:stCondLst>
                                      <p:childTnLst>
                                        <p:animScale>
                                          <p:cBhvr>
                                            <p:cTn id="102" dur="150" fill="hold"/>
                                            <p:tgtEl>
                                              <p:spTgt spid="34"/>
                                            </p:tgtEl>
                                          </p:cBhvr>
                                          <p:by x="110000" y="110000"/>
                                        </p:animScale>
                                      </p:childTnLst>
                                    </p:cTn>
                                  </p:par>
                                  <p:par>
                                    <p:cTn id="103" presetID="53" presetClass="entr" presetSubtype="16"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anim calcmode="lin" valueType="num">
                                          <p:cBhvr>
                                            <p:cTn id="105" dur="300" fill="hold"/>
                                            <p:tgtEl>
                                              <p:spTgt spid="14"/>
                                            </p:tgtEl>
                                            <p:attrNameLst>
                                              <p:attrName>ppt_w</p:attrName>
                                            </p:attrNameLst>
                                          </p:cBhvr>
                                          <p:tavLst>
                                            <p:tav tm="0">
                                              <p:val>
                                                <p:fltVal val="0"/>
                                              </p:val>
                                            </p:tav>
                                            <p:tav tm="100000">
                                              <p:val>
                                                <p:strVal val="#ppt_w"/>
                                              </p:val>
                                            </p:tav>
                                          </p:tavLst>
                                        </p:anim>
                                        <p:anim calcmode="lin" valueType="num">
                                          <p:cBhvr>
                                            <p:cTn id="106" dur="300" fill="hold"/>
                                            <p:tgtEl>
                                              <p:spTgt spid="14"/>
                                            </p:tgtEl>
                                            <p:attrNameLst>
                                              <p:attrName>ppt_h</p:attrName>
                                            </p:attrNameLst>
                                          </p:cBhvr>
                                          <p:tavLst>
                                            <p:tav tm="0">
                                              <p:val>
                                                <p:fltVal val="0"/>
                                              </p:val>
                                            </p:tav>
                                            <p:tav tm="100000">
                                              <p:val>
                                                <p:strVal val="#ppt_h"/>
                                              </p:val>
                                            </p:tav>
                                          </p:tavLst>
                                        </p:anim>
                                        <p:animEffect transition="in" filter="fade">
                                          <p:cBhvr>
                                            <p:cTn id="107" dur="300"/>
                                            <p:tgtEl>
                                              <p:spTgt spid="14"/>
                                            </p:tgtEl>
                                          </p:cBhvr>
                                        </p:animEffect>
                                      </p:childTnLst>
                                    </p:cTn>
                                  </p:par>
                                  <p:par>
                                    <p:cTn id="108" presetID="6" presetClass="emph" presetSubtype="0" autoRev="1" fill="hold" grpId="1" nodeType="withEffect">
                                      <p:stCondLst>
                                        <p:cond delay="300"/>
                                      </p:stCondLst>
                                      <p:childTnLst>
                                        <p:animScale>
                                          <p:cBhvr>
                                            <p:cTn id="109" dur="150" fill="hold"/>
                                            <p:tgtEl>
                                              <p:spTgt spid="14"/>
                                            </p:tgtEl>
                                          </p:cBhvr>
                                          <p:by x="110000" y="110000"/>
                                        </p:animScale>
                                      </p:childTnLst>
                                    </p:cTn>
                                  </p:par>
                                  <p:par>
                                    <p:cTn id="110" presetID="53" presetClass="entr" presetSubtype="16" fill="hold" grpId="0" nodeType="withEffect">
                                      <p:stCondLst>
                                        <p:cond delay="400"/>
                                      </p:stCondLst>
                                      <p:childTnLst>
                                        <p:set>
                                          <p:cBhvr>
                                            <p:cTn id="111" dur="1" fill="hold">
                                              <p:stCondLst>
                                                <p:cond delay="0"/>
                                              </p:stCondLst>
                                            </p:cTn>
                                            <p:tgtEl>
                                              <p:spTgt spid="31"/>
                                            </p:tgtEl>
                                            <p:attrNameLst>
                                              <p:attrName>style.visibility</p:attrName>
                                            </p:attrNameLst>
                                          </p:cBhvr>
                                          <p:to>
                                            <p:strVal val="visible"/>
                                          </p:to>
                                        </p:set>
                                        <p:anim calcmode="lin" valueType="num">
                                          <p:cBhvr>
                                            <p:cTn id="112" dur="300" fill="hold"/>
                                            <p:tgtEl>
                                              <p:spTgt spid="31"/>
                                            </p:tgtEl>
                                            <p:attrNameLst>
                                              <p:attrName>ppt_w</p:attrName>
                                            </p:attrNameLst>
                                          </p:cBhvr>
                                          <p:tavLst>
                                            <p:tav tm="0">
                                              <p:val>
                                                <p:fltVal val="0"/>
                                              </p:val>
                                            </p:tav>
                                            <p:tav tm="100000">
                                              <p:val>
                                                <p:strVal val="#ppt_w"/>
                                              </p:val>
                                            </p:tav>
                                          </p:tavLst>
                                        </p:anim>
                                        <p:anim calcmode="lin" valueType="num">
                                          <p:cBhvr>
                                            <p:cTn id="113" dur="300" fill="hold"/>
                                            <p:tgtEl>
                                              <p:spTgt spid="31"/>
                                            </p:tgtEl>
                                            <p:attrNameLst>
                                              <p:attrName>ppt_h</p:attrName>
                                            </p:attrNameLst>
                                          </p:cBhvr>
                                          <p:tavLst>
                                            <p:tav tm="0">
                                              <p:val>
                                                <p:fltVal val="0"/>
                                              </p:val>
                                            </p:tav>
                                            <p:tav tm="100000">
                                              <p:val>
                                                <p:strVal val="#ppt_h"/>
                                              </p:val>
                                            </p:tav>
                                          </p:tavLst>
                                        </p:anim>
                                        <p:animEffect transition="in" filter="fade">
                                          <p:cBhvr>
                                            <p:cTn id="114" dur="300"/>
                                            <p:tgtEl>
                                              <p:spTgt spid="31"/>
                                            </p:tgtEl>
                                          </p:cBhvr>
                                        </p:animEffect>
                                      </p:childTnLst>
                                    </p:cTn>
                                  </p:par>
                                  <p:par>
                                    <p:cTn id="115" presetID="6" presetClass="emph" presetSubtype="0" autoRev="1" fill="hold" grpId="1" nodeType="withEffect">
                                      <p:stCondLst>
                                        <p:cond delay="700"/>
                                      </p:stCondLst>
                                      <p:childTnLst>
                                        <p:animScale>
                                          <p:cBhvr>
                                            <p:cTn id="116" dur="150" fill="hold"/>
                                            <p:tgtEl>
                                              <p:spTgt spid="31"/>
                                            </p:tgtEl>
                                          </p:cBhvr>
                                          <p:by x="110000" y="110000"/>
                                        </p:animScale>
                                      </p:childTnLst>
                                    </p:cTn>
                                  </p:par>
                                  <p:par>
                                    <p:cTn id="117" presetID="53" presetClass="entr" presetSubtype="16" fill="hold" grpId="0" nodeType="withEffect">
                                      <p:stCondLst>
                                        <p:cond delay="100"/>
                                      </p:stCondLst>
                                      <p:childTnLst>
                                        <p:set>
                                          <p:cBhvr>
                                            <p:cTn id="118" dur="1" fill="hold">
                                              <p:stCondLst>
                                                <p:cond delay="0"/>
                                              </p:stCondLst>
                                            </p:cTn>
                                            <p:tgtEl>
                                              <p:spTgt spid="32"/>
                                            </p:tgtEl>
                                            <p:attrNameLst>
                                              <p:attrName>style.visibility</p:attrName>
                                            </p:attrNameLst>
                                          </p:cBhvr>
                                          <p:to>
                                            <p:strVal val="visible"/>
                                          </p:to>
                                        </p:set>
                                        <p:anim calcmode="lin" valueType="num">
                                          <p:cBhvr>
                                            <p:cTn id="119" dur="300" fill="hold"/>
                                            <p:tgtEl>
                                              <p:spTgt spid="32"/>
                                            </p:tgtEl>
                                            <p:attrNameLst>
                                              <p:attrName>ppt_w</p:attrName>
                                            </p:attrNameLst>
                                          </p:cBhvr>
                                          <p:tavLst>
                                            <p:tav tm="0">
                                              <p:val>
                                                <p:fltVal val="0"/>
                                              </p:val>
                                            </p:tav>
                                            <p:tav tm="100000">
                                              <p:val>
                                                <p:strVal val="#ppt_w"/>
                                              </p:val>
                                            </p:tav>
                                          </p:tavLst>
                                        </p:anim>
                                        <p:anim calcmode="lin" valueType="num">
                                          <p:cBhvr>
                                            <p:cTn id="120" dur="300" fill="hold"/>
                                            <p:tgtEl>
                                              <p:spTgt spid="32"/>
                                            </p:tgtEl>
                                            <p:attrNameLst>
                                              <p:attrName>ppt_h</p:attrName>
                                            </p:attrNameLst>
                                          </p:cBhvr>
                                          <p:tavLst>
                                            <p:tav tm="0">
                                              <p:val>
                                                <p:fltVal val="0"/>
                                              </p:val>
                                            </p:tav>
                                            <p:tav tm="100000">
                                              <p:val>
                                                <p:strVal val="#ppt_h"/>
                                              </p:val>
                                            </p:tav>
                                          </p:tavLst>
                                        </p:anim>
                                        <p:animEffect transition="in" filter="fade">
                                          <p:cBhvr>
                                            <p:cTn id="121" dur="300"/>
                                            <p:tgtEl>
                                              <p:spTgt spid="32"/>
                                            </p:tgtEl>
                                          </p:cBhvr>
                                        </p:animEffect>
                                      </p:childTnLst>
                                    </p:cTn>
                                  </p:par>
                                  <p:par>
                                    <p:cTn id="122" presetID="6" presetClass="emph" presetSubtype="0" autoRev="1" fill="hold" grpId="1" nodeType="withEffect">
                                      <p:stCondLst>
                                        <p:cond delay="400"/>
                                      </p:stCondLst>
                                      <p:childTnLst>
                                        <p:animScale>
                                          <p:cBhvr>
                                            <p:cTn id="123" dur="150" fill="hold"/>
                                            <p:tgtEl>
                                              <p:spTgt spid="32"/>
                                            </p:tgtEl>
                                          </p:cBhvr>
                                          <p:by x="110000" y="110000"/>
                                        </p:animScale>
                                      </p:childTnLst>
                                    </p:cTn>
                                  </p:par>
                                  <p:par>
                                    <p:cTn id="124" presetID="53" presetClass="entr" presetSubtype="16" fill="hold" grpId="0" nodeType="withEffect">
                                      <p:stCondLst>
                                        <p:cond delay="300"/>
                                      </p:stCondLst>
                                      <p:childTnLst>
                                        <p:set>
                                          <p:cBhvr>
                                            <p:cTn id="125" dur="1" fill="hold">
                                              <p:stCondLst>
                                                <p:cond delay="0"/>
                                              </p:stCondLst>
                                            </p:cTn>
                                            <p:tgtEl>
                                              <p:spTgt spid="22"/>
                                            </p:tgtEl>
                                            <p:attrNameLst>
                                              <p:attrName>style.visibility</p:attrName>
                                            </p:attrNameLst>
                                          </p:cBhvr>
                                          <p:to>
                                            <p:strVal val="visible"/>
                                          </p:to>
                                        </p:set>
                                        <p:anim calcmode="lin" valueType="num">
                                          <p:cBhvr>
                                            <p:cTn id="126" dur="300" fill="hold"/>
                                            <p:tgtEl>
                                              <p:spTgt spid="22"/>
                                            </p:tgtEl>
                                            <p:attrNameLst>
                                              <p:attrName>ppt_w</p:attrName>
                                            </p:attrNameLst>
                                          </p:cBhvr>
                                          <p:tavLst>
                                            <p:tav tm="0">
                                              <p:val>
                                                <p:fltVal val="0"/>
                                              </p:val>
                                            </p:tav>
                                            <p:tav tm="100000">
                                              <p:val>
                                                <p:strVal val="#ppt_w"/>
                                              </p:val>
                                            </p:tav>
                                          </p:tavLst>
                                        </p:anim>
                                        <p:anim calcmode="lin" valueType="num">
                                          <p:cBhvr>
                                            <p:cTn id="127" dur="300" fill="hold"/>
                                            <p:tgtEl>
                                              <p:spTgt spid="22"/>
                                            </p:tgtEl>
                                            <p:attrNameLst>
                                              <p:attrName>ppt_h</p:attrName>
                                            </p:attrNameLst>
                                          </p:cBhvr>
                                          <p:tavLst>
                                            <p:tav tm="0">
                                              <p:val>
                                                <p:fltVal val="0"/>
                                              </p:val>
                                            </p:tav>
                                            <p:tav tm="100000">
                                              <p:val>
                                                <p:strVal val="#ppt_h"/>
                                              </p:val>
                                            </p:tav>
                                          </p:tavLst>
                                        </p:anim>
                                        <p:animEffect transition="in" filter="fade">
                                          <p:cBhvr>
                                            <p:cTn id="128" dur="300"/>
                                            <p:tgtEl>
                                              <p:spTgt spid="22"/>
                                            </p:tgtEl>
                                          </p:cBhvr>
                                        </p:animEffect>
                                      </p:childTnLst>
                                    </p:cTn>
                                  </p:par>
                                  <p:par>
                                    <p:cTn id="129" presetID="6" presetClass="emph" presetSubtype="0" autoRev="1" fill="hold" grpId="1" nodeType="withEffect">
                                      <p:stCondLst>
                                        <p:cond delay="600"/>
                                      </p:stCondLst>
                                      <p:childTnLst>
                                        <p:animScale>
                                          <p:cBhvr>
                                            <p:cTn id="130" dur="150" fill="hold"/>
                                            <p:tgtEl>
                                              <p:spTgt spid="22"/>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300" fill="hold"/>
                                            <p:tgtEl>
                                              <p:spTgt spid="33"/>
                                            </p:tgtEl>
                                            <p:attrNameLst>
                                              <p:attrName>ppt_w</p:attrName>
                                            </p:attrNameLst>
                                          </p:cBhvr>
                                          <p:tavLst>
                                            <p:tav tm="0">
                                              <p:val>
                                                <p:fltVal val="0"/>
                                              </p:val>
                                            </p:tav>
                                            <p:tav tm="100000">
                                              <p:val>
                                                <p:strVal val="#ppt_w"/>
                                              </p:val>
                                            </p:tav>
                                          </p:tavLst>
                                        </p:anim>
                                        <p:anim calcmode="lin" valueType="num">
                                          <p:cBhvr>
                                            <p:cTn id="134" dur="300" fill="hold"/>
                                            <p:tgtEl>
                                              <p:spTgt spid="33"/>
                                            </p:tgtEl>
                                            <p:attrNameLst>
                                              <p:attrName>ppt_h</p:attrName>
                                            </p:attrNameLst>
                                          </p:cBhvr>
                                          <p:tavLst>
                                            <p:tav tm="0">
                                              <p:val>
                                                <p:fltVal val="0"/>
                                              </p:val>
                                            </p:tav>
                                            <p:tav tm="100000">
                                              <p:val>
                                                <p:strVal val="#ppt_h"/>
                                              </p:val>
                                            </p:tav>
                                          </p:tavLst>
                                        </p:anim>
                                        <p:animEffect transition="in" filter="fade">
                                          <p:cBhvr>
                                            <p:cTn id="135" dur="300"/>
                                            <p:tgtEl>
                                              <p:spTgt spid="33"/>
                                            </p:tgtEl>
                                          </p:cBhvr>
                                        </p:animEffect>
                                      </p:childTnLst>
                                    </p:cTn>
                                  </p:par>
                                  <p:par>
                                    <p:cTn id="136" presetID="6" presetClass="emph" presetSubtype="0" autoRev="1" fill="hold" grpId="1" nodeType="withEffect">
                                      <p:stCondLst>
                                        <p:cond delay="300"/>
                                      </p:stCondLst>
                                      <p:childTnLst>
                                        <p:animScale>
                                          <p:cBhvr>
                                            <p:cTn id="137" dur="150" fill="hold"/>
                                            <p:tgtEl>
                                              <p:spTgt spid="33"/>
                                            </p:tgtEl>
                                          </p:cBhvr>
                                          <p:by x="110000" y="110000"/>
                                        </p:animScale>
                                      </p:childTnLst>
                                    </p:cTn>
                                  </p:par>
                                  <p:par>
                                    <p:cTn id="138" presetID="53" presetClass="entr" presetSubtype="16" fill="hold" grpId="0" nodeType="withEffect">
                                      <p:stCondLst>
                                        <p:cond delay="200"/>
                                      </p:stCondLst>
                                      <p:childTnLst>
                                        <p:set>
                                          <p:cBhvr>
                                            <p:cTn id="139" dur="1" fill="hold">
                                              <p:stCondLst>
                                                <p:cond delay="0"/>
                                              </p:stCondLst>
                                            </p:cTn>
                                            <p:tgtEl>
                                              <p:spTgt spid="23"/>
                                            </p:tgtEl>
                                            <p:attrNameLst>
                                              <p:attrName>style.visibility</p:attrName>
                                            </p:attrNameLst>
                                          </p:cBhvr>
                                          <p:to>
                                            <p:strVal val="visible"/>
                                          </p:to>
                                        </p:set>
                                        <p:anim calcmode="lin" valueType="num">
                                          <p:cBhvr>
                                            <p:cTn id="140" dur="300" fill="hold"/>
                                            <p:tgtEl>
                                              <p:spTgt spid="23"/>
                                            </p:tgtEl>
                                            <p:attrNameLst>
                                              <p:attrName>ppt_w</p:attrName>
                                            </p:attrNameLst>
                                          </p:cBhvr>
                                          <p:tavLst>
                                            <p:tav tm="0">
                                              <p:val>
                                                <p:fltVal val="0"/>
                                              </p:val>
                                            </p:tav>
                                            <p:tav tm="100000">
                                              <p:val>
                                                <p:strVal val="#ppt_w"/>
                                              </p:val>
                                            </p:tav>
                                          </p:tavLst>
                                        </p:anim>
                                        <p:anim calcmode="lin" valueType="num">
                                          <p:cBhvr>
                                            <p:cTn id="141" dur="300" fill="hold"/>
                                            <p:tgtEl>
                                              <p:spTgt spid="23"/>
                                            </p:tgtEl>
                                            <p:attrNameLst>
                                              <p:attrName>ppt_h</p:attrName>
                                            </p:attrNameLst>
                                          </p:cBhvr>
                                          <p:tavLst>
                                            <p:tav tm="0">
                                              <p:val>
                                                <p:fltVal val="0"/>
                                              </p:val>
                                            </p:tav>
                                            <p:tav tm="100000">
                                              <p:val>
                                                <p:strVal val="#ppt_h"/>
                                              </p:val>
                                            </p:tav>
                                          </p:tavLst>
                                        </p:anim>
                                        <p:animEffect transition="in" filter="fade">
                                          <p:cBhvr>
                                            <p:cTn id="142" dur="300"/>
                                            <p:tgtEl>
                                              <p:spTgt spid="23"/>
                                            </p:tgtEl>
                                          </p:cBhvr>
                                        </p:animEffect>
                                      </p:childTnLst>
                                    </p:cTn>
                                  </p:par>
                                  <p:par>
                                    <p:cTn id="143" presetID="6" presetClass="emph" presetSubtype="0" autoRev="1" fill="hold" grpId="1" nodeType="withEffect">
                                      <p:stCondLst>
                                        <p:cond delay="500"/>
                                      </p:stCondLst>
                                      <p:childTnLst>
                                        <p:animScale>
                                          <p:cBhvr>
                                            <p:cTn id="144" dur="150" fill="hold"/>
                                            <p:tgtEl>
                                              <p:spTgt spid="23"/>
                                            </p:tgtEl>
                                          </p:cBhvr>
                                          <p:by x="110000" y="110000"/>
                                        </p:animScale>
                                      </p:childTnLst>
                                    </p:cTn>
                                  </p:par>
                                  <p:par>
                                    <p:cTn id="145" presetID="53" presetClass="entr" presetSubtype="16" fill="hold" grpId="0" nodeType="withEffect">
                                      <p:stCondLst>
                                        <p:cond delay="600"/>
                                      </p:stCondLst>
                                      <p:childTnLst>
                                        <p:set>
                                          <p:cBhvr>
                                            <p:cTn id="146" dur="1" fill="hold">
                                              <p:stCondLst>
                                                <p:cond delay="0"/>
                                              </p:stCondLst>
                                            </p:cTn>
                                            <p:tgtEl>
                                              <p:spTgt spid="24"/>
                                            </p:tgtEl>
                                            <p:attrNameLst>
                                              <p:attrName>style.visibility</p:attrName>
                                            </p:attrNameLst>
                                          </p:cBhvr>
                                          <p:to>
                                            <p:strVal val="visible"/>
                                          </p:to>
                                        </p:set>
                                        <p:anim calcmode="lin" valueType="num">
                                          <p:cBhvr>
                                            <p:cTn id="147" dur="300" fill="hold"/>
                                            <p:tgtEl>
                                              <p:spTgt spid="24"/>
                                            </p:tgtEl>
                                            <p:attrNameLst>
                                              <p:attrName>ppt_w</p:attrName>
                                            </p:attrNameLst>
                                          </p:cBhvr>
                                          <p:tavLst>
                                            <p:tav tm="0">
                                              <p:val>
                                                <p:fltVal val="0"/>
                                              </p:val>
                                            </p:tav>
                                            <p:tav tm="100000">
                                              <p:val>
                                                <p:strVal val="#ppt_w"/>
                                              </p:val>
                                            </p:tav>
                                          </p:tavLst>
                                        </p:anim>
                                        <p:anim calcmode="lin" valueType="num">
                                          <p:cBhvr>
                                            <p:cTn id="148" dur="300" fill="hold"/>
                                            <p:tgtEl>
                                              <p:spTgt spid="24"/>
                                            </p:tgtEl>
                                            <p:attrNameLst>
                                              <p:attrName>ppt_h</p:attrName>
                                            </p:attrNameLst>
                                          </p:cBhvr>
                                          <p:tavLst>
                                            <p:tav tm="0">
                                              <p:val>
                                                <p:fltVal val="0"/>
                                              </p:val>
                                            </p:tav>
                                            <p:tav tm="100000">
                                              <p:val>
                                                <p:strVal val="#ppt_h"/>
                                              </p:val>
                                            </p:tav>
                                          </p:tavLst>
                                        </p:anim>
                                        <p:animEffect transition="in" filter="fade">
                                          <p:cBhvr>
                                            <p:cTn id="149" dur="300"/>
                                            <p:tgtEl>
                                              <p:spTgt spid="24"/>
                                            </p:tgtEl>
                                          </p:cBhvr>
                                        </p:animEffect>
                                      </p:childTnLst>
                                    </p:cTn>
                                  </p:par>
                                  <p:par>
                                    <p:cTn id="150" presetID="6" presetClass="emph" presetSubtype="0" autoRev="1" fill="hold" grpId="1" nodeType="withEffect">
                                      <p:stCondLst>
                                        <p:cond delay="900"/>
                                      </p:stCondLst>
                                      <p:childTnLst>
                                        <p:animScale>
                                          <p:cBhvr>
                                            <p:cTn id="151" dur="150" fill="hold"/>
                                            <p:tgtEl>
                                              <p:spTgt spid="24"/>
                                            </p:tgtEl>
                                          </p:cBhvr>
                                          <p:by x="110000" y="110000"/>
                                        </p:animScale>
                                      </p:childTnLst>
                                    </p:cTn>
                                  </p:par>
                                  <p:par>
                                    <p:cTn id="152" presetID="53" presetClass="entr" presetSubtype="16" fill="hold" grpId="0" nodeType="withEffect">
                                      <p:stCondLst>
                                        <p:cond delay="100"/>
                                      </p:stCondLst>
                                      <p:childTnLst>
                                        <p:set>
                                          <p:cBhvr>
                                            <p:cTn id="153" dur="1" fill="hold">
                                              <p:stCondLst>
                                                <p:cond delay="0"/>
                                              </p:stCondLst>
                                            </p:cTn>
                                            <p:tgtEl>
                                              <p:spTgt spid="29"/>
                                            </p:tgtEl>
                                            <p:attrNameLst>
                                              <p:attrName>style.visibility</p:attrName>
                                            </p:attrNameLst>
                                          </p:cBhvr>
                                          <p:to>
                                            <p:strVal val="visible"/>
                                          </p:to>
                                        </p:set>
                                        <p:anim calcmode="lin" valueType="num">
                                          <p:cBhvr>
                                            <p:cTn id="154" dur="300" fill="hold"/>
                                            <p:tgtEl>
                                              <p:spTgt spid="29"/>
                                            </p:tgtEl>
                                            <p:attrNameLst>
                                              <p:attrName>ppt_w</p:attrName>
                                            </p:attrNameLst>
                                          </p:cBhvr>
                                          <p:tavLst>
                                            <p:tav tm="0">
                                              <p:val>
                                                <p:fltVal val="0"/>
                                              </p:val>
                                            </p:tav>
                                            <p:tav tm="100000">
                                              <p:val>
                                                <p:strVal val="#ppt_w"/>
                                              </p:val>
                                            </p:tav>
                                          </p:tavLst>
                                        </p:anim>
                                        <p:anim calcmode="lin" valueType="num">
                                          <p:cBhvr>
                                            <p:cTn id="155" dur="300" fill="hold"/>
                                            <p:tgtEl>
                                              <p:spTgt spid="29"/>
                                            </p:tgtEl>
                                            <p:attrNameLst>
                                              <p:attrName>ppt_h</p:attrName>
                                            </p:attrNameLst>
                                          </p:cBhvr>
                                          <p:tavLst>
                                            <p:tav tm="0">
                                              <p:val>
                                                <p:fltVal val="0"/>
                                              </p:val>
                                            </p:tav>
                                            <p:tav tm="100000">
                                              <p:val>
                                                <p:strVal val="#ppt_h"/>
                                              </p:val>
                                            </p:tav>
                                          </p:tavLst>
                                        </p:anim>
                                        <p:animEffect transition="in" filter="fade">
                                          <p:cBhvr>
                                            <p:cTn id="156" dur="300"/>
                                            <p:tgtEl>
                                              <p:spTgt spid="29"/>
                                            </p:tgtEl>
                                          </p:cBhvr>
                                        </p:animEffect>
                                      </p:childTnLst>
                                    </p:cTn>
                                  </p:par>
                                  <p:par>
                                    <p:cTn id="157" presetID="6" presetClass="emph" presetSubtype="0" autoRev="1" fill="hold" grpId="1" nodeType="withEffect">
                                      <p:stCondLst>
                                        <p:cond delay="400"/>
                                      </p:stCondLst>
                                      <p:childTnLst>
                                        <p:animScale>
                                          <p:cBhvr>
                                            <p:cTn id="158" dur="150" fill="hold"/>
                                            <p:tgtEl>
                                              <p:spTgt spid="29"/>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25"/>
                                            </p:tgtEl>
                                            <p:attrNameLst>
                                              <p:attrName>style.visibility</p:attrName>
                                            </p:attrNameLst>
                                          </p:cBhvr>
                                          <p:to>
                                            <p:strVal val="visible"/>
                                          </p:to>
                                        </p:set>
                                        <p:anim calcmode="lin" valueType="num">
                                          <p:cBhvr>
                                            <p:cTn id="161" dur="300" fill="hold"/>
                                            <p:tgtEl>
                                              <p:spTgt spid="25"/>
                                            </p:tgtEl>
                                            <p:attrNameLst>
                                              <p:attrName>ppt_w</p:attrName>
                                            </p:attrNameLst>
                                          </p:cBhvr>
                                          <p:tavLst>
                                            <p:tav tm="0">
                                              <p:val>
                                                <p:fltVal val="0"/>
                                              </p:val>
                                            </p:tav>
                                            <p:tav tm="100000">
                                              <p:val>
                                                <p:strVal val="#ppt_w"/>
                                              </p:val>
                                            </p:tav>
                                          </p:tavLst>
                                        </p:anim>
                                        <p:anim calcmode="lin" valueType="num">
                                          <p:cBhvr>
                                            <p:cTn id="162" dur="300" fill="hold"/>
                                            <p:tgtEl>
                                              <p:spTgt spid="25"/>
                                            </p:tgtEl>
                                            <p:attrNameLst>
                                              <p:attrName>ppt_h</p:attrName>
                                            </p:attrNameLst>
                                          </p:cBhvr>
                                          <p:tavLst>
                                            <p:tav tm="0">
                                              <p:val>
                                                <p:fltVal val="0"/>
                                              </p:val>
                                            </p:tav>
                                            <p:tav tm="100000">
                                              <p:val>
                                                <p:strVal val="#ppt_h"/>
                                              </p:val>
                                            </p:tav>
                                          </p:tavLst>
                                        </p:anim>
                                        <p:animEffect transition="in" filter="fade">
                                          <p:cBhvr>
                                            <p:cTn id="163" dur="300"/>
                                            <p:tgtEl>
                                              <p:spTgt spid="25"/>
                                            </p:tgtEl>
                                          </p:cBhvr>
                                        </p:animEffect>
                                      </p:childTnLst>
                                    </p:cTn>
                                  </p:par>
                                  <p:par>
                                    <p:cTn id="164" presetID="6" presetClass="emph" presetSubtype="0" autoRev="1" fill="hold" grpId="1" nodeType="withEffect">
                                      <p:stCondLst>
                                        <p:cond delay="300"/>
                                      </p:stCondLst>
                                      <p:childTnLst>
                                        <p:animScale>
                                          <p:cBhvr>
                                            <p:cTn id="165" dur="150" fill="hold"/>
                                            <p:tgtEl>
                                              <p:spTgt spid="25"/>
                                            </p:tgtEl>
                                          </p:cBhvr>
                                          <p:by x="110000" y="110000"/>
                                        </p:animScale>
                                      </p:childTnLst>
                                    </p:cTn>
                                  </p:par>
                                  <p:par>
                                    <p:cTn id="166" presetID="53" presetClass="entr" presetSubtype="16" fill="hold" grpId="0" nodeType="withEffect">
                                      <p:stCondLst>
                                        <p:cond delay="500"/>
                                      </p:stCondLst>
                                      <p:childTnLst>
                                        <p:set>
                                          <p:cBhvr>
                                            <p:cTn id="167" dur="1" fill="hold">
                                              <p:stCondLst>
                                                <p:cond delay="0"/>
                                              </p:stCondLst>
                                            </p:cTn>
                                            <p:tgtEl>
                                              <p:spTgt spid="27"/>
                                            </p:tgtEl>
                                            <p:attrNameLst>
                                              <p:attrName>style.visibility</p:attrName>
                                            </p:attrNameLst>
                                          </p:cBhvr>
                                          <p:to>
                                            <p:strVal val="visible"/>
                                          </p:to>
                                        </p:set>
                                        <p:anim calcmode="lin" valueType="num">
                                          <p:cBhvr>
                                            <p:cTn id="168" dur="300" fill="hold"/>
                                            <p:tgtEl>
                                              <p:spTgt spid="27"/>
                                            </p:tgtEl>
                                            <p:attrNameLst>
                                              <p:attrName>ppt_w</p:attrName>
                                            </p:attrNameLst>
                                          </p:cBhvr>
                                          <p:tavLst>
                                            <p:tav tm="0">
                                              <p:val>
                                                <p:fltVal val="0"/>
                                              </p:val>
                                            </p:tav>
                                            <p:tav tm="100000">
                                              <p:val>
                                                <p:strVal val="#ppt_w"/>
                                              </p:val>
                                            </p:tav>
                                          </p:tavLst>
                                        </p:anim>
                                        <p:anim calcmode="lin" valueType="num">
                                          <p:cBhvr>
                                            <p:cTn id="169" dur="300" fill="hold"/>
                                            <p:tgtEl>
                                              <p:spTgt spid="27"/>
                                            </p:tgtEl>
                                            <p:attrNameLst>
                                              <p:attrName>ppt_h</p:attrName>
                                            </p:attrNameLst>
                                          </p:cBhvr>
                                          <p:tavLst>
                                            <p:tav tm="0">
                                              <p:val>
                                                <p:fltVal val="0"/>
                                              </p:val>
                                            </p:tav>
                                            <p:tav tm="100000">
                                              <p:val>
                                                <p:strVal val="#ppt_h"/>
                                              </p:val>
                                            </p:tav>
                                          </p:tavLst>
                                        </p:anim>
                                        <p:animEffect transition="in" filter="fade">
                                          <p:cBhvr>
                                            <p:cTn id="170" dur="300"/>
                                            <p:tgtEl>
                                              <p:spTgt spid="27"/>
                                            </p:tgtEl>
                                          </p:cBhvr>
                                        </p:animEffect>
                                      </p:childTnLst>
                                    </p:cTn>
                                  </p:par>
                                  <p:par>
                                    <p:cTn id="171" presetID="6" presetClass="emph" presetSubtype="0" autoRev="1" fill="hold" grpId="1" nodeType="withEffect">
                                      <p:stCondLst>
                                        <p:cond delay="800"/>
                                      </p:stCondLst>
                                      <p:childTnLst>
                                        <p:animScale>
                                          <p:cBhvr>
                                            <p:cTn id="172" dur="150" fill="hold"/>
                                            <p:tgtEl>
                                              <p:spTgt spid="27"/>
                                            </p:tgtEl>
                                          </p:cBhvr>
                                          <p:by x="110000" y="110000"/>
                                        </p:animScale>
                                      </p:childTnLst>
                                    </p:cTn>
                                  </p:par>
                                  <p:par>
                                    <p:cTn id="173" presetID="53" presetClass="entr" presetSubtype="16" fill="hold" grpId="0" nodeType="withEffect">
                                      <p:stCondLst>
                                        <p:cond delay="300"/>
                                      </p:stCondLst>
                                      <p:childTnLst>
                                        <p:set>
                                          <p:cBhvr>
                                            <p:cTn id="174" dur="1" fill="hold">
                                              <p:stCondLst>
                                                <p:cond delay="0"/>
                                              </p:stCondLst>
                                            </p:cTn>
                                            <p:tgtEl>
                                              <p:spTgt spid="28"/>
                                            </p:tgtEl>
                                            <p:attrNameLst>
                                              <p:attrName>style.visibility</p:attrName>
                                            </p:attrNameLst>
                                          </p:cBhvr>
                                          <p:to>
                                            <p:strVal val="visible"/>
                                          </p:to>
                                        </p:set>
                                        <p:anim calcmode="lin" valueType="num">
                                          <p:cBhvr>
                                            <p:cTn id="175" dur="300" fill="hold"/>
                                            <p:tgtEl>
                                              <p:spTgt spid="28"/>
                                            </p:tgtEl>
                                            <p:attrNameLst>
                                              <p:attrName>ppt_w</p:attrName>
                                            </p:attrNameLst>
                                          </p:cBhvr>
                                          <p:tavLst>
                                            <p:tav tm="0">
                                              <p:val>
                                                <p:fltVal val="0"/>
                                              </p:val>
                                            </p:tav>
                                            <p:tav tm="100000">
                                              <p:val>
                                                <p:strVal val="#ppt_w"/>
                                              </p:val>
                                            </p:tav>
                                          </p:tavLst>
                                        </p:anim>
                                        <p:anim calcmode="lin" valueType="num">
                                          <p:cBhvr>
                                            <p:cTn id="176" dur="300" fill="hold"/>
                                            <p:tgtEl>
                                              <p:spTgt spid="28"/>
                                            </p:tgtEl>
                                            <p:attrNameLst>
                                              <p:attrName>ppt_h</p:attrName>
                                            </p:attrNameLst>
                                          </p:cBhvr>
                                          <p:tavLst>
                                            <p:tav tm="0">
                                              <p:val>
                                                <p:fltVal val="0"/>
                                              </p:val>
                                            </p:tav>
                                            <p:tav tm="100000">
                                              <p:val>
                                                <p:strVal val="#ppt_h"/>
                                              </p:val>
                                            </p:tav>
                                          </p:tavLst>
                                        </p:anim>
                                        <p:animEffect transition="in" filter="fade">
                                          <p:cBhvr>
                                            <p:cTn id="177" dur="300"/>
                                            <p:tgtEl>
                                              <p:spTgt spid="28"/>
                                            </p:tgtEl>
                                          </p:cBhvr>
                                        </p:animEffect>
                                      </p:childTnLst>
                                    </p:cTn>
                                  </p:par>
                                  <p:par>
                                    <p:cTn id="178" presetID="6" presetClass="emph" presetSubtype="0" autoRev="1" fill="hold" grpId="1" nodeType="withEffect">
                                      <p:stCondLst>
                                        <p:cond delay="600"/>
                                      </p:stCondLst>
                                      <p:childTnLst>
                                        <p:animScale>
                                          <p:cBhvr>
                                            <p:cTn id="179" dur="150" fill="hold"/>
                                            <p:tgtEl>
                                              <p:spTgt spid="28"/>
                                            </p:tgtEl>
                                          </p:cBhvr>
                                          <p:by x="110000" y="110000"/>
                                        </p:animScale>
                                      </p:childTnLst>
                                    </p:cTn>
                                  </p:par>
                                  <p:par>
                                    <p:cTn id="180" presetID="53" presetClass="entr" presetSubtype="16" fill="hold" grpId="0" nodeType="withEffect">
                                      <p:stCondLst>
                                        <p:cond delay="0"/>
                                      </p:stCondLst>
                                      <p:childTnLst>
                                        <p:set>
                                          <p:cBhvr>
                                            <p:cTn id="181" dur="1" fill="hold">
                                              <p:stCondLst>
                                                <p:cond delay="0"/>
                                              </p:stCondLst>
                                            </p:cTn>
                                            <p:tgtEl>
                                              <p:spTgt spid="26"/>
                                            </p:tgtEl>
                                            <p:attrNameLst>
                                              <p:attrName>style.visibility</p:attrName>
                                            </p:attrNameLst>
                                          </p:cBhvr>
                                          <p:to>
                                            <p:strVal val="visible"/>
                                          </p:to>
                                        </p:set>
                                        <p:anim calcmode="lin" valueType="num">
                                          <p:cBhvr>
                                            <p:cTn id="182" dur="300" fill="hold"/>
                                            <p:tgtEl>
                                              <p:spTgt spid="26"/>
                                            </p:tgtEl>
                                            <p:attrNameLst>
                                              <p:attrName>ppt_w</p:attrName>
                                            </p:attrNameLst>
                                          </p:cBhvr>
                                          <p:tavLst>
                                            <p:tav tm="0">
                                              <p:val>
                                                <p:fltVal val="0"/>
                                              </p:val>
                                            </p:tav>
                                            <p:tav tm="100000">
                                              <p:val>
                                                <p:strVal val="#ppt_w"/>
                                              </p:val>
                                            </p:tav>
                                          </p:tavLst>
                                        </p:anim>
                                        <p:anim calcmode="lin" valueType="num">
                                          <p:cBhvr>
                                            <p:cTn id="183" dur="300" fill="hold"/>
                                            <p:tgtEl>
                                              <p:spTgt spid="26"/>
                                            </p:tgtEl>
                                            <p:attrNameLst>
                                              <p:attrName>ppt_h</p:attrName>
                                            </p:attrNameLst>
                                          </p:cBhvr>
                                          <p:tavLst>
                                            <p:tav tm="0">
                                              <p:val>
                                                <p:fltVal val="0"/>
                                              </p:val>
                                            </p:tav>
                                            <p:tav tm="100000">
                                              <p:val>
                                                <p:strVal val="#ppt_h"/>
                                              </p:val>
                                            </p:tav>
                                          </p:tavLst>
                                        </p:anim>
                                        <p:animEffect transition="in" filter="fade">
                                          <p:cBhvr>
                                            <p:cTn id="184" dur="300"/>
                                            <p:tgtEl>
                                              <p:spTgt spid="26"/>
                                            </p:tgtEl>
                                          </p:cBhvr>
                                        </p:animEffect>
                                      </p:childTnLst>
                                    </p:cTn>
                                  </p:par>
                                  <p:par>
                                    <p:cTn id="185" presetID="6" presetClass="emph" presetSubtype="0" autoRev="1" fill="hold" grpId="1" nodeType="withEffect">
                                      <p:stCondLst>
                                        <p:cond delay="300"/>
                                      </p:stCondLst>
                                      <p:childTnLst>
                                        <p:animScale>
                                          <p:cBhvr>
                                            <p:cTn id="186" dur="150" fill="hold"/>
                                            <p:tgtEl>
                                              <p:spTgt spid="26"/>
                                            </p:tgtEl>
                                          </p:cBhvr>
                                          <p:by x="110000" y="110000"/>
                                        </p:animScale>
                                      </p:childTnLst>
                                    </p:cTn>
                                  </p:par>
                                  <p:par>
                                    <p:cTn id="187" presetID="53" presetClass="entr" presetSubtype="16" fill="hold" grpId="0" nodeType="withEffect">
                                      <p:stCondLst>
                                        <p:cond delay="500"/>
                                      </p:stCondLst>
                                      <p:childTnLst>
                                        <p:set>
                                          <p:cBhvr>
                                            <p:cTn id="188" dur="1" fill="hold">
                                              <p:stCondLst>
                                                <p:cond delay="0"/>
                                              </p:stCondLst>
                                            </p:cTn>
                                            <p:tgtEl>
                                              <p:spTgt spid="35"/>
                                            </p:tgtEl>
                                            <p:attrNameLst>
                                              <p:attrName>style.visibility</p:attrName>
                                            </p:attrNameLst>
                                          </p:cBhvr>
                                          <p:to>
                                            <p:strVal val="visible"/>
                                          </p:to>
                                        </p:set>
                                        <p:anim calcmode="lin" valueType="num">
                                          <p:cBhvr>
                                            <p:cTn id="189" dur="300" fill="hold"/>
                                            <p:tgtEl>
                                              <p:spTgt spid="35"/>
                                            </p:tgtEl>
                                            <p:attrNameLst>
                                              <p:attrName>ppt_w</p:attrName>
                                            </p:attrNameLst>
                                          </p:cBhvr>
                                          <p:tavLst>
                                            <p:tav tm="0">
                                              <p:val>
                                                <p:fltVal val="0"/>
                                              </p:val>
                                            </p:tav>
                                            <p:tav tm="100000">
                                              <p:val>
                                                <p:strVal val="#ppt_w"/>
                                              </p:val>
                                            </p:tav>
                                          </p:tavLst>
                                        </p:anim>
                                        <p:anim calcmode="lin" valueType="num">
                                          <p:cBhvr>
                                            <p:cTn id="190" dur="300" fill="hold"/>
                                            <p:tgtEl>
                                              <p:spTgt spid="35"/>
                                            </p:tgtEl>
                                            <p:attrNameLst>
                                              <p:attrName>ppt_h</p:attrName>
                                            </p:attrNameLst>
                                          </p:cBhvr>
                                          <p:tavLst>
                                            <p:tav tm="0">
                                              <p:val>
                                                <p:fltVal val="0"/>
                                              </p:val>
                                            </p:tav>
                                            <p:tav tm="100000">
                                              <p:val>
                                                <p:strVal val="#ppt_h"/>
                                              </p:val>
                                            </p:tav>
                                          </p:tavLst>
                                        </p:anim>
                                        <p:animEffect transition="in" filter="fade">
                                          <p:cBhvr>
                                            <p:cTn id="191" dur="300"/>
                                            <p:tgtEl>
                                              <p:spTgt spid="35"/>
                                            </p:tgtEl>
                                          </p:cBhvr>
                                        </p:animEffect>
                                      </p:childTnLst>
                                    </p:cTn>
                                  </p:par>
                                  <p:par>
                                    <p:cTn id="192" presetID="6" presetClass="emph" presetSubtype="0" autoRev="1" fill="hold" grpId="1" nodeType="withEffect">
                                      <p:stCondLst>
                                        <p:cond delay="800"/>
                                      </p:stCondLst>
                                      <p:childTnLst>
                                        <p:animScale>
                                          <p:cBhvr>
                                            <p:cTn id="193" dur="150" fill="hold"/>
                                            <p:tgtEl>
                                              <p:spTgt spid="35"/>
                                            </p:tgtEl>
                                          </p:cBhvr>
                                          <p:by x="110000" y="110000"/>
                                        </p:animScale>
                                      </p:childTnLst>
                                    </p:cTn>
                                  </p:par>
                                  <p:par>
                                    <p:cTn id="194" presetID="2" presetClass="entr" presetSubtype="2" fill="hold" grpId="0" nodeType="withEffect" p14:presetBounceEnd="50000">
                                      <p:stCondLst>
                                        <p:cond delay="800"/>
                                      </p:stCondLst>
                                      <p:childTnLst>
                                        <p:set>
                                          <p:cBhvr>
                                            <p:cTn id="195" dur="1" fill="hold">
                                              <p:stCondLst>
                                                <p:cond delay="0"/>
                                              </p:stCondLst>
                                            </p:cTn>
                                            <p:tgtEl>
                                              <p:spTgt spid="36"/>
                                            </p:tgtEl>
                                            <p:attrNameLst>
                                              <p:attrName>style.visibility</p:attrName>
                                            </p:attrNameLst>
                                          </p:cBhvr>
                                          <p:to>
                                            <p:strVal val="visible"/>
                                          </p:to>
                                        </p:set>
                                        <p:anim calcmode="lin" valueType="num" p14:bounceEnd="50000">
                                          <p:cBhvr additive="base">
                                            <p:cTn id="196"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197" dur="500" fill="hold"/>
                                            <p:tgtEl>
                                              <p:spTgt spid="36"/>
                                            </p:tgtEl>
                                            <p:attrNameLst>
                                              <p:attrName>ppt_y</p:attrName>
                                            </p:attrNameLst>
                                          </p:cBhvr>
                                          <p:tavLst>
                                            <p:tav tm="0">
                                              <p:val>
                                                <p:strVal val="#ppt_y"/>
                                              </p:val>
                                            </p:tav>
                                            <p:tav tm="100000">
                                              <p:val>
                                                <p:strVal val="#ppt_y"/>
                                              </p:val>
                                            </p:tav>
                                          </p:tavLst>
                                        </p:anim>
                                      </p:childTnLst>
                                    </p:cTn>
                                  </p:par>
                                  <p:par>
                                    <p:cTn id="198" presetID="53" presetClass="entr" presetSubtype="16" fill="hold" grpId="0" nodeType="withEffect">
                                      <p:stCondLst>
                                        <p:cond delay="800"/>
                                      </p:stCondLst>
                                      <p:childTnLst>
                                        <p:set>
                                          <p:cBhvr>
                                            <p:cTn id="199" dur="1" fill="hold">
                                              <p:stCondLst>
                                                <p:cond delay="0"/>
                                              </p:stCondLst>
                                            </p:cTn>
                                            <p:tgtEl>
                                              <p:spTgt spid="21"/>
                                            </p:tgtEl>
                                            <p:attrNameLst>
                                              <p:attrName>style.visibility</p:attrName>
                                            </p:attrNameLst>
                                          </p:cBhvr>
                                          <p:to>
                                            <p:strVal val="visible"/>
                                          </p:to>
                                        </p:set>
                                        <p:anim calcmode="lin" valueType="num">
                                          <p:cBhvr>
                                            <p:cTn id="200" dur="300" fill="hold"/>
                                            <p:tgtEl>
                                              <p:spTgt spid="21"/>
                                            </p:tgtEl>
                                            <p:attrNameLst>
                                              <p:attrName>ppt_w</p:attrName>
                                            </p:attrNameLst>
                                          </p:cBhvr>
                                          <p:tavLst>
                                            <p:tav tm="0">
                                              <p:val>
                                                <p:fltVal val="0"/>
                                              </p:val>
                                            </p:tav>
                                            <p:tav tm="100000">
                                              <p:val>
                                                <p:strVal val="#ppt_w"/>
                                              </p:val>
                                            </p:tav>
                                          </p:tavLst>
                                        </p:anim>
                                        <p:anim calcmode="lin" valueType="num">
                                          <p:cBhvr>
                                            <p:cTn id="201" dur="300" fill="hold"/>
                                            <p:tgtEl>
                                              <p:spTgt spid="21"/>
                                            </p:tgtEl>
                                            <p:attrNameLst>
                                              <p:attrName>ppt_h</p:attrName>
                                            </p:attrNameLst>
                                          </p:cBhvr>
                                          <p:tavLst>
                                            <p:tav tm="0">
                                              <p:val>
                                                <p:fltVal val="0"/>
                                              </p:val>
                                            </p:tav>
                                            <p:tav tm="100000">
                                              <p:val>
                                                <p:strVal val="#ppt_h"/>
                                              </p:val>
                                            </p:tav>
                                          </p:tavLst>
                                        </p:anim>
                                        <p:animEffect transition="in" filter="fade">
                                          <p:cBhvr>
                                            <p:cTn id="202" dur="300"/>
                                            <p:tgtEl>
                                              <p:spTgt spid="21"/>
                                            </p:tgtEl>
                                          </p:cBhvr>
                                        </p:animEffect>
                                      </p:childTnLst>
                                    </p:cTn>
                                  </p:par>
                                  <p:par>
                                    <p:cTn id="203" presetID="6" presetClass="emph" presetSubtype="0" autoRev="1" fill="hold" grpId="1" nodeType="withEffect">
                                      <p:stCondLst>
                                        <p:cond delay="1100"/>
                                      </p:stCondLst>
                                      <p:childTnLst>
                                        <p:animScale>
                                          <p:cBhvr>
                                            <p:cTn id="204" dur="150" fill="hold"/>
                                            <p:tgtEl>
                                              <p:spTgt spid="2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10" grpId="0" animBg="1"/>
          <p:bldP spid="10"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p:bldP spid="35" grpId="1"/>
          <p:bldP spid="3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300"/>
                                      </p:stCondLst>
                                      <p:childTnLst>
                                        <p:set>
                                          <p:cBhvr>
                                            <p:cTn id="27" dur="1" fill="hold">
                                              <p:stCondLst>
                                                <p:cond delay="0"/>
                                              </p:stCondLst>
                                            </p:cTn>
                                            <p:tgtEl>
                                              <p:spTgt spid="10"/>
                                            </p:tgtEl>
                                            <p:attrNameLst>
                                              <p:attrName>style.visibility</p:attrName>
                                            </p:attrNameLst>
                                          </p:cBhvr>
                                          <p:to>
                                            <p:strVal val="visible"/>
                                          </p:to>
                                        </p:set>
                                        <p:anim calcmode="lin" valueType="num">
                                          <p:cBhvr>
                                            <p:cTn id="28" dur="300" fill="hold"/>
                                            <p:tgtEl>
                                              <p:spTgt spid="10"/>
                                            </p:tgtEl>
                                            <p:attrNameLst>
                                              <p:attrName>ppt_w</p:attrName>
                                            </p:attrNameLst>
                                          </p:cBhvr>
                                          <p:tavLst>
                                            <p:tav tm="0">
                                              <p:val>
                                                <p:fltVal val="0"/>
                                              </p:val>
                                            </p:tav>
                                            <p:tav tm="100000">
                                              <p:val>
                                                <p:strVal val="#ppt_w"/>
                                              </p:val>
                                            </p:tav>
                                          </p:tavLst>
                                        </p:anim>
                                        <p:anim calcmode="lin" valueType="num">
                                          <p:cBhvr>
                                            <p:cTn id="29" dur="300" fill="hold"/>
                                            <p:tgtEl>
                                              <p:spTgt spid="10"/>
                                            </p:tgtEl>
                                            <p:attrNameLst>
                                              <p:attrName>ppt_h</p:attrName>
                                            </p:attrNameLst>
                                          </p:cBhvr>
                                          <p:tavLst>
                                            <p:tav tm="0">
                                              <p:val>
                                                <p:fltVal val="0"/>
                                              </p:val>
                                            </p:tav>
                                            <p:tav tm="100000">
                                              <p:val>
                                                <p:strVal val="#ppt_h"/>
                                              </p:val>
                                            </p:tav>
                                          </p:tavLst>
                                        </p:anim>
                                        <p:animEffect transition="in" filter="fade">
                                          <p:cBhvr>
                                            <p:cTn id="30" dur="300"/>
                                            <p:tgtEl>
                                              <p:spTgt spid="10"/>
                                            </p:tgtEl>
                                          </p:cBhvr>
                                        </p:animEffect>
                                      </p:childTnLst>
                                    </p:cTn>
                                  </p:par>
                                  <p:par>
                                    <p:cTn id="31" presetID="6" presetClass="emph" presetSubtype="0" autoRev="1" fill="hold" grpId="1" nodeType="withEffect">
                                      <p:stCondLst>
                                        <p:cond delay="600"/>
                                      </p:stCondLst>
                                      <p:childTnLst>
                                        <p:animScale>
                                          <p:cBhvr>
                                            <p:cTn id="32" dur="150" fill="hold"/>
                                            <p:tgtEl>
                                              <p:spTgt spid="10"/>
                                            </p:tgtEl>
                                          </p:cBhvr>
                                          <p:by x="110000" y="110000"/>
                                        </p:animScale>
                                      </p:childTnLst>
                                    </p:cTn>
                                  </p:par>
                                  <p:par>
                                    <p:cTn id="33" presetID="53" presetClass="entr" presetSubtype="16" fill="hold" grpId="0" nodeType="withEffect">
                                      <p:stCondLst>
                                        <p:cond delay="20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par>
                                    <p:cTn id="38" presetID="6" presetClass="emph" presetSubtype="0" autoRev="1" fill="hold" grpId="1" nodeType="withEffect">
                                      <p:stCondLst>
                                        <p:cond delay="500"/>
                                      </p:stCondLst>
                                      <p:childTnLst>
                                        <p:animScale>
                                          <p:cBhvr>
                                            <p:cTn id="39" dur="150" fill="hold"/>
                                            <p:tgtEl>
                                              <p:spTgt spid="7"/>
                                            </p:tgtEl>
                                          </p:cBhvr>
                                          <p:by x="110000" y="110000"/>
                                        </p:animScale>
                                      </p:childTnLst>
                                    </p:cTn>
                                  </p:par>
                                  <p:par>
                                    <p:cTn id="40" presetID="53" presetClass="entr" presetSubtype="16"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300" fill="hold"/>
                                            <p:tgtEl>
                                              <p:spTgt spid="6"/>
                                            </p:tgtEl>
                                            <p:attrNameLst>
                                              <p:attrName>ppt_w</p:attrName>
                                            </p:attrNameLst>
                                          </p:cBhvr>
                                          <p:tavLst>
                                            <p:tav tm="0">
                                              <p:val>
                                                <p:fltVal val="0"/>
                                              </p:val>
                                            </p:tav>
                                            <p:tav tm="100000">
                                              <p:val>
                                                <p:strVal val="#ppt_w"/>
                                              </p:val>
                                            </p:tav>
                                          </p:tavLst>
                                        </p:anim>
                                        <p:anim calcmode="lin" valueType="num">
                                          <p:cBhvr>
                                            <p:cTn id="43" dur="300" fill="hold"/>
                                            <p:tgtEl>
                                              <p:spTgt spid="6"/>
                                            </p:tgtEl>
                                            <p:attrNameLst>
                                              <p:attrName>ppt_h</p:attrName>
                                            </p:attrNameLst>
                                          </p:cBhvr>
                                          <p:tavLst>
                                            <p:tav tm="0">
                                              <p:val>
                                                <p:fltVal val="0"/>
                                              </p:val>
                                            </p:tav>
                                            <p:tav tm="100000">
                                              <p:val>
                                                <p:strVal val="#ppt_h"/>
                                              </p:val>
                                            </p:tav>
                                          </p:tavLst>
                                        </p:anim>
                                        <p:animEffect transition="in" filter="fade">
                                          <p:cBhvr>
                                            <p:cTn id="44" dur="300"/>
                                            <p:tgtEl>
                                              <p:spTgt spid="6"/>
                                            </p:tgtEl>
                                          </p:cBhvr>
                                        </p:animEffect>
                                      </p:childTnLst>
                                    </p:cTn>
                                  </p:par>
                                  <p:par>
                                    <p:cTn id="45" presetID="6" presetClass="emph" presetSubtype="0" autoRev="1" fill="hold" grpId="1" nodeType="withEffect">
                                      <p:stCondLst>
                                        <p:cond delay="300"/>
                                      </p:stCondLst>
                                      <p:childTnLst>
                                        <p:animScale>
                                          <p:cBhvr>
                                            <p:cTn id="46" dur="150" fill="hold"/>
                                            <p:tgtEl>
                                              <p:spTgt spid="6"/>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300" fill="hold"/>
                                            <p:tgtEl>
                                              <p:spTgt spid="16"/>
                                            </p:tgtEl>
                                            <p:attrNameLst>
                                              <p:attrName>ppt_w</p:attrName>
                                            </p:attrNameLst>
                                          </p:cBhvr>
                                          <p:tavLst>
                                            <p:tav tm="0">
                                              <p:val>
                                                <p:fltVal val="0"/>
                                              </p:val>
                                            </p:tav>
                                            <p:tav tm="100000">
                                              <p:val>
                                                <p:strVal val="#ppt_w"/>
                                              </p:val>
                                            </p:tav>
                                          </p:tavLst>
                                        </p:anim>
                                        <p:anim calcmode="lin" valueType="num">
                                          <p:cBhvr>
                                            <p:cTn id="64" dur="300" fill="hold"/>
                                            <p:tgtEl>
                                              <p:spTgt spid="16"/>
                                            </p:tgtEl>
                                            <p:attrNameLst>
                                              <p:attrName>ppt_h</p:attrName>
                                            </p:attrNameLst>
                                          </p:cBhvr>
                                          <p:tavLst>
                                            <p:tav tm="0">
                                              <p:val>
                                                <p:fltVal val="0"/>
                                              </p:val>
                                            </p:tav>
                                            <p:tav tm="100000">
                                              <p:val>
                                                <p:strVal val="#ppt_h"/>
                                              </p:val>
                                            </p:tav>
                                          </p:tavLst>
                                        </p:anim>
                                        <p:animEffect transition="in" filter="fade">
                                          <p:cBhvr>
                                            <p:cTn id="65" dur="300"/>
                                            <p:tgtEl>
                                              <p:spTgt spid="16"/>
                                            </p:tgtEl>
                                          </p:cBhvr>
                                        </p:animEffect>
                                      </p:childTnLst>
                                    </p:cTn>
                                  </p:par>
                                  <p:par>
                                    <p:cTn id="66" presetID="6" presetClass="emph" presetSubtype="0" autoRev="1" fill="hold" grpId="1" nodeType="withEffect">
                                      <p:stCondLst>
                                        <p:cond delay="300"/>
                                      </p:stCondLst>
                                      <p:childTnLst>
                                        <p:animScale>
                                          <p:cBhvr>
                                            <p:cTn id="67" dur="150" fill="hold"/>
                                            <p:tgtEl>
                                              <p:spTgt spid="16"/>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p:cTn id="70" dur="300" fill="hold"/>
                                            <p:tgtEl>
                                              <p:spTgt spid="17"/>
                                            </p:tgtEl>
                                            <p:attrNameLst>
                                              <p:attrName>ppt_w</p:attrName>
                                            </p:attrNameLst>
                                          </p:cBhvr>
                                          <p:tavLst>
                                            <p:tav tm="0">
                                              <p:val>
                                                <p:fltVal val="0"/>
                                              </p:val>
                                            </p:tav>
                                            <p:tav tm="100000">
                                              <p:val>
                                                <p:strVal val="#ppt_w"/>
                                              </p:val>
                                            </p:tav>
                                          </p:tavLst>
                                        </p:anim>
                                        <p:anim calcmode="lin" valueType="num">
                                          <p:cBhvr>
                                            <p:cTn id="71" dur="300" fill="hold"/>
                                            <p:tgtEl>
                                              <p:spTgt spid="17"/>
                                            </p:tgtEl>
                                            <p:attrNameLst>
                                              <p:attrName>ppt_h</p:attrName>
                                            </p:attrNameLst>
                                          </p:cBhvr>
                                          <p:tavLst>
                                            <p:tav tm="0">
                                              <p:val>
                                                <p:fltVal val="0"/>
                                              </p:val>
                                            </p:tav>
                                            <p:tav tm="100000">
                                              <p:val>
                                                <p:strVal val="#ppt_h"/>
                                              </p:val>
                                            </p:tav>
                                          </p:tavLst>
                                        </p:anim>
                                        <p:animEffect transition="in" filter="fade">
                                          <p:cBhvr>
                                            <p:cTn id="72" dur="300"/>
                                            <p:tgtEl>
                                              <p:spTgt spid="17"/>
                                            </p:tgtEl>
                                          </p:cBhvr>
                                        </p:animEffect>
                                      </p:childTnLst>
                                    </p:cTn>
                                  </p:par>
                                  <p:par>
                                    <p:cTn id="73" presetID="6" presetClass="emph" presetSubtype="0" autoRev="1" fill="hold" grpId="1" nodeType="withEffect">
                                      <p:stCondLst>
                                        <p:cond delay="300"/>
                                      </p:stCondLst>
                                      <p:childTnLst>
                                        <p:animScale>
                                          <p:cBhvr>
                                            <p:cTn id="74" dur="150" fill="hold"/>
                                            <p:tgtEl>
                                              <p:spTgt spid="17"/>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300" fill="hold"/>
                                            <p:tgtEl>
                                              <p:spTgt spid="15"/>
                                            </p:tgtEl>
                                            <p:attrNameLst>
                                              <p:attrName>ppt_w</p:attrName>
                                            </p:attrNameLst>
                                          </p:cBhvr>
                                          <p:tavLst>
                                            <p:tav tm="0">
                                              <p:val>
                                                <p:fltVal val="0"/>
                                              </p:val>
                                            </p:tav>
                                            <p:tav tm="100000">
                                              <p:val>
                                                <p:strVal val="#ppt_w"/>
                                              </p:val>
                                            </p:tav>
                                          </p:tavLst>
                                        </p:anim>
                                        <p:anim calcmode="lin" valueType="num">
                                          <p:cBhvr>
                                            <p:cTn id="78" dur="300" fill="hold"/>
                                            <p:tgtEl>
                                              <p:spTgt spid="15"/>
                                            </p:tgtEl>
                                            <p:attrNameLst>
                                              <p:attrName>ppt_h</p:attrName>
                                            </p:attrNameLst>
                                          </p:cBhvr>
                                          <p:tavLst>
                                            <p:tav tm="0">
                                              <p:val>
                                                <p:fltVal val="0"/>
                                              </p:val>
                                            </p:tav>
                                            <p:tav tm="100000">
                                              <p:val>
                                                <p:strVal val="#ppt_h"/>
                                              </p:val>
                                            </p:tav>
                                          </p:tavLst>
                                        </p:anim>
                                        <p:animEffect transition="in" filter="fade">
                                          <p:cBhvr>
                                            <p:cTn id="79" dur="300"/>
                                            <p:tgtEl>
                                              <p:spTgt spid="15"/>
                                            </p:tgtEl>
                                          </p:cBhvr>
                                        </p:animEffect>
                                      </p:childTnLst>
                                    </p:cTn>
                                  </p:par>
                                  <p:par>
                                    <p:cTn id="80" presetID="6" presetClass="emph" presetSubtype="0" autoRev="1" fill="hold" grpId="1" nodeType="withEffect">
                                      <p:stCondLst>
                                        <p:cond delay="300"/>
                                      </p:stCondLst>
                                      <p:childTnLst>
                                        <p:animScale>
                                          <p:cBhvr>
                                            <p:cTn id="81" dur="150" fill="hold"/>
                                            <p:tgtEl>
                                              <p:spTgt spid="15"/>
                                            </p:tgtEl>
                                          </p:cBhvr>
                                          <p:by x="110000" y="110000"/>
                                        </p:animScale>
                                      </p:childTnLst>
                                    </p:cTn>
                                  </p:par>
                                  <p:par>
                                    <p:cTn id="82" presetID="53" presetClass="entr" presetSubtype="16" fill="hold" grpId="0" nodeType="withEffect">
                                      <p:stCondLst>
                                        <p:cond delay="200"/>
                                      </p:stCondLst>
                                      <p:childTnLst>
                                        <p:set>
                                          <p:cBhvr>
                                            <p:cTn id="83" dur="1" fill="hold">
                                              <p:stCondLst>
                                                <p:cond delay="0"/>
                                              </p:stCondLst>
                                            </p:cTn>
                                            <p:tgtEl>
                                              <p:spTgt spid="18"/>
                                            </p:tgtEl>
                                            <p:attrNameLst>
                                              <p:attrName>style.visibility</p:attrName>
                                            </p:attrNameLst>
                                          </p:cBhvr>
                                          <p:to>
                                            <p:strVal val="visible"/>
                                          </p:to>
                                        </p:set>
                                        <p:anim calcmode="lin" valueType="num">
                                          <p:cBhvr>
                                            <p:cTn id="84" dur="300" fill="hold"/>
                                            <p:tgtEl>
                                              <p:spTgt spid="18"/>
                                            </p:tgtEl>
                                            <p:attrNameLst>
                                              <p:attrName>ppt_w</p:attrName>
                                            </p:attrNameLst>
                                          </p:cBhvr>
                                          <p:tavLst>
                                            <p:tav tm="0">
                                              <p:val>
                                                <p:fltVal val="0"/>
                                              </p:val>
                                            </p:tav>
                                            <p:tav tm="100000">
                                              <p:val>
                                                <p:strVal val="#ppt_w"/>
                                              </p:val>
                                            </p:tav>
                                          </p:tavLst>
                                        </p:anim>
                                        <p:anim calcmode="lin" valueType="num">
                                          <p:cBhvr>
                                            <p:cTn id="85" dur="300" fill="hold"/>
                                            <p:tgtEl>
                                              <p:spTgt spid="18"/>
                                            </p:tgtEl>
                                            <p:attrNameLst>
                                              <p:attrName>ppt_h</p:attrName>
                                            </p:attrNameLst>
                                          </p:cBhvr>
                                          <p:tavLst>
                                            <p:tav tm="0">
                                              <p:val>
                                                <p:fltVal val="0"/>
                                              </p:val>
                                            </p:tav>
                                            <p:tav tm="100000">
                                              <p:val>
                                                <p:strVal val="#ppt_h"/>
                                              </p:val>
                                            </p:tav>
                                          </p:tavLst>
                                        </p:anim>
                                        <p:animEffect transition="in" filter="fade">
                                          <p:cBhvr>
                                            <p:cTn id="86" dur="300"/>
                                            <p:tgtEl>
                                              <p:spTgt spid="18"/>
                                            </p:tgtEl>
                                          </p:cBhvr>
                                        </p:animEffect>
                                      </p:childTnLst>
                                    </p:cTn>
                                  </p:par>
                                  <p:par>
                                    <p:cTn id="87" presetID="6" presetClass="emph" presetSubtype="0" autoRev="1" fill="hold" grpId="1" nodeType="withEffect">
                                      <p:stCondLst>
                                        <p:cond delay="500"/>
                                      </p:stCondLst>
                                      <p:childTnLst>
                                        <p:animScale>
                                          <p:cBhvr>
                                            <p:cTn id="88" dur="150" fill="hold"/>
                                            <p:tgtEl>
                                              <p:spTgt spid="18"/>
                                            </p:tgtEl>
                                          </p:cBhvr>
                                          <p:by x="110000" y="110000"/>
                                        </p:animScale>
                                      </p:childTnLst>
                                    </p:cTn>
                                  </p:par>
                                  <p:par>
                                    <p:cTn id="89" presetID="53" presetClass="entr" presetSubtype="16" fill="hold" grpId="0" nodeType="withEffect">
                                      <p:stCondLst>
                                        <p:cond delay="60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900"/>
                                      </p:stCondLst>
                                      <p:childTnLst>
                                        <p:animScale>
                                          <p:cBhvr>
                                            <p:cTn id="95" dur="150" fill="hold"/>
                                            <p:tgtEl>
                                              <p:spTgt spid="20"/>
                                            </p:tgtEl>
                                          </p:cBhvr>
                                          <p:by x="110000" y="110000"/>
                                        </p:animScale>
                                      </p:childTnLst>
                                    </p:cTn>
                                  </p:par>
                                  <p:par>
                                    <p:cTn id="96" presetID="53" presetClass="entr" presetSubtype="16" fill="hold" grpId="0" nodeType="withEffect">
                                      <p:stCondLst>
                                        <p:cond delay="200"/>
                                      </p:stCondLst>
                                      <p:childTnLst>
                                        <p:set>
                                          <p:cBhvr>
                                            <p:cTn id="97" dur="1" fill="hold">
                                              <p:stCondLst>
                                                <p:cond delay="0"/>
                                              </p:stCondLst>
                                            </p:cTn>
                                            <p:tgtEl>
                                              <p:spTgt spid="34"/>
                                            </p:tgtEl>
                                            <p:attrNameLst>
                                              <p:attrName>style.visibility</p:attrName>
                                            </p:attrNameLst>
                                          </p:cBhvr>
                                          <p:to>
                                            <p:strVal val="visible"/>
                                          </p:to>
                                        </p:set>
                                        <p:anim calcmode="lin" valueType="num">
                                          <p:cBhvr>
                                            <p:cTn id="98" dur="300" fill="hold"/>
                                            <p:tgtEl>
                                              <p:spTgt spid="34"/>
                                            </p:tgtEl>
                                            <p:attrNameLst>
                                              <p:attrName>ppt_w</p:attrName>
                                            </p:attrNameLst>
                                          </p:cBhvr>
                                          <p:tavLst>
                                            <p:tav tm="0">
                                              <p:val>
                                                <p:fltVal val="0"/>
                                              </p:val>
                                            </p:tav>
                                            <p:tav tm="100000">
                                              <p:val>
                                                <p:strVal val="#ppt_w"/>
                                              </p:val>
                                            </p:tav>
                                          </p:tavLst>
                                        </p:anim>
                                        <p:anim calcmode="lin" valueType="num">
                                          <p:cBhvr>
                                            <p:cTn id="99" dur="300" fill="hold"/>
                                            <p:tgtEl>
                                              <p:spTgt spid="34"/>
                                            </p:tgtEl>
                                            <p:attrNameLst>
                                              <p:attrName>ppt_h</p:attrName>
                                            </p:attrNameLst>
                                          </p:cBhvr>
                                          <p:tavLst>
                                            <p:tav tm="0">
                                              <p:val>
                                                <p:fltVal val="0"/>
                                              </p:val>
                                            </p:tav>
                                            <p:tav tm="100000">
                                              <p:val>
                                                <p:strVal val="#ppt_h"/>
                                              </p:val>
                                            </p:tav>
                                          </p:tavLst>
                                        </p:anim>
                                        <p:animEffect transition="in" filter="fade">
                                          <p:cBhvr>
                                            <p:cTn id="100" dur="300"/>
                                            <p:tgtEl>
                                              <p:spTgt spid="34"/>
                                            </p:tgtEl>
                                          </p:cBhvr>
                                        </p:animEffect>
                                      </p:childTnLst>
                                    </p:cTn>
                                  </p:par>
                                  <p:par>
                                    <p:cTn id="101" presetID="6" presetClass="emph" presetSubtype="0" autoRev="1" fill="hold" grpId="1" nodeType="withEffect">
                                      <p:stCondLst>
                                        <p:cond delay="500"/>
                                      </p:stCondLst>
                                      <p:childTnLst>
                                        <p:animScale>
                                          <p:cBhvr>
                                            <p:cTn id="102" dur="150" fill="hold"/>
                                            <p:tgtEl>
                                              <p:spTgt spid="34"/>
                                            </p:tgtEl>
                                          </p:cBhvr>
                                          <p:by x="110000" y="110000"/>
                                        </p:animScale>
                                      </p:childTnLst>
                                    </p:cTn>
                                  </p:par>
                                  <p:par>
                                    <p:cTn id="103" presetID="53" presetClass="entr" presetSubtype="16"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anim calcmode="lin" valueType="num">
                                          <p:cBhvr>
                                            <p:cTn id="105" dur="300" fill="hold"/>
                                            <p:tgtEl>
                                              <p:spTgt spid="14"/>
                                            </p:tgtEl>
                                            <p:attrNameLst>
                                              <p:attrName>ppt_w</p:attrName>
                                            </p:attrNameLst>
                                          </p:cBhvr>
                                          <p:tavLst>
                                            <p:tav tm="0">
                                              <p:val>
                                                <p:fltVal val="0"/>
                                              </p:val>
                                            </p:tav>
                                            <p:tav tm="100000">
                                              <p:val>
                                                <p:strVal val="#ppt_w"/>
                                              </p:val>
                                            </p:tav>
                                          </p:tavLst>
                                        </p:anim>
                                        <p:anim calcmode="lin" valueType="num">
                                          <p:cBhvr>
                                            <p:cTn id="106" dur="300" fill="hold"/>
                                            <p:tgtEl>
                                              <p:spTgt spid="14"/>
                                            </p:tgtEl>
                                            <p:attrNameLst>
                                              <p:attrName>ppt_h</p:attrName>
                                            </p:attrNameLst>
                                          </p:cBhvr>
                                          <p:tavLst>
                                            <p:tav tm="0">
                                              <p:val>
                                                <p:fltVal val="0"/>
                                              </p:val>
                                            </p:tav>
                                            <p:tav tm="100000">
                                              <p:val>
                                                <p:strVal val="#ppt_h"/>
                                              </p:val>
                                            </p:tav>
                                          </p:tavLst>
                                        </p:anim>
                                        <p:animEffect transition="in" filter="fade">
                                          <p:cBhvr>
                                            <p:cTn id="107" dur="300"/>
                                            <p:tgtEl>
                                              <p:spTgt spid="14"/>
                                            </p:tgtEl>
                                          </p:cBhvr>
                                        </p:animEffect>
                                      </p:childTnLst>
                                    </p:cTn>
                                  </p:par>
                                  <p:par>
                                    <p:cTn id="108" presetID="6" presetClass="emph" presetSubtype="0" autoRev="1" fill="hold" grpId="1" nodeType="withEffect">
                                      <p:stCondLst>
                                        <p:cond delay="300"/>
                                      </p:stCondLst>
                                      <p:childTnLst>
                                        <p:animScale>
                                          <p:cBhvr>
                                            <p:cTn id="109" dur="150" fill="hold"/>
                                            <p:tgtEl>
                                              <p:spTgt spid="14"/>
                                            </p:tgtEl>
                                          </p:cBhvr>
                                          <p:by x="110000" y="110000"/>
                                        </p:animScale>
                                      </p:childTnLst>
                                    </p:cTn>
                                  </p:par>
                                  <p:par>
                                    <p:cTn id="110" presetID="53" presetClass="entr" presetSubtype="16" fill="hold" grpId="0" nodeType="withEffect">
                                      <p:stCondLst>
                                        <p:cond delay="400"/>
                                      </p:stCondLst>
                                      <p:childTnLst>
                                        <p:set>
                                          <p:cBhvr>
                                            <p:cTn id="111" dur="1" fill="hold">
                                              <p:stCondLst>
                                                <p:cond delay="0"/>
                                              </p:stCondLst>
                                            </p:cTn>
                                            <p:tgtEl>
                                              <p:spTgt spid="31"/>
                                            </p:tgtEl>
                                            <p:attrNameLst>
                                              <p:attrName>style.visibility</p:attrName>
                                            </p:attrNameLst>
                                          </p:cBhvr>
                                          <p:to>
                                            <p:strVal val="visible"/>
                                          </p:to>
                                        </p:set>
                                        <p:anim calcmode="lin" valueType="num">
                                          <p:cBhvr>
                                            <p:cTn id="112" dur="300" fill="hold"/>
                                            <p:tgtEl>
                                              <p:spTgt spid="31"/>
                                            </p:tgtEl>
                                            <p:attrNameLst>
                                              <p:attrName>ppt_w</p:attrName>
                                            </p:attrNameLst>
                                          </p:cBhvr>
                                          <p:tavLst>
                                            <p:tav tm="0">
                                              <p:val>
                                                <p:fltVal val="0"/>
                                              </p:val>
                                            </p:tav>
                                            <p:tav tm="100000">
                                              <p:val>
                                                <p:strVal val="#ppt_w"/>
                                              </p:val>
                                            </p:tav>
                                          </p:tavLst>
                                        </p:anim>
                                        <p:anim calcmode="lin" valueType="num">
                                          <p:cBhvr>
                                            <p:cTn id="113" dur="300" fill="hold"/>
                                            <p:tgtEl>
                                              <p:spTgt spid="31"/>
                                            </p:tgtEl>
                                            <p:attrNameLst>
                                              <p:attrName>ppt_h</p:attrName>
                                            </p:attrNameLst>
                                          </p:cBhvr>
                                          <p:tavLst>
                                            <p:tav tm="0">
                                              <p:val>
                                                <p:fltVal val="0"/>
                                              </p:val>
                                            </p:tav>
                                            <p:tav tm="100000">
                                              <p:val>
                                                <p:strVal val="#ppt_h"/>
                                              </p:val>
                                            </p:tav>
                                          </p:tavLst>
                                        </p:anim>
                                        <p:animEffect transition="in" filter="fade">
                                          <p:cBhvr>
                                            <p:cTn id="114" dur="300"/>
                                            <p:tgtEl>
                                              <p:spTgt spid="31"/>
                                            </p:tgtEl>
                                          </p:cBhvr>
                                        </p:animEffect>
                                      </p:childTnLst>
                                    </p:cTn>
                                  </p:par>
                                  <p:par>
                                    <p:cTn id="115" presetID="6" presetClass="emph" presetSubtype="0" autoRev="1" fill="hold" grpId="1" nodeType="withEffect">
                                      <p:stCondLst>
                                        <p:cond delay="700"/>
                                      </p:stCondLst>
                                      <p:childTnLst>
                                        <p:animScale>
                                          <p:cBhvr>
                                            <p:cTn id="116" dur="150" fill="hold"/>
                                            <p:tgtEl>
                                              <p:spTgt spid="31"/>
                                            </p:tgtEl>
                                          </p:cBhvr>
                                          <p:by x="110000" y="110000"/>
                                        </p:animScale>
                                      </p:childTnLst>
                                    </p:cTn>
                                  </p:par>
                                  <p:par>
                                    <p:cTn id="117" presetID="53" presetClass="entr" presetSubtype="16" fill="hold" grpId="0" nodeType="withEffect">
                                      <p:stCondLst>
                                        <p:cond delay="100"/>
                                      </p:stCondLst>
                                      <p:childTnLst>
                                        <p:set>
                                          <p:cBhvr>
                                            <p:cTn id="118" dur="1" fill="hold">
                                              <p:stCondLst>
                                                <p:cond delay="0"/>
                                              </p:stCondLst>
                                            </p:cTn>
                                            <p:tgtEl>
                                              <p:spTgt spid="32"/>
                                            </p:tgtEl>
                                            <p:attrNameLst>
                                              <p:attrName>style.visibility</p:attrName>
                                            </p:attrNameLst>
                                          </p:cBhvr>
                                          <p:to>
                                            <p:strVal val="visible"/>
                                          </p:to>
                                        </p:set>
                                        <p:anim calcmode="lin" valueType="num">
                                          <p:cBhvr>
                                            <p:cTn id="119" dur="300" fill="hold"/>
                                            <p:tgtEl>
                                              <p:spTgt spid="32"/>
                                            </p:tgtEl>
                                            <p:attrNameLst>
                                              <p:attrName>ppt_w</p:attrName>
                                            </p:attrNameLst>
                                          </p:cBhvr>
                                          <p:tavLst>
                                            <p:tav tm="0">
                                              <p:val>
                                                <p:fltVal val="0"/>
                                              </p:val>
                                            </p:tav>
                                            <p:tav tm="100000">
                                              <p:val>
                                                <p:strVal val="#ppt_w"/>
                                              </p:val>
                                            </p:tav>
                                          </p:tavLst>
                                        </p:anim>
                                        <p:anim calcmode="lin" valueType="num">
                                          <p:cBhvr>
                                            <p:cTn id="120" dur="300" fill="hold"/>
                                            <p:tgtEl>
                                              <p:spTgt spid="32"/>
                                            </p:tgtEl>
                                            <p:attrNameLst>
                                              <p:attrName>ppt_h</p:attrName>
                                            </p:attrNameLst>
                                          </p:cBhvr>
                                          <p:tavLst>
                                            <p:tav tm="0">
                                              <p:val>
                                                <p:fltVal val="0"/>
                                              </p:val>
                                            </p:tav>
                                            <p:tav tm="100000">
                                              <p:val>
                                                <p:strVal val="#ppt_h"/>
                                              </p:val>
                                            </p:tav>
                                          </p:tavLst>
                                        </p:anim>
                                        <p:animEffect transition="in" filter="fade">
                                          <p:cBhvr>
                                            <p:cTn id="121" dur="300"/>
                                            <p:tgtEl>
                                              <p:spTgt spid="32"/>
                                            </p:tgtEl>
                                          </p:cBhvr>
                                        </p:animEffect>
                                      </p:childTnLst>
                                    </p:cTn>
                                  </p:par>
                                  <p:par>
                                    <p:cTn id="122" presetID="6" presetClass="emph" presetSubtype="0" autoRev="1" fill="hold" grpId="1" nodeType="withEffect">
                                      <p:stCondLst>
                                        <p:cond delay="400"/>
                                      </p:stCondLst>
                                      <p:childTnLst>
                                        <p:animScale>
                                          <p:cBhvr>
                                            <p:cTn id="123" dur="150" fill="hold"/>
                                            <p:tgtEl>
                                              <p:spTgt spid="32"/>
                                            </p:tgtEl>
                                          </p:cBhvr>
                                          <p:by x="110000" y="110000"/>
                                        </p:animScale>
                                      </p:childTnLst>
                                    </p:cTn>
                                  </p:par>
                                  <p:par>
                                    <p:cTn id="124" presetID="53" presetClass="entr" presetSubtype="16" fill="hold" grpId="0" nodeType="withEffect">
                                      <p:stCondLst>
                                        <p:cond delay="300"/>
                                      </p:stCondLst>
                                      <p:childTnLst>
                                        <p:set>
                                          <p:cBhvr>
                                            <p:cTn id="125" dur="1" fill="hold">
                                              <p:stCondLst>
                                                <p:cond delay="0"/>
                                              </p:stCondLst>
                                            </p:cTn>
                                            <p:tgtEl>
                                              <p:spTgt spid="22"/>
                                            </p:tgtEl>
                                            <p:attrNameLst>
                                              <p:attrName>style.visibility</p:attrName>
                                            </p:attrNameLst>
                                          </p:cBhvr>
                                          <p:to>
                                            <p:strVal val="visible"/>
                                          </p:to>
                                        </p:set>
                                        <p:anim calcmode="lin" valueType="num">
                                          <p:cBhvr>
                                            <p:cTn id="126" dur="300" fill="hold"/>
                                            <p:tgtEl>
                                              <p:spTgt spid="22"/>
                                            </p:tgtEl>
                                            <p:attrNameLst>
                                              <p:attrName>ppt_w</p:attrName>
                                            </p:attrNameLst>
                                          </p:cBhvr>
                                          <p:tavLst>
                                            <p:tav tm="0">
                                              <p:val>
                                                <p:fltVal val="0"/>
                                              </p:val>
                                            </p:tav>
                                            <p:tav tm="100000">
                                              <p:val>
                                                <p:strVal val="#ppt_w"/>
                                              </p:val>
                                            </p:tav>
                                          </p:tavLst>
                                        </p:anim>
                                        <p:anim calcmode="lin" valueType="num">
                                          <p:cBhvr>
                                            <p:cTn id="127" dur="300" fill="hold"/>
                                            <p:tgtEl>
                                              <p:spTgt spid="22"/>
                                            </p:tgtEl>
                                            <p:attrNameLst>
                                              <p:attrName>ppt_h</p:attrName>
                                            </p:attrNameLst>
                                          </p:cBhvr>
                                          <p:tavLst>
                                            <p:tav tm="0">
                                              <p:val>
                                                <p:fltVal val="0"/>
                                              </p:val>
                                            </p:tav>
                                            <p:tav tm="100000">
                                              <p:val>
                                                <p:strVal val="#ppt_h"/>
                                              </p:val>
                                            </p:tav>
                                          </p:tavLst>
                                        </p:anim>
                                        <p:animEffect transition="in" filter="fade">
                                          <p:cBhvr>
                                            <p:cTn id="128" dur="300"/>
                                            <p:tgtEl>
                                              <p:spTgt spid="22"/>
                                            </p:tgtEl>
                                          </p:cBhvr>
                                        </p:animEffect>
                                      </p:childTnLst>
                                    </p:cTn>
                                  </p:par>
                                  <p:par>
                                    <p:cTn id="129" presetID="6" presetClass="emph" presetSubtype="0" autoRev="1" fill="hold" grpId="1" nodeType="withEffect">
                                      <p:stCondLst>
                                        <p:cond delay="600"/>
                                      </p:stCondLst>
                                      <p:childTnLst>
                                        <p:animScale>
                                          <p:cBhvr>
                                            <p:cTn id="130" dur="150" fill="hold"/>
                                            <p:tgtEl>
                                              <p:spTgt spid="22"/>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300" fill="hold"/>
                                            <p:tgtEl>
                                              <p:spTgt spid="33"/>
                                            </p:tgtEl>
                                            <p:attrNameLst>
                                              <p:attrName>ppt_w</p:attrName>
                                            </p:attrNameLst>
                                          </p:cBhvr>
                                          <p:tavLst>
                                            <p:tav tm="0">
                                              <p:val>
                                                <p:fltVal val="0"/>
                                              </p:val>
                                            </p:tav>
                                            <p:tav tm="100000">
                                              <p:val>
                                                <p:strVal val="#ppt_w"/>
                                              </p:val>
                                            </p:tav>
                                          </p:tavLst>
                                        </p:anim>
                                        <p:anim calcmode="lin" valueType="num">
                                          <p:cBhvr>
                                            <p:cTn id="134" dur="300" fill="hold"/>
                                            <p:tgtEl>
                                              <p:spTgt spid="33"/>
                                            </p:tgtEl>
                                            <p:attrNameLst>
                                              <p:attrName>ppt_h</p:attrName>
                                            </p:attrNameLst>
                                          </p:cBhvr>
                                          <p:tavLst>
                                            <p:tav tm="0">
                                              <p:val>
                                                <p:fltVal val="0"/>
                                              </p:val>
                                            </p:tav>
                                            <p:tav tm="100000">
                                              <p:val>
                                                <p:strVal val="#ppt_h"/>
                                              </p:val>
                                            </p:tav>
                                          </p:tavLst>
                                        </p:anim>
                                        <p:animEffect transition="in" filter="fade">
                                          <p:cBhvr>
                                            <p:cTn id="135" dur="300"/>
                                            <p:tgtEl>
                                              <p:spTgt spid="33"/>
                                            </p:tgtEl>
                                          </p:cBhvr>
                                        </p:animEffect>
                                      </p:childTnLst>
                                    </p:cTn>
                                  </p:par>
                                  <p:par>
                                    <p:cTn id="136" presetID="6" presetClass="emph" presetSubtype="0" autoRev="1" fill="hold" grpId="1" nodeType="withEffect">
                                      <p:stCondLst>
                                        <p:cond delay="300"/>
                                      </p:stCondLst>
                                      <p:childTnLst>
                                        <p:animScale>
                                          <p:cBhvr>
                                            <p:cTn id="137" dur="150" fill="hold"/>
                                            <p:tgtEl>
                                              <p:spTgt spid="33"/>
                                            </p:tgtEl>
                                          </p:cBhvr>
                                          <p:by x="110000" y="110000"/>
                                        </p:animScale>
                                      </p:childTnLst>
                                    </p:cTn>
                                  </p:par>
                                  <p:par>
                                    <p:cTn id="138" presetID="53" presetClass="entr" presetSubtype="16" fill="hold" grpId="0" nodeType="withEffect">
                                      <p:stCondLst>
                                        <p:cond delay="200"/>
                                      </p:stCondLst>
                                      <p:childTnLst>
                                        <p:set>
                                          <p:cBhvr>
                                            <p:cTn id="139" dur="1" fill="hold">
                                              <p:stCondLst>
                                                <p:cond delay="0"/>
                                              </p:stCondLst>
                                            </p:cTn>
                                            <p:tgtEl>
                                              <p:spTgt spid="23"/>
                                            </p:tgtEl>
                                            <p:attrNameLst>
                                              <p:attrName>style.visibility</p:attrName>
                                            </p:attrNameLst>
                                          </p:cBhvr>
                                          <p:to>
                                            <p:strVal val="visible"/>
                                          </p:to>
                                        </p:set>
                                        <p:anim calcmode="lin" valueType="num">
                                          <p:cBhvr>
                                            <p:cTn id="140" dur="300" fill="hold"/>
                                            <p:tgtEl>
                                              <p:spTgt spid="23"/>
                                            </p:tgtEl>
                                            <p:attrNameLst>
                                              <p:attrName>ppt_w</p:attrName>
                                            </p:attrNameLst>
                                          </p:cBhvr>
                                          <p:tavLst>
                                            <p:tav tm="0">
                                              <p:val>
                                                <p:fltVal val="0"/>
                                              </p:val>
                                            </p:tav>
                                            <p:tav tm="100000">
                                              <p:val>
                                                <p:strVal val="#ppt_w"/>
                                              </p:val>
                                            </p:tav>
                                          </p:tavLst>
                                        </p:anim>
                                        <p:anim calcmode="lin" valueType="num">
                                          <p:cBhvr>
                                            <p:cTn id="141" dur="300" fill="hold"/>
                                            <p:tgtEl>
                                              <p:spTgt spid="23"/>
                                            </p:tgtEl>
                                            <p:attrNameLst>
                                              <p:attrName>ppt_h</p:attrName>
                                            </p:attrNameLst>
                                          </p:cBhvr>
                                          <p:tavLst>
                                            <p:tav tm="0">
                                              <p:val>
                                                <p:fltVal val="0"/>
                                              </p:val>
                                            </p:tav>
                                            <p:tav tm="100000">
                                              <p:val>
                                                <p:strVal val="#ppt_h"/>
                                              </p:val>
                                            </p:tav>
                                          </p:tavLst>
                                        </p:anim>
                                        <p:animEffect transition="in" filter="fade">
                                          <p:cBhvr>
                                            <p:cTn id="142" dur="300"/>
                                            <p:tgtEl>
                                              <p:spTgt spid="23"/>
                                            </p:tgtEl>
                                          </p:cBhvr>
                                        </p:animEffect>
                                      </p:childTnLst>
                                    </p:cTn>
                                  </p:par>
                                  <p:par>
                                    <p:cTn id="143" presetID="6" presetClass="emph" presetSubtype="0" autoRev="1" fill="hold" grpId="1" nodeType="withEffect">
                                      <p:stCondLst>
                                        <p:cond delay="500"/>
                                      </p:stCondLst>
                                      <p:childTnLst>
                                        <p:animScale>
                                          <p:cBhvr>
                                            <p:cTn id="144" dur="150" fill="hold"/>
                                            <p:tgtEl>
                                              <p:spTgt spid="23"/>
                                            </p:tgtEl>
                                          </p:cBhvr>
                                          <p:by x="110000" y="110000"/>
                                        </p:animScale>
                                      </p:childTnLst>
                                    </p:cTn>
                                  </p:par>
                                  <p:par>
                                    <p:cTn id="145" presetID="53" presetClass="entr" presetSubtype="16" fill="hold" grpId="0" nodeType="withEffect">
                                      <p:stCondLst>
                                        <p:cond delay="600"/>
                                      </p:stCondLst>
                                      <p:childTnLst>
                                        <p:set>
                                          <p:cBhvr>
                                            <p:cTn id="146" dur="1" fill="hold">
                                              <p:stCondLst>
                                                <p:cond delay="0"/>
                                              </p:stCondLst>
                                            </p:cTn>
                                            <p:tgtEl>
                                              <p:spTgt spid="24"/>
                                            </p:tgtEl>
                                            <p:attrNameLst>
                                              <p:attrName>style.visibility</p:attrName>
                                            </p:attrNameLst>
                                          </p:cBhvr>
                                          <p:to>
                                            <p:strVal val="visible"/>
                                          </p:to>
                                        </p:set>
                                        <p:anim calcmode="lin" valueType="num">
                                          <p:cBhvr>
                                            <p:cTn id="147" dur="300" fill="hold"/>
                                            <p:tgtEl>
                                              <p:spTgt spid="24"/>
                                            </p:tgtEl>
                                            <p:attrNameLst>
                                              <p:attrName>ppt_w</p:attrName>
                                            </p:attrNameLst>
                                          </p:cBhvr>
                                          <p:tavLst>
                                            <p:tav tm="0">
                                              <p:val>
                                                <p:fltVal val="0"/>
                                              </p:val>
                                            </p:tav>
                                            <p:tav tm="100000">
                                              <p:val>
                                                <p:strVal val="#ppt_w"/>
                                              </p:val>
                                            </p:tav>
                                          </p:tavLst>
                                        </p:anim>
                                        <p:anim calcmode="lin" valueType="num">
                                          <p:cBhvr>
                                            <p:cTn id="148" dur="300" fill="hold"/>
                                            <p:tgtEl>
                                              <p:spTgt spid="24"/>
                                            </p:tgtEl>
                                            <p:attrNameLst>
                                              <p:attrName>ppt_h</p:attrName>
                                            </p:attrNameLst>
                                          </p:cBhvr>
                                          <p:tavLst>
                                            <p:tav tm="0">
                                              <p:val>
                                                <p:fltVal val="0"/>
                                              </p:val>
                                            </p:tav>
                                            <p:tav tm="100000">
                                              <p:val>
                                                <p:strVal val="#ppt_h"/>
                                              </p:val>
                                            </p:tav>
                                          </p:tavLst>
                                        </p:anim>
                                        <p:animEffect transition="in" filter="fade">
                                          <p:cBhvr>
                                            <p:cTn id="149" dur="300"/>
                                            <p:tgtEl>
                                              <p:spTgt spid="24"/>
                                            </p:tgtEl>
                                          </p:cBhvr>
                                        </p:animEffect>
                                      </p:childTnLst>
                                    </p:cTn>
                                  </p:par>
                                  <p:par>
                                    <p:cTn id="150" presetID="6" presetClass="emph" presetSubtype="0" autoRev="1" fill="hold" grpId="1" nodeType="withEffect">
                                      <p:stCondLst>
                                        <p:cond delay="900"/>
                                      </p:stCondLst>
                                      <p:childTnLst>
                                        <p:animScale>
                                          <p:cBhvr>
                                            <p:cTn id="151" dur="150" fill="hold"/>
                                            <p:tgtEl>
                                              <p:spTgt spid="24"/>
                                            </p:tgtEl>
                                          </p:cBhvr>
                                          <p:by x="110000" y="110000"/>
                                        </p:animScale>
                                      </p:childTnLst>
                                    </p:cTn>
                                  </p:par>
                                  <p:par>
                                    <p:cTn id="152" presetID="53" presetClass="entr" presetSubtype="16" fill="hold" grpId="0" nodeType="withEffect">
                                      <p:stCondLst>
                                        <p:cond delay="100"/>
                                      </p:stCondLst>
                                      <p:childTnLst>
                                        <p:set>
                                          <p:cBhvr>
                                            <p:cTn id="153" dur="1" fill="hold">
                                              <p:stCondLst>
                                                <p:cond delay="0"/>
                                              </p:stCondLst>
                                            </p:cTn>
                                            <p:tgtEl>
                                              <p:spTgt spid="29"/>
                                            </p:tgtEl>
                                            <p:attrNameLst>
                                              <p:attrName>style.visibility</p:attrName>
                                            </p:attrNameLst>
                                          </p:cBhvr>
                                          <p:to>
                                            <p:strVal val="visible"/>
                                          </p:to>
                                        </p:set>
                                        <p:anim calcmode="lin" valueType="num">
                                          <p:cBhvr>
                                            <p:cTn id="154" dur="300" fill="hold"/>
                                            <p:tgtEl>
                                              <p:spTgt spid="29"/>
                                            </p:tgtEl>
                                            <p:attrNameLst>
                                              <p:attrName>ppt_w</p:attrName>
                                            </p:attrNameLst>
                                          </p:cBhvr>
                                          <p:tavLst>
                                            <p:tav tm="0">
                                              <p:val>
                                                <p:fltVal val="0"/>
                                              </p:val>
                                            </p:tav>
                                            <p:tav tm="100000">
                                              <p:val>
                                                <p:strVal val="#ppt_w"/>
                                              </p:val>
                                            </p:tav>
                                          </p:tavLst>
                                        </p:anim>
                                        <p:anim calcmode="lin" valueType="num">
                                          <p:cBhvr>
                                            <p:cTn id="155" dur="300" fill="hold"/>
                                            <p:tgtEl>
                                              <p:spTgt spid="29"/>
                                            </p:tgtEl>
                                            <p:attrNameLst>
                                              <p:attrName>ppt_h</p:attrName>
                                            </p:attrNameLst>
                                          </p:cBhvr>
                                          <p:tavLst>
                                            <p:tav tm="0">
                                              <p:val>
                                                <p:fltVal val="0"/>
                                              </p:val>
                                            </p:tav>
                                            <p:tav tm="100000">
                                              <p:val>
                                                <p:strVal val="#ppt_h"/>
                                              </p:val>
                                            </p:tav>
                                          </p:tavLst>
                                        </p:anim>
                                        <p:animEffect transition="in" filter="fade">
                                          <p:cBhvr>
                                            <p:cTn id="156" dur="300"/>
                                            <p:tgtEl>
                                              <p:spTgt spid="29"/>
                                            </p:tgtEl>
                                          </p:cBhvr>
                                        </p:animEffect>
                                      </p:childTnLst>
                                    </p:cTn>
                                  </p:par>
                                  <p:par>
                                    <p:cTn id="157" presetID="6" presetClass="emph" presetSubtype="0" autoRev="1" fill="hold" grpId="1" nodeType="withEffect">
                                      <p:stCondLst>
                                        <p:cond delay="400"/>
                                      </p:stCondLst>
                                      <p:childTnLst>
                                        <p:animScale>
                                          <p:cBhvr>
                                            <p:cTn id="158" dur="150" fill="hold"/>
                                            <p:tgtEl>
                                              <p:spTgt spid="29"/>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25"/>
                                            </p:tgtEl>
                                            <p:attrNameLst>
                                              <p:attrName>style.visibility</p:attrName>
                                            </p:attrNameLst>
                                          </p:cBhvr>
                                          <p:to>
                                            <p:strVal val="visible"/>
                                          </p:to>
                                        </p:set>
                                        <p:anim calcmode="lin" valueType="num">
                                          <p:cBhvr>
                                            <p:cTn id="161" dur="300" fill="hold"/>
                                            <p:tgtEl>
                                              <p:spTgt spid="25"/>
                                            </p:tgtEl>
                                            <p:attrNameLst>
                                              <p:attrName>ppt_w</p:attrName>
                                            </p:attrNameLst>
                                          </p:cBhvr>
                                          <p:tavLst>
                                            <p:tav tm="0">
                                              <p:val>
                                                <p:fltVal val="0"/>
                                              </p:val>
                                            </p:tav>
                                            <p:tav tm="100000">
                                              <p:val>
                                                <p:strVal val="#ppt_w"/>
                                              </p:val>
                                            </p:tav>
                                          </p:tavLst>
                                        </p:anim>
                                        <p:anim calcmode="lin" valueType="num">
                                          <p:cBhvr>
                                            <p:cTn id="162" dur="300" fill="hold"/>
                                            <p:tgtEl>
                                              <p:spTgt spid="25"/>
                                            </p:tgtEl>
                                            <p:attrNameLst>
                                              <p:attrName>ppt_h</p:attrName>
                                            </p:attrNameLst>
                                          </p:cBhvr>
                                          <p:tavLst>
                                            <p:tav tm="0">
                                              <p:val>
                                                <p:fltVal val="0"/>
                                              </p:val>
                                            </p:tav>
                                            <p:tav tm="100000">
                                              <p:val>
                                                <p:strVal val="#ppt_h"/>
                                              </p:val>
                                            </p:tav>
                                          </p:tavLst>
                                        </p:anim>
                                        <p:animEffect transition="in" filter="fade">
                                          <p:cBhvr>
                                            <p:cTn id="163" dur="300"/>
                                            <p:tgtEl>
                                              <p:spTgt spid="25"/>
                                            </p:tgtEl>
                                          </p:cBhvr>
                                        </p:animEffect>
                                      </p:childTnLst>
                                    </p:cTn>
                                  </p:par>
                                  <p:par>
                                    <p:cTn id="164" presetID="6" presetClass="emph" presetSubtype="0" autoRev="1" fill="hold" grpId="1" nodeType="withEffect">
                                      <p:stCondLst>
                                        <p:cond delay="300"/>
                                      </p:stCondLst>
                                      <p:childTnLst>
                                        <p:animScale>
                                          <p:cBhvr>
                                            <p:cTn id="165" dur="150" fill="hold"/>
                                            <p:tgtEl>
                                              <p:spTgt spid="25"/>
                                            </p:tgtEl>
                                          </p:cBhvr>
                                          <p:by x="110000" y="110000"/>
                                        </p:animScale>
                                      </p:childTnLst>
                                    </p:cTn>
                                  </p:par>
                                  <p:par>
                                    <p:cTn id="166" presetID="53" presetClass="entr" presetSubtype="16" fill="hold" grpId="0" nodeType="withEffect">
                                      <p:stCondLst>
                                        <p:cond delay="500"/>
                                      </p:stCondLst>
                                      <p:childTnLst>
                                        <p:set>
                                          <p:cBhvr>
                                            <p:cTn id="167" dur="1" fill="hold">
                                              <p:stCondLst>
                                                <p:cond delay="0"/>
                                              </p:stCondLst>
                                            </p:cTn>
                                            <p:tgtEl>
                                              <p:spTgt spid="27"/>
                                            </p:tgtEl>
                                            <p:attrNameLst>
                                              <p:attrName>style.visibility</p:attrName>
                                            </p:attrNameLst>
                                          </p:cBhvr>
                                          <p:to>
                                            <p:strVal val="visible"/>
                                          </p:to>
                                        </p:set>
                                        <p:anim calcmode="lin" valueType="num">
                                          <p:cBhvr>
                                            <p:cTn id="168" dur="300" fill="hold"/>
                                            <p:tgtEl>
                                              <p:spTgt spid="27"/>
                                            </p:tgtEl>
                                            <p:attrNameLst>
                                              <p:attrName>ppt_w</p:attrName>
                                            </p:attrNameLst>
                                          </p:cBhvr>
                                          <p:tavLst>
                                            <p:tav tm="0">
                                              <p:val>
                                                <p:fltVal val="0"/>
                                              </p:val>
                                            </p:tav>
                                            <p:tav tm="100000">
                                              <p:val>
                                                <p:strVal val="#ppt_w"/>
                                              </p:val>
                                            </p:tav>
                                          </p:tavLst>
                                        </p:anim>
                                        <p:anim calcmode="lin" valueType="num">
                                          <p:cBhvr>
                                            <p:cTn id="169" dur="300" fill="hold"/>
                                            <p:tgtEl>
                                              <p:spTgt spid="27"/>
                                            </p:tgtEl>
                                            <p:attrNameLst>
                                              <p:attrName>ppt_h</p:attrName>
                                            </p:attrNameLst>
                                          </p:cBhvr>
                                          <p:tavLst>
                                            <p:tav tm="0">
                                              <p:val>
                                                <p:fltVal val="0"/>
                                              </p:val>
                                            </p:tav>
                                            <p:tav tm="100000">
                                              <p:val>
                                                <p:strVal val="#ppt_h"/>
                                              </p:val>
                                            </p:tav>
                                          </p:tavLst>
                                        </p:anim>
                                        <p:animEffect transition="in" filter="fade">
                                          <p:cBhvr>
                                            <p:cTn id="170" dur="300"/>
                                            <p:tgtEl>
                                              <p:spTgt spid="27"/>
                                            </p:tgtEl>
                                          </p:cBhvr>
                                        </p:animEffect>
                                      </p:childTnLst>
                                    </p:cTn>
                                  </p:par>
                                  <p:par>
                                    <p:cTn id="171" presetID="6" presetClass="emph" presetSubtype="0" autoRev="1" fill="hold" grpId="1" nodeType="withEffect">
                                      <p:stCondLst>
                                        <p:cond delay="800"/>
                                      </p:stCondLst>
                                      <p:childTnLst>
                                        <p:animScale>
                                          <p:cBhvr>
                                            <p:cTn id="172" dur="150" fill="hold"/>
                                            <p:tgtEl>
                                              <p:spTgt spid="27"/>
                                            </p:tgtEl>
                                          </p:cBhvr>
                                          <p:by x="110000" y="110000"/>
                                        </p:animScale>
                                      </p:childTnLst>
                                    </p:cTn>
                                  </p:par>
                                  <p:par>
                                    <p:cTn id="173" presetID="53" presetClass="entr" presetSubtype="16" fill="hold" grpId="0" nodeType="withEffect">
                                      <p:stCondLst>
                                        <p:cond delay="300"/>
                                      </p:stCondLst>
                                      <p:childTnLst>
                                        <p:set>
                                          <p:cBhvr>
                                            <p:cTn id="174" dur="1" fill="hold">
                                              <p:stCondLst>
                                                <p:cond delay="0"/>
                                              </p:stCondLst>
                                            </p:cTn>
                                            <p:tgtEl>
                                              <p:spTgt spid="28"/>
                                            </p:tgtEl>
                                            <p:attrNameLst>
                                              <p:attrName>style.visibility</p:attrName>
                                            </p:attrNameLst>
                                          </p:cBhvr>
                                          <p:to>
                                            <p:strVal val="visible"/>
                                          </p:to>
                                        </p:set>
                                        <p:anim calcmode="lin" valueType="num">
                                          <p:cBhvr>
                                            <p:cTn id="175" dur="300" fill="hold"/>
                                            <p:tgtEl>
                                              <p:spTgt spid="28"/>
                                            </p:tgtEl>
                                            <p:attrNameLst>
                                              <p:attrName>ppt_w</p:attrName>
                                            </p:attrNameLst>
                                          </p:cBhvr>
                                          <p:tavLst>
                                            <p:tav tm="0">
                                              <p:val>
                                                <p:fltVal val="0"/>
                                              </p:val>
                                            </p:tav>
                                            <p:tav tm="100000">
                                              <p:val>
                                                <p:strVal val="#ppt_w"/>
                                              </p:val>
                                            </p:tav>
                                          </p:tavLst>
                                        </p:anim>
                                        <p:anim calcmode="lin" valueType="num">
                                          <p:cBhvr>
                                            <p:cTn id="176" dur="300" fill="hold"/>
                                            <p:tgtEl>
                                              <p:spTgt spid="28"/>
                                            </p:tgtEl>
                                            <p:attrNameLst>
                                              <p:attrName>ppt_h</p:attrName>
                                            </p:attrNameLst>
                                          </p:cBhvr>
                                          <p:tavLst>
                                            <p:tav tm="0">
                                              <p:val>
                                                <p:fltVal val="0"/>
                                              </p:val>
                                            </p:tav>
                                            <p:tav tm="100000">
                                              <p:val>
                                                <p:strVal val="#ppt_h"/>
                                              </p:val>
                                            </p:tav>
                                          </p:tavLst>
                                        </p:anim>
                                        <p:animEffect transition="in" filter="fade">
                                          <p:cBhvr>
                                            <p:cTn id="177" dur="300"/>
                                            <p:tgtEl>
                                              <p:spTgt spid="28"/>
                                            </p:tgtEl>
                                          </p:cBhvr>
                                        </p:animEffect>
                                      </p:childTnLst>
                                    </p:cTn>
                                  </p:par>
                                  <p:par>
                                    <p:cTn id="178" presetID="6" presetClass="emph" presetSubtype="0" autoRev="1" fill="hold" grpId="1" nodeType="withEffect">
                                      <p:stCondLst>
                                        <p:cond delay="600"/>
                                      </p:stCondLst>
                                      <p:childTnLst>
                                        <p:animScale>
                                          <p:cBhvr>
                                            <p:cTn id="179" dur="150" fill="hold"/>
                                            <p:tgtEl>
                                              <p:spTgt spid="28"/>
                                            </p:tgtEl>
                                          </p:cBhvr>
                                          <p:by x="110000" y="110000"/>
                                        </p:animScale>
                                      </p:childTnLst>
                                    </p:cTn>
                                  </p:par>
                                  <p:par>
                                    <p:cTn id="180" presetID="53" presetClass="entr" presetSubtype="16" fill="hold" grpId="0" nodeType="withEffect">
                                      <p:stCondLst>
                                        <p:cond delay="0"/>
                                      </p:stCondLst>
                                      <p:childTnLst>
                                        <p:set>
                                          <p:cBhvr>
                                            <p:cTn id="181" dur="1" fill="hold">
                                              <p:stCondLst>
                                                <p:cond delay="0"/>
                                              </p:stCondLst>
                                            </p:cTn>
                                            <p:tgtEl>
                                              <p:spTgt spid="26"/>
                                            </p:tgtEl>
                                            <p:attrNameLst>
                                              <p:attrName>style.visibility</p:attrName>
                                            </p:attrNameLst>
                                          </p:cBhvr>
                                          <p:to>
                                            <p:strVal val="visible"/>
                                          </p:to>
                                        </p:set>
                                        <p:anim calcmode="lin" valueType="num">
                                          <p:cBhvr>
                                            <p:cTn id="182" dur="300" fill="hold"/>
                                            <p:tgtEl>
                                              <p:spTgt spid="26"/>
                                            </p:tgtEl>
                                            <p:attrNameLst>
                                              <p:attrName>ppt_w</p:attrName>
                                            </p:attrNameLst>
                                          </p:cBhvr>
                                          <p:tavLst>
                                            <p:tav tm="0">
                                              <p:val>
                                                <p:fltVal val="0"/>
                                              </p:val>
                                            </p:tav>
                                            <p:tav tm="100000">
                                              <p:val>
                                                <p:strVal val="#ppt_w"/>
                                              </p:val>
                                            </p:tav>
                                          </p:tavLst>
                                        </p:anim>
                                        <p:anim calcmode="lin" valueType="num">
                                          <p:cBhvr>
                                            <p:cTn id="183" dur="300" fill="hold"/>
                                            <p:tgtEl>
                                              <p:spTgt spid="26"/>
                                            </p:tgtEl>
                                            <p:attrNameLst>
                                              <p:attrName>ppt_h</p:attrName>
                                            </p:attrNameLst>
                                          </p:cBhvr>
                                          <p:tavLst>
                                            <p:tav tm="0">
                                              <p:val>
                                                <p:fltVal val="0"/>
                                              </p:val>
                                            </p:tav>
                                            <p:tav tm="100000">
                                              <p:val>
                                                <p:strVal val="#ppt_h"/>
                                              </p:val>
                                            </p:tav>
                                          </p:tavLst>
                                        </p:anim>
                                        <p:animEffect transition="in" filter="fade">
                                          <p:cBhvr>
                                            <p:cTn id="184" dur="300"/>
                                            <p:tgtEl>
                                              <p:spTgt spid="26"/>
                                            </p:tgtEl>
                                          </p:cBhvr>
                                        </p:animEffect>
                                      </p:childTnLst>
                                    </p:cTn>
                                  </p:par>
                                  <p:par>
                                    <p:cTn id="185" presetID="6" presetClass="emph" presetSubtype="0" autoRev="1" fill="hold" grpId="1" nodeType="withEffect">
                                      <p:stCondLst>
                                        <p:cond delay="300"/>
                                      </p:stCondLst>
                                      <p:childTnLst>
                                        <p:animScale>
                                          <p:cBhvr>
                                            <p:cTn id="186" dur="150" fill="hold"/>
                                            <p:tgtEl>
                                              <p:spTgt spid="26"/>
                                            </p:tgtEl>
                                          </p:cBhvr>
                                          <p:by x="110000" y="110000"/>
                                        </p:animScale>
                                      </p:childTnLst>
                                    </p:cTn>
                                  </p:par>
                                  <p:par>
                                    <p:cTn id="187" presetID="53" presetClass="entr" presetSubtype="16" fill="hold" grpId="0" nodeType="withEffect">
                                      <p:stCondLst>
                                        <p:cond delay="500"/>
                                      </p:stCondLst>
                                      <p:childTnLst>
                                        <p:set>
                                          <p:cBhvr>
                                            <p:cTn id="188" dur="1" fill="hold">
                                              <p:stCondLst>
                                                <p:cond delay="0"/>
                                              </p:stCondLst>
                                            </p:cTn>
                                            <p:tgtEl>
                                              <p:spTgt spid="35"/>
                                            </p:tgtEl>
                                            <p:attrNameLst>
                                              <p:attrName>style.visibility</p:attrName>
                                            </p:attrNameLst>
                                          </p:cBhvr>
                                          <p:to>
                                            <p:strVal val="visible"/>
                                          </p:to>
                                        </p:set>
                                        <p:anim calcmode="lin" valueType="num">
                                          <p:cBhvr>
                                            <p:cTn id="189" dur="300" fill="hold"/>
                                            <p:tgtEl>
                                              <p:spTgt spid="35"/>
                                            </p:tgtEl>
                                            <p:attrNameLst>
                                              <p:attrName>ppt_w</p:attrName>
                                            </p:attrNameLst>
                                          </p:cBhvr>
                                          <p:tavLst>
                                            <p:tav tm="0">
                                              <p:val>
                                                <p:fltVal val="0"/>
                                              </p:val>
                                            </p:tav>
                                            <p:tav tm="100000">
                                              <p:val>
                                                <p:strVal val="#ppt_w"/>
                                              </p:val>
                                            </p:tav>
                                          </p:tavLst>
                                        </p:anim>
                                        <p:anim calcmode="lin" valueType="num">
                                          <p:cBhvr>
                                            <p:cTn id="190" dur="300" fill="hold"/>
                                            <p:tgtEl>
                                              <p:spTgt spid="35"/>
                                            </p:tgtEl>
                                            <p:attrNameLst>
                                              <p:attrName>ppt_h</p:attrName>
                                            </p:attrNameLst>
                                          </p:cBhvr>
                                          <p:tavLst>
                                            <p:tav tm="0">
                                              <p:val>
                                                <p:fltVal val="0"/>
                                              </p:val>
                                            </p:tav>
                                            <p:tav tm="100000">
                                              <p:val>
                                                <p:strVal val="#ppt_h"/>
                                              </p:val>
                                            </p:tav>
                                          </p:tavLst>
                                        </p:anim>
                                        <p:animEffect transition="in" filter="fade">
                                          <p:cBhvr>
                                            <p:cTn id="191" dur="300"/>
                                            <p:tgtEl>
                                              <p:spTgt spid="35"/>
                                            </p:tgtEl>
                                          </p:cBhvr>
                                        </p:animEffect>
                                      </p:childTnLst>
                                    </p:cTn>
                                  </p:par>
                                  <p:par>
                                    <p:cTn id="192" presetID="6" presetClass="emph" presetSubtype="0" autoRev="1" fill="hold" grpId="1" nodeType="withEffect">
                                      <p:stCondLst>
                                        <p:cond delay="800"/>
                                      </p:stCondLst>
                                      <p:childTnLst>
                                        <p:animScale>
                                          <p:cBhvr>
                                            <p:cTn id="193" dur="150" fill="hold"/>
                                            <p:tgtEl>
                                              <p:spTgt spid="35"/>
                                            </p:tgtEl>
                                          </p:cBhvr>
                                          <p:by x="110000" y="110000"/>
                                        </p:animScale>
                                      </p:childTnLst>
                                    </p:cTn>
                                  </p:par>
                                  <p:par>
                                    <p:cTn id="194" presetID="2" presetClass="entr" presetSubtype="2" fill="hold" grpId="0" nodeType="withEffect">
                                      <p:stCondLst>
                                        <p:cond delay="800"/>
                                      </p:stCondLst>
                                      <p:childTnLst>
                                        <p:set>
                                          <p:cBhvr>
                                            <p:cTn id="195" dur="1" fill="hold">
                                              <p:stCondLst>
                                                <p:cond delay="0"/>
                                              </p:stCondLst>
                                            </p:cTn>
                                            <p:tgtEl>
                                              <p:spTgt spid="36"/>
                                            </p:tgtEl>
                                            <p:attrNameLst>
                                              <p:attrName>style.visibility</p:attrName>
                                            </p:attrNameLst>
                                          </p:cBhvr>
                                          <p:to>
                                            <p:strVal val="visible"/>
                                          </p:to>
                                        </p:set>
                                        <p:anim calcmode="lin" valueType="num">
                                          <p:cBhvr additive="base">
                                            <p:cTn id="196" dur="500" fill="hold"/>
                                            <p:tgtEl>
                                              <p:spTgt spid="36"/>
                                            </p:tgtEl>
                                            <p:attrNameLst>
                                              <p:attrName>ppt_x</p:attrName>
                                            </p:attrNameLst>
                                          </p:cBhvr>
                                          <p:tavLst>
                                            <p:tav tm="0">
                                              <p:val>
                                                <p:strVal val="1+#ppt_w/2"/>
                                              </p:val>
                                            </p:tav>
                                            <p:tav tm="100000">
                                              <p:val>
                                                <p:strVal val="#ppt_x"/>
                                              </p:val>
                                            </p:tav>
                                          </p:tavLst>
                                        </p:anim>
                                        <p:anim calcmode="lin" valueType="num">
                                          <p:cBhvr additive="base">
                                            <p:cTn id="197" dur="500" fill="hold"/>
                                            <p:tgtEl>
                                              <p:spTgt spid="36"/>
                                            </p:tgtEl>
                                            <p:attrNameLst>
                                              <p:attrName>ppt_y</p:attrName>
                                            </p:attrNameLst>
                                          </p:cBhvr>
                                          <p:tavLst>
                                            <p:tav tm="0">
                                              <p:val>
                                                <p:strVal val="#ppt_y"/>
                                              </p:val>
                                            </p:tav>
                                            <p:tav tm="100000">
                                              <p:val>
                                                <p:strVal val="#ppt_y"/>
                                              </p:val>
                                            </p:tav>
                                          </p:tavLst>
                                        </p:anim>
                                      </p:childTnLst>
                                    </p:cTn>
                                  </p:par>
                                  <p:par>
                                    <p:cTn id="198" presetID="53" presetClass="entr" presetSubtype="16" fill="hold" grpId="0" nodeType="withEffect">
                                      <p:stCondLst>
                                        <p:cond delay="800"/>
                                      </p:stCondLst>
                                      <p:childTnLst>
                                        <p:set>
                                          <p:cBhvr>
                                            <p:cTn id="199" dur="1" fill="hold">
                                              <p:stCondLst>
                                                <p:cond delay="0"/>
                                              </p:stCondLst>
                                            </p:cTn>
                                            <p:tgtEl>
                                              <p:spTgt spid="21"/>
                                            </p:tgtEl>
                                            <p:attrNameLst>
                                              <p:attrName>style.visibility</p:attrName>
                                            </p:attrNameLst>
                                          </p:cBhvr>
                                          <p:to>
                                            <p:strVal val="visible"/>
                                          </p:to>
                                        </p:set>
                                        <p:anim calcmode="lin" valueType="num">
                                          <p:cBhvr>
                                            <p:cTn id="200" dur="300" fill="hold"/>
                                            <p:tgtEl>
                                              <p:spTgt spid="21"/>
                                            </p:tgtEl>
                                            <p:attrNameLst>
                                              <p:attrName>ppt_w</p:attrName>
                                            </p:attrNameLst>
                                          </p:cBhvr>
                                          <p:tavLst>
                                            <p:tav tm="0">
                                              <p:val>
                                                <p:fltVal val="0"/>
                                              </p:val>
                                            </p:tav>
                                            <p:tav tm="100000">
                                              <p:val>
                                                <p:strVal val="#ppt_w"/>
                                              </p:val>
                                            </p:tav>
                                          </p:tavLst>
                                        </p:anim>
                                        <p:anim calcmode="lin" valueType="num">
                                          <p:cBhvr>
                                            <p:cTn id="201" dur="300" fill="hold"/>
                                            <p:tgtEl>
                                              <p:spTgt spid="21"/>
                                            </p:tgtEl>
                                            <p:attrNameLst>
                                              <p:attrName>ppt_h</p:attrName>
                                            </p:attrNameLst>
                                          </p:cBhvr>
                                          <p:tavLst>
                                            <p:tav tm="0">
                                              <p:val>
                                                <p:fltVal val="0"/>
                                              </p:val>
                                            </p:tav>
                                            <p:tav tm="100000">
                                              <p:val>
                                                <p:strVal val="#ppt_h"/>
                                              </p:val>
                                            </p:tav>
                                          </p:tavLst>
                                        </p:anim>
                                        <p:animEffect transition="in" filter="fade">
                                          <p:cBhvr>
                                            <p:cTn id="202" dur="300"/>
                                            <p:tgtEl>
                                              <p:spTgt spid="21"/>
                                            </p:tgtEl>
                                          </p:cBhvr>
                                        </p:animEffect>
                                      </p:childTnLst>
                                    </p:cTn>
                                  </p:par>
                                  <p:par>
                                    <p:cTn id="203" presetID="6" presetClass="emph" presetSubtype="0" autoRev="1" fill="hold" grpId="1" nodeType="withEffect">
                                      <p:stCondLst>
                                        <p:cond delay="1100"/>
                                      </p:stCondLst>
                                      <p:childTnLst>
                                        <p:animScale>
                                          <p:cBhvr>
                                            <p:cTn id="204" dur="150" fill="hold"/>
                                            <p:tgtEl>
                                              <p:spTgt spid="2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10" grpId="0" animBg="1"/>
          <p:bldP spid="10"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p:bldP spid="35" grpId="1"/>
          <p:bldP spid="36" grpId="0"/>
        </p:bldLst>
      </p:timing>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5" name="Rectangle 21"/>
          <p:cNvSpPr>
            <a:spLocks noChangeArrowheads="1"/>
          </p:cNvSpPr>
          <p:nvPr/>
        </p:nvSpPr>
        <p:spPr bwMode="auto">
          <a:xfrm>
            <a:off x="2561571" y="1058788"/>
            <a:ext cx="6582429" cy="3672408"/>
          </a:xfrm>
          <a:prstGeom prst="rect">
            <a:avLst/>
          </a:prstGeom>
          <a:solidFill>
            <a:srgbClr val="26313E"/>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21526" name="Rectangle 22" descr="InstructionalTechnology"/>
          <p:cNvSpPr>
            <a:spLocks noChangeArrowheads="1"/>
          </p:cNvSpPr>
          <p:nvPr/>
        </p:nvSpPr>
        <p:spPr bwMode="auto">
          <a:xfrm>
            <a:off x="0" y="1058788"/>
            <a:ext cx="2561570" cy="3668961"/>
          </a:xfrm>
          <a:prstGeom prst="rect">
            <a:avLst/>
          </a:prstGeom>
          <a:blipFill dpi="0" rotWithShape="1">
            <a:blip r:embed="rId2"/>
            <a:srcRect/>
            <a:stretch>
              <a:fillRect r="-34912"/>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1527" name="Group 23"/>
          <p:cNvGrpSpPr/>
          <p:nvPr/>
        </p:nvGrpSpPr>
        <p:grpSpPr bwMode="auto">
          <a:xfrm>
            <a:off x="7875751" y="1806876"/>
            <a:ext cx="309563" cy="381000"/>
            <a:chOff x="0" y="0"/>
            <a:chExt cx="134" cy="163"/>
          </a:xfrm>
          <a:solidFill>
            <a:srgbClr val="FBE22D"/>
          </a:solidFill>
        </p:grpSpPr>
        <p:sp>
          <p:nvSpPr>
            <p:cNvPr id="21528" name="Freeform 24"/>
            <p:cNvSpPr>
              <a:spLocks noEditPoints="1"/>
            </p:cNvSpPr>
            <p:nvPr/>
          </p:nvSpPr>
          <p:spPr bwMode="auto">
            <a:xfrm>
              <a:off x="0" y="0"/>
              <a:ext cx="134" cy="163"/>
            </a:xfrm>
            <a:custGeom>
              <a:avLst/>
              <a:gdLst>
                <a:gd name="T0" fmla="*/ 0 w 134"/>
                <a:gd name="T1" fmla="*/ 0 h 163"/>
                <a:gd name="T2" fmla="*/ 0 w 134"/>
                <a:gd name="T3" fmla="*/ 163 h 163"/>
                <a:gd name="T4" fmla="*/ 92 w 134"/>
                <a:gd name="T5" fmla="*/ 163 h 163"/>
                <a:gd name="T6" fmla="*/ 134 w 134"/>
                <a:gd name="T7" fmla="*/ 121 h 163"/>
                <a:gd name="T8" fmla="*/ 134 w 134"/>
                <a:gd name="T9" fmla="*/ 0 h 163"/>
                <a:gd name="T10" fmla="*/ 0 w 134"/>
                <a:gd name="T11" fmla="*/ 0 h 163"/>
                <a:gd name="T12" fmla="*/ 14 w 134"/>
                <a:gd name="T13" fmla="*/ 14 h 163"/>
                <a:gd name="T14" fmla="*/ 120 w 134"/>
                <a:gd name="T15" fmla="*/ 14 h 163"/>
                <a:gd name="T16" fmla="*/ 120 w 134"/>
                <a:gd name="T17" fmla="*/ 112 h 163"/>
                <a:gd name="T18" fmla="*/ 83 w 134"/>
                <a:gd name="T19" fmla="*/ 112 h 163"/>
                <a:gd name="T20" fmla="*/ 83 w 134"/>
                <a:gd name="T21" fmla="*/ 150 h 163"/>
                <a:gd name="T22" fmla="*/ 14 w 134"/>
                <a:gd name="T23" fmla="*/ 150 h 163"/>
                <a:gd name="T24" fmla="*/ 14 w 134"/>
                <a:gd name="T25" fmla="*/ 14 h 163"/>
                <a:gd name="T26" fmla="*/ 111 w 134"/>
                <a:gd name="T27" fmla="*/ 125 h 163"/>
                <a:gd name="T28" fmla="*/ 96 w 134"/>
                <a:gd name="T29" fmla="*/ 140 h 163"/>
                <a:gd name="T30" fmla="*/ 96 w 134"/>
                <a:gd name="T31" fmla="*/ 125 h 163"/>
                <a:gd name="T32" fmla="*/ 111 w 134"/>
                <a:gd name="T33" fmla="*/ 125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4" h="163">
                  <a:moveTo>
                    <a:pt x="0" y="0"/>
                  </a:moveTo>
                  <a:lnTo>
                    <a:pt x="0" y="163"/>
                  </a:lnTo>
                  <a:lnTo>
                    <a:pt x="92" y="163"/>
                  </a:lnTo>
                  <a:lnTo>
                    <a:pt x="134" y="121"/>
                  </a:lnTo>
                  <a:lnTo>
                    <a:pt x="134" y="0"/>
                  </a:lnTo>
                  <a:lnTo>
                    <a:pt x="0" y="0"/>
                  </a:lnTo>
                  <a:close/>
                  <a:moveTo>
                    <a:pt x="14" y="14"/>
                  </a:moveTo>
                  <a:lnTo>
                    <a:pt x="120" y="14"/>
                  </a:lnTo>
                  <a:lnTo>
                    <a:pt x="120" y="112"/>
                  </a:lnTo>
                  <a:lnTo>
                    <a:pt x="83" y="112"/>
                  </a:lnTo>
                  <a:lnTo>
                    <a:pt x="83" y="150"/>
                  </a:lnTo>
                  <a:lnTo>
                    <a:pt x="14" y="150"/>
                  </a:lnTo>
                  <a:lnTo>
                    <a:pt x="14" y="14"/>
                  </a:lnTo>
                  <a:close/>
                  <a:moveTo>
                    <a:pt x="111" y="125"/>
                  </a:moveTo>
                  <a:lnTo>
                    <a:pt x="96" y="140"/>
                  </a:lnTo>
                  <a:lnTo>
                    <a:pt x="96" y="125"/>
                  </a:lnTo>
                  <a:lnTo>
                    <a:pt x="111" y="1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29" name="Rectangle 25"/>
            <p:cNvSpPr>
              <a:spLocks noChangeArrowheads="1"/>
            </p:cNvSpPr>
            <p:nvPr/>
          </p:nvSpPr>
          <p:spPr bwMode="auto">
            <a:xfrm>
              <a:off x="37" y="44"/>
              <a:ext cx="59" cy="1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530" name="Rectangle 26"/>
            <p:cNvSpPr>
              <a:spLocks noChangeArrowheads="1"/>
            </p:cNvSpPr>
            <p:nvPr/>
          </p:nvSpPr>
          <p:spPr bwMode="auto">
            <a:xfrm>
              <a:off x="37" y="83"/>
              <a:ext cx="38"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nvGrpSpPr>
          <p:cNvPr id="21531" name="Group 27"/>
          <p:cNvGrpSpPr/>
          <p:nvPr/>
        </p:nvGrpSpPr>
        <p:grpSpPr bwMode="auto">
          <a:xfrm>
            <a:off x="5683094" y="1793062"/>
            <a:ext cx="341273" cy="369887"/>
            <a:chOff x="0" y="0"/>
            <a:chExt cx="127" cy="163"/>
          </a:xfrm>
          <a:solidFill>
            <a:srgbClr val="A9D25A"/>
          </a:solidFill>
        </p:grpSpPr>
        <p:sp>
          <p:nvSpPr>
            <p:cNvPr id="21532" name="Freeform 28"/>
            <p:cNvSpPr/>
            <p:nvPr/>
          </p:nvSpPr>
          <p:spPr bwMode="auto">
            <a:xfrm>
              <a:off x="0" y="0"/>
              <a:ext cx="127" cy="163"/>
            </a:xfrm>
            <a:custGeom>
              <a:avLst/>
              <a:gdLst>
                <a:gd name="T0" fmla="*/ 28 w 124"/>
                <a:gd name="T1" fmla="*/ 146 h 159"/>
                <a:gd name="T2" fmla="*/ 14 w 124"/>
                <a:gd name="T3" fmla="*/ 146 h 159"/>
                <a:gd name="T4" fmla="*/ 14 w 124"/>
                <a:gd name="T5" fmla="*/ 13 h 159"/>
                <a:gd name="T6" fmla="*/ 117 w 124"/>
                <a:gd name="T7" fmla="*/ 13 h 159"/>
                <a:gd name="T8" fmla="*/ 124 w 124"/>
                <a:gd name="T9" fmla="*/ 7 h 159"/>
                <a:gd name="T10" fmla="*/ 117 w 124"/>
                <a:gd name="T11" fmla="*/ 0 h 159"/>
                <a:gd name="T12" fmla="*/ 7 w 124"/>
                <a:gd name="T13" fmla="*/ 0 h 159"/>
                <a:gd name="T14" fmla="*/ 0 w 124"/>
                <a:gd name="T15" fmla="*/ 7 h 159"/>
                <a:gd name="T16" fmla="*/ 0 w 124"/>
                <a:gd name="T17" fmla="*/ 152 h 159"/>
                <a:gd name="T18" fmla="*/ 7 w 124"/>
                <a:gd name="T19" fmla="*/ 159 h 159"/>
                <a:gd name="T20" fmla="*/ 28 w 124"/>
                <a:gd name="T21" fmla="*/ 159 h 159"/>
                <a:gd name="T22" fmla="*/ 35 w 124"/>
                <a:gd name="T23" fmla="*/ 152 h 159"/>
                <a:gd name="T24" fmla="*/ 28 w 124"/>
                <a:gd name="T25" fmla="*/ 14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 h="159">
                  <a:moveTo>
                    <a:pt x="28" y="146"/>
                  </a:moveTo>
                  <a:cubicBezTo>
                    <a:pt x="14" y="146"/>
                    <a:pt x="14" y="146"/>
                    <a:pt x="14" y="146"/>
                  </a:cubicBezTo>
                  <a:cubicBezTo>
                    <a:pt x="14" y="13"/>
                    <a:pt x="14" y="13"/>
                    <a:pt x="14" y="13"/>
                  </a:cubicBezTo>
                  <a:cubicBezTo>
                    <a:pt x="117" y="13"/>
                    <a:pt x="117" y="13"/>
                    <a:pt x="117" y="13"/>
                  </a:cubicBezTo>
                  <a:cubicBezTo>
                    <a:pt x="121" y="13"/>
                    <a:pt x="124" y="10"/>
                    <a:pt x="124" y="7"/>
                  </a:cubicBezTo>
                  <a:cubicBezTo>
                    <a:pt x="124" y="3"/>
                    <a:pt x="121" y="0"/>
                    <a:pt x="117" y="0"/>
                  </a:cubicBezTo>
                  <a:cubicBezTo>
                    <a:pt x="7" y="0"/>
                    <a:pt x="7" y="0"/>
                    <a:pt x="7" y="0"/>
                  </a:cubicBezTo>
                  <a:cubicBezTo>
                    <a:pt x="3" y="0"/>
                    <a:pt x="0" y="3"/>
                    <a:pt x="0" y="7"/>
                  </a:cubicBezTo>
                  <a:cubicBezTo>
                    <a:pt x="0" y="152"/>
                    <a:pt x="0" y="152"/>
                    <a:pt x="0" y="152"/>
                  </a:cubicBezTo>
                  <a:cubicBezTo>
                    <a:pt x="0" y="156"/>
                    <a:pt x="3" y="159"/>
                    <a:pt x="7" y="159"/>
                  </a:cubicBezTo>
                  <a:cubicBezTo>
                    <a:pt x="28" y="159"/>
                    <a:pt x="28" y="159"/>
                    <a:pt x="28" y="159"/>
                  </a:cubicBezTo>
                  <a:cubicBezTo>
                    <a:pt x="31" y="159"/>
                    <a:pt x="35" y="156"/>
                    <a:pt x="35" y="152"/>
                  </a:cubicBezTo>
                  <a:cubicBezTo>
                    <a:pt x="35" y="149"/>
                    <a:pt x="31" y="146"/>
                    <a:pt x="28" y="14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33" name="Freeform 29"/>
            <p:cNvSpPr/>
            <p:nvPr/>
          </p:nvSpPr>
          <p:spPr bwMode="auto">
            <a:xfrm>
              <a:off x="80" y="95"/>
              <a:ext cx="47" cy="68"/>
            </a:xfrm>
            <a:custGeom>
              <a:avLst/>
              <a:gdLst>
                <a:gd name="T0" fmla="*/ 39 w 46"/>
                <a:gd name="T1" fmla="*/ 0 h 66"/>
                <a:gd name="T2" fmla="*/ 32 w 46"/>
                <a:gd name="T3" fmla="*/ 7 h 66"/>
                <a:gd name="T4" fmla="*/ 32 w 46"/>
                <a:gd name="T5" fmla="*/ 53 h 66"/>
                <a:gd name="T6" fmla="*/ 7 w 46"/>
                <a:gd name="T7" fmla="*/ 53 h 66"/>
                <a:gd name="T8" fmla="*/ 0 w 46"/>
                <a:gd name="T9" fmla="*/ 59 h 66"/>
                <a:gd name="T10" fmla="*/ 7 w 46"/>
                <a:gd name="T11" fmla="*/ 66 h 66"/>
                <a:gd name="T12" fmla="*/ 39 w 46"/>
                <a:gd name="T13" fmla="*/ 66 h 66"/>
                <a:gd name="T14" fmla="*/ 44 w 46"/>
                <a:gd name="T15" fmla="*/ 64 h 66"/>
                <a:gd name="T16" fmla="*/ 46 w 46"/>
                <a:gd name="T17" fmla="*/ 59 h 66"/>
                <a:gd name="T18" fmla="*/ 46 w 46"/>
                <a:gd name="T19" fmla="*/ 7 h 66"/>
                <a:gd name="T20" fmla="*/ 39 w 4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66">
                  <a:moveTo>
                    <a:pt x="39" y="0"/>
                  </a:moveTo>
                  <a:cubicBezTo>
                    <a:pt x="35" y="0"/>
                    <a:pt x="32" y="3"/>
                    <a:pt x="32" y="7"/>
                  </a:cubicBezTo>
                  <a:cubicBezTo>
                    <a:pt x="32" y="53"/>
                    <a:pt x="32" y="53"/>
                    <a:pt x="32" y="53"/>
                  </a:cubicBezTo>
                  <a:cubicBezTo>
                    <a:pt x="7" y="53"/>
                    <a:pt x="7" y="53"/>
                    <a:pt x="7" y="53"/>
                  </a:cubicBezTo>
                  <a:cubicBezTo>
                    <a:pt x="3" y="53"/>
                    <a:pt x="0" y="56"/>
                    <a:pt x="0" y="59"/>
                  </a:cubicBezTo>
                  <a:cubicBezTo>
                    <a:pt x="0" y="63"/>
                    <a:pt x="3" y="66"/>
                    <a:pt x="7" y="66"/>
                  </a:cubicBezTo>
                  <a:cubicBezTo>
                    <a:pt x="39" y="66"/>
                    <a:pt x="39" y="66"/>
                    <a:pt x="39" y="66"/>
                  </a:cubicBezTo>
                  <a:cubicBezTo>
                    <a:pt x="41" y="66"/>
                    <a:pt x="43" y="66"/>
                    <a:pt x="44" y="64"/>
                  </a:cubicBezTo>
                  <a:cubicBezTo>
                    <a:pt x="45" y="63"/>
                    <a:pt x="46" y="61"/>
                    <a:pt x="46" y="59"/>
                  </a:cubicBezTo>
                  <a:cubicBezTo>
                    <a:pt x="46" y="7"/>
                    <a:pt x="46" y="7"/>
                    <a:pt x="46" y="7"/>
                  </a:cubicBezTo>
                  <a:cubicBezTo>
                    <a:pt x="46" y="3"/>
                    <a:pt x="43" y="0"/>
                    <a:pt x="3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34" name="Freeform 30"/>
            <p:cNvSpPr>
              <a:spLocks noEditPoints="1"/>
            </p:cNvSpPr>
            <p:nvPr/>
          </p:nvSpPr>
          <p:spPr bwMode="auto">
            <a:xfrm>
              <a:off x="46" y="34"/>
              <a:ext cx="79" cy="114"/>
            </a:xfrm>
            <a:custGeom>
              <a:avLst/>
              <a:gdLst>
                <a:gd name="T0" fmla="*/ 68 w 78"/>
                <a:gd name="T1" fmla="*/ 2 h 112"/>
                <a:gd name="T2" fmla="*/ 60 w 78"/>
                <a:gd name="T3" fmla="*/ 0 h 112"/>
                <a:gd name="T4" fmla="*/ 46 w 78"/>
                <a:gd name="T5" fmla="*/ 8 h 112"/>
                <a:gd name="T6" fmla="*/ 1 w 78"/>
                <a:gd name="T7" fmla="*/ 85 h 112"/>
                <a:gd name="T8" fmla="*/ 0 w 78"/>
                <a:gd name="T9" fmla="*/ 88 h 112"/>
                <a:gd name="T10" fmla="*/ 1 w 78"/>
                <a:gd name="T11" fmla="*/ 106 h 112"/>
                <a:gd name="T12" fmla="*/ 4 w 78"/>
                <a:gd name="T13" fmla="*/ 112 h 112"/>
                <a:gd name="T14" fmla="*/ 8 w 78"/>
                <a:gd name="T15" fmla="*/ 112 h 112"/>
                <a:gd name="T16" fmla="*/ 11 w 78"/>
                <a:gd name="T17" fmla="*/ 112 h 112"/>
                <a:gd name="T18" fmla="*/ 27 w 78"/>
                <a:gd name="T19" fmla="*/ 103 h 112"/>
                <a:gd name="T20" fmla="*/ 29 w 78"/>
                <a:gd name="T21" fmla="*/ 101 h 112"/>
                <a:gd name="T22" fmla="*/ 74 w 78"/>
                <a:gd name="T23" fmla="*/ 24 h 112"/>
                <a:gd name="T24" fmla="*/ 68 w 78"/>
                <a:gd name="T25" fmla="*/ 2 h 112"/>
                <a:gd name="T26" fmla="*/ 62 w 78"/>
                <a:gd name="T27" fmla="*/ 17 h 112"/>
                <a:gd name="T28" fmla="*/ 18 w 78"/>
                <a:gd name="T29" fmla="*/ 92 h 112"/>
                <a:gd name="T30" fmla="*/ 14 w 78"/>
                <a:gd name="T31" fmla="*/ 94 h 112"/>
                <a:gd name="T32" fmla="*/ 14 w 78"/>
                <a:gd name="T33" fmla="*/ 90 h 112"/>
                <a:gd name="T34" fmla="*/ 57 w 78"/>
                <a:gd name="T35" fmla="*/ 15 h 112"/>
                <a:gd name="T36" fmla="*/ 61 w 78"/>
                <a:gd name="T37" fmla="*/ 14 h 112"/>
                <a:gd name="T38" fmla="*/ 62 w 78"/>
                <a:gd name="T39" fmla="*/ 1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8" h="112">
                  <a:moveTo>
                    <a:pt x="68" y="2"/>
                  </a:moveTo>
                  <a:cubicBezTo>
                    <a:pt x="65" y="1"/>
                    <a:pt x="62" y="0"/>
                    <a:pt x="60" y="0"/>
                  </a:cubicBezTo>
                  <a:cubicBezTo>
                    <a:pt x="54" y="0"/>
                    <a:pt x="48" y="3"/>
                    <a:pt x="46" y="8"/>
                  </a:cubicBezTo>
                  <a:cubicBezTo>
                    <a:pt x="1" y="85"/>
                    <a:pt x="1" y="85"/>
                    <a:pt x="1" y="85"/>
                  </a:cubicBezTo>
                  <a:cubicBezTo>
                    <a:pt x="1" y="86"/>
                    <a:pt x="0" y="87"/>
                    <a:pt x="0" y="88"/>
                  </a:cubicBezTo>
                  <a:cubicBezTo>
                    <a:pt x="1" y="106"/>
                    <a:pt x="1" y="106"/>
                    <a:pt x="1" y="106"/>
                  </a:cubicBezTo>
                  <a:cubicBezTo>
                    <a:pt x="1" y="108"/>
                    <a:pt x="2" y="110"/>
                    <a:pt x="4" y="112"/>
                  </a:cubicBezTo>
                  <a:cubicBezTo>
                    <a:pt x="5" y="112"/>
                    <a:pt x="7" y="112"/>
                    <a:pt x="8" y="112"/>
                  </a:cubicBezTo>
                  <a:cubicBezTo>
                    <a:pt x="9" y="112"/>
                    <a:pt x="10" y="112"/>
                    <a:pt x="11" y="112"/>
                  </a:cubicBezTo>
                  <a:cubicBezTo>
                    <a:pt x="27" y="103"/>
                    <a:pt x="27" y="103"/>
                    <a:pt x="27" y="103"/>
                  </a:cubicBezTo>
                  <a:cubicBezTo>
                    <a:pt x="28" y="103"/>
                    <a:pt x="29" y="102"/>
                    <a:pt x="29" y="101"/>
                  </a:cubicBezTo>
                  <a:cubicBezTo>
                    <a:pt x="74" y="24"/>
                    <a:pt x="74" y="24"/>
                    <a:pt x="74" y="24"/>
                  </a:cubicBezTo>
                  <a:cubicBezTo>
                    <a:pt x="78" y="16"/>
                    <a:pt x="75" y="7"/>
                    <a:pt x="68" y="2"/>
                  </a:cubicBezTo>
                  <a:moveTo>
                    <a:pt x="62" y="17"/>
                  </a:moveTo>
                  <a:cubicBezTo>
                    <a:pt x="18" y="92"/>
                    <a:pt x="18" y="92"/>
                    <a:pt x="18" y="92"/>
                  </a:cubicBezTo>
                  <a:cubicBezTo>
                    <a:pt x="14" y="94"/>
                    <a:pt x="14" y="94"/>
                    <a:pt x="14" y="94"/>
                  </a:cubicBezTo>
                  <a:cubicBezTo>
                    <a:pt x="14" y="90"/>
                    <a:pt x="14" y="90"/>
                    <a:pt x="14" y="90"/>
                  </a:cubicBezTo>
                  <a:cubicBezTo>
                    <a:pt x="57" y="15"/>
                    <a:pt x="57" y="15"/>
                    <a:pt x="57" y="15"/>
                  </a:cubicBezTo>
                  <a:cubicBezTo>
                    <a:pt x="58" y="14"/>
                    <a:pt x="60" y="13"/>
                    <a:pt x="61" y="14"/>
                  </a:cubicBezTo>
                  <a:cubicBezTo>
                    <a:pt x="62" y="15"/>
                    <a:pt x="62" y="16"/>
                    <a:pt x="62"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35" name="Freeform 31"/>
            <p:cNvSpPr/>
            <p:nvPr/>
          </p:nvSpPr>
          <p:spPr bwMode="auto">
            <a:xfrm>
              <a:off x="24" y="46"/>
              <a:ext cx="49" cy="14"/>
            </a:xfrm>
            <a:custGeom>
              <a:avLst/>
              <a:gdLst>
                <a:gd name="T0" fmla="*/ 48 w 48"/>
                <a:gd name="T1" fmla="*/ 7 h 14"/>
                <a:gd name="T2" fmla="*/ 42 w 48"/>
                <a:gd name="T3" fmla="*/ 0 h 14"/>
                <a:gd name="T4" fmla="*/ 7 w 48"/>
                <a:gd name="T5" fmla="*/ 0 h 14"/>
                <a:gd name="T6" fmla="*/ 0 w 48"/>
                <a:gd name="T7" fmla="*/ 7 h 14"/>
                <a:gd name="T8" fmla="*/ 7 w 48"/>
                <a:gd name="T9" fmla="*/ 14 h 14"/>
                <a:gd name="T10" fmla="*/ 42 w 48"/>
                <a:gd name="T11" fmla="*/ 14 h 14"/>
                <a:gd name="T12" fmla="*/ 48 w 48"/>
                <a:gd name="T13" fmla="*/ 7 h 14"/>
              </a:gdLst>
              <a:ahLst/>
              <a:cxnLst>
                <a:cxn ang="0">
                  <a:pos x="T0" y="T1"/>
                </a:cxn>
                <a:cxn ang="0">
                  <a:pos x="T2" y="T3"/>
                </a:cxn>
                <a:cxn ang="0">
                  <a:pos x="T4" y="T5"/>
                </a:cxn>
                <a:cxn ang="0">
                  <a:pos x="T6" y="T7"/>
                </a:cxn>
                <a:cxn ang="0">
                  <a:pos x="T8" y="T9"/>
                </a:cxn>
                <a:cxn ang="0">
                  <a:pos x="T10" y="T11"/>
                </a:cxn>
                <a:cxn ang="0">
                  <a:pos x="T12" y="T13"/>
                </a:cxn>
              </a:cxnLst>
              <a:rect l="0" t="0" r="r" b="b"/>
              <a:pathLst>
                <a:path w="48" h="14">
                  <a:moveTo>
                    <a:pt x="48" y="7"/>
                  </a:moveTo>
                  <a:cubicBezTo>
                    <a:pt x="48" y="3"/>
                    <a:pt x="45" y="0"/>
                    <a:pt x="42" y="0"/>
                  </a:cubicBezTo>
                  <a:cubicBezTo>
                    <a:pt x="7" y="0"/>
                    <a:pt x="7" y="0"/>
                    <a:pt x="7" y="0"/>
                  </a:cubicBezTo>
                  <a:cubicBezTo>
                    <a:pt x="3" y="0"/>
                    <a:pt x="0" y="3"/>
                    <a:pt x="0" y="7"/>
                  </a:cubicBezTo>
                  <a:cubicBezTo>
                    <a:pt x="0" y="11"/>
                    <a:pt x="3" y="14"/>
                    <a:pt x="7" y="14"/>
                  </a:cubicBezTo>
                  <a:cubicBezTo>
                    <a:pt x="42" y="14"/>
                    <a:pt x="42" y="14"/>
                    <a:pt x="42" y="14"/>
                  </a:cubicBezTo>
                  <a:cubicBezTo>
                    <a:pt x="45" y="14"/>
                    <a:pt x="48" y="11"/>
                    <a:pt x="48"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36" name="Freeform 32"/>
            <p:cNvSpPr/>
            <p:nvPr/>
          </p:nvSpPr>
          <p:spPr bwMode="auto">
            <a:xfrm>
              <a:off x="24" y="73"/>
              <a:ext cx="32" cy="15"/>
            </a:xfrm>
            <a:custGeom>
              <a:avLst/>
              <a:gdLst>
                <a:gd name="T0" fmla="*/ 7 w 31"/>
                <a:gd name="T1" fmla="*/ 0 h 14"/>
                <a:gd name="T2" fmla="*/ 0 w 31"/>
                <a:gd name="T3" fmla="*/ 7 h 14"/>
                <a:gd name="T4" fmla="*/ 7 w 31"/>
                <a:gd name="T5" fmla="*/ 14 h 14"/>
                <a:gd name="T6" fmla="*/ 24 w 31"/>
                <a:gd name="T7" fmla="*/ 14 h 14"/>
                <a:gd name="T8" fmla="*/ 31 w 31"/>
                <a:gd name="T9" fmla="*/ 7 h 14"/>
                <a:gd name="T10" fmla="*/ 24 w 31"/>
                <a:gd name="T11" fmla="*/ 0 h 14"/>
                <a:gd name="T12" fmla="*/ 7 w 31"/>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31" h="14">
                  <a:moveTo>
                    <a:pt x="7" y="0"/>
                  </a:moveTo>
                  <a:cubicBezTo>
                    <a:pt x="3" y="0"/>
                    <a:pt x="0" y="3"/>
                    <a:pt x="0" y="7"/>
                  </a:cubicBezTo>
                  <a:cubicBezTo>
                    <a:pt x="0" y="11"/>
                    <a:pt x="3" y="14"/>
                    <a:pt x="7" y="14"/>
                  </a:cubicBezTo>
                  <a:cubicBezTo>
                    <a:pt x="24" y="14"/>
                    <a:pt x="24" y="14"/>
                    <a:pt x="24" y="14"/>
                  </a:cubicBezTo>
                  <a:cubicBezTo>
                    <a:pt x="28" y="14"/>
                    <a:pt x="31" y="11"/>
                    <a:pt x="31" y="7"/>
                  </a:cubicBezTo>
                  <a:cubicBezTo>
                    <a:pt x="31" y="3"/>
                    <a:pt x="28" y="0"/>
                    <a:pt x="24" y="0"/>
                  </a:cubicBez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1537" name="Freeform 33"/>
          <p:cNvSpPr>
            <a:spLocks noEditPoints="1"/>
          </p:cNvSpPr>
          <p:nvPr/>
        </p:nvSpPr>
        <p:spPr bwMode="auto">
          <a:xfrm>
            <a:off x="3564655" y="1822018"/>
            <a:ext cx="446087" cy="303213"/>
          </a:xfrm>
          <a:custGeom>
            <a:avLst/>
            <a:gdLst>
              <a:gd name="T0" fmla="*/ 154 w 160"/>
              <a:gd name="T1" fmla="*/ 12 h 109"/>
              <a:gd name="T2" fmla="*/ 139 w 160"/>
              <a:gd name="T3" fmla="*/ 6 h 109"/>
              <a:gd name="T4" fmla="*/ 123 w 160"/>
              <a:gd name="T5" fmla="*/ 12 h 109"/>
              <a:gd name="T6" fmla="*/ 117 w 160"/>
              <a:gd name="T7" fmla="*/ 27 h 109"/>
              <a:gd name="T8" fmla="*/ 119 w 160"/>
              <a:gd name="T9" fmla="*/ 36 h 109"/>
              <a:gd name="T10" fmla="*/ 93 w 160"/>
              <a:gd name="T11" fmla="*/ 60 h 109"/>
              <a:gd name="T12" fmla="*/ 79 w 160"/>
              <a:gd name="T13" fmla="*/ 56 h 109"/>
              <a:gd name="T14" fmla="*/ 66 w 160"/>
              <a:gd name="T15" fmla="*/ 59 h 109"/>
              <a:gd name="T16" fmla="*/ 47 w 160"/>
              <a:gd name="T17" fmla="*/ 37 h 109"/>
              <a:gd name="T18" fmla="*/ 43 w 160"/>
              <a:gd name="T19" fmla="*/ 7 h 109"/>
              <a:gd name="T20" fmla="*/ 25 w 160"/>
              <a:gd name="T21" fmla="*/ 0 h 109"/>
              <a:gd name="T22" fmla="*/ 8 w 160"/>
              <a:gd name="T23" fmla="*/ 7 h 109"/>
              <a:gd name="T24" fmla="*/ 0 w 160"/>
              <a:gd name="T25" fmla="*/ 24 h 109"/>
              <a:gd name="T26" fmla="*/ 8 w 160"/>
              <a:gd name="T27" fmla="*/ 42 h 109"/>
              <a:gd name="T28" fmla="*/ 25 w 160"/>
              <a:gd name="T29" fmla="*/ 49 h 109"/>
              <a:gd name="T30" fmla="*/ 37 w 160"/>
              <a:gd name="T31" fmla="*/ 46 h 109"/>
              <a:gd name="T32" fmla="*/ 56 w 160"/>
              <a:gd name="T33" fmla="*/ 69 h 109"/>
              <a:gd name="T34" fmla="*/ 60 w 160"/>
              <a:gd name="T35" fmla="*/ 102 h 109"/>
              <a:gd name="T36" fmla="*/ 79 w 160"/>
              <a:gd name="T37" fmla="*/ 109 h 109"/>
              <a:gd name="T38" fmla="*/ 98 w 160"/>
              <a:gd name="T39" fmla="*/ 102 h 109"/>
              <a:gd name="T40" fmla="*/ 102 w 160"/>
              <a:gd name="T41" fmla="*/ 69 h 109"/>
              <a:gd name="T42" fmla="*/ 129 w 160"/>
              <a:gd name="T43" fmla="*/ 46 h 109"/>
              <a:gd name="T44" fmla="*/ 139 w 160"/>
              <a:gd name="T45" fmla="*/ 49 h 109"/>
              <a:gd name="T46" fmla="*/ 154 w 160"/>
              <a:gd name="T47" fmla="*/ 43 h 109"/>
              <a:gd name="T48" fmla="*/ 160 w 160"/>
              <a:gd name="T49" fmla="*/ 27 h 109"/>
              <a:gd name="T50" fmla="*/ 154 w 160"/>
              <a:gd name="T51" fmla="*/ 12 h 109"/>
              <a:gd name="T52" fmla="*/ 17 w 160"/>
              <a:gd name="T53" fmla="*/ 32 h 109"/>
              <a:gd name="T54" fmla="*/ 14 w 160"/>
              <a:gd name="T55" fmla="*/ 24 h 109"/>
              <a:gd name="T56" fmla="*/ 17 w 160"/>
              <a:gd name="T57" fmla="*/ 17 h 109"/>
              <a:gd name="T58" fmla="*/ 25 w 160"/>
              <a:gd name="T59" fmla="*/ 13 h 109"/>
              <a:gd name="T60" fmla="*/ 33 w 160"/>
              <a:gd name="T61" fmla="*/ 17 h 109"/>
              <a:gd name="T62" fmla="*/ 33 w 160"/>
              <a:gd name="T63" fmla="*/ 32 h 109"/>
              <a:gd name="T64" fmla="*/ 17 w 160"/>
              <a:gd name="T65" fmla="*/ 32 h 109"/>
              <a:gd name="T66" fmla="*/ 144 w 160"/>
              <a:gd name="T67" fmla="*/ 33 h 109"/>
              <a:gd name="T68" fmla="*/ 133 w 160"/>
              <a:gd name="T69" fmla="*/ 33 h 109"/>
              <a:gd name="T70" fmla="*/ 131 w 160"/>
              <a:gd name="T71" fmla="*/ 27 h 109"/>
              <a:gd name="T72" fmla="*/ 133 w 160"/>
              <a:gd name="T73" fmla="*/ 22 h 109"/>
              <a:gd name="T74" fmla="*/ 139 w 160"/>
              <a:gd name="T75" fmla="*/ 20 h 109"/>
              <a:gd name="T76" fmla="*/ 144 w 160"/>
              <a:gd name="T77" fmla="*/ 22 h 109"/>
              <a:gd name="T78" fmla="*/ 146 w 160"/>
              <a:gd name="T79" fmla="*/ 27 h 109"/>
              <a:gd name="T80" fmla="*/ 144 w 160"/>
              <a:gd name="T81" fmla="*/ 3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0" h="109">
                <a:moveTo>
                  <a:pt x="154" y="12"/>
                </a:moveTo>
                <a:cubicBezTo>
                  <a:pt x="150" y="8"/>
                  <a:pt x="144" y="6"/>
                  <a:pt x="139" y="6"/>
                </a:cubicBezTo>
                <a:cubicBezTo>
                  <a:pt x="133" y="6"/>
                  <a:pt x="127" y="8"/>
                  <a:pt x="123" y="12"/>
                </a:cubicBezTo>
                <a:cubicBezTo>
                  <a:pt x="119" y="16"/>
                  <a:pt x="117" y="22"/>
                  <a:pt x="117" y="27"/>
                </a:cubicBezTo>
                <a:cubicBezTo>
                  <a:pt x="117" y="31"/>
                  <a:pt x="118" y="34"/>
                  <a:pt x="119" y="36"/>
                </a:cubicBezTo>
                <a:cubicBezTo>
                  <a:pt x="93" y="60"/>
                  <a:pt x="93" y="60"/>
                  <a:pt x="93" y="60"/>
                </a:cubicBezTo>
                <a:cubicBezTo>
                  <a:pt x="89" y="57"/>
                  <a:pt x="84" y="56"/>
                  <a:pt x="79" y="56"/>
                </a:cubicBezTo>
                <a:cubicBezTo>
                  <a:pt x="74" y="56"/>
                  <a:pt x="70" y="57"/>
                  <a:pt x="66" y="59"/>
                </a:cubicBezTo>
                <a:cubicBezTo>
                  <a:pt x="47" y="37"/>
                  <a:pt x="47" y="37"/>
                  <a:pt x="47" y="37"/>
                </a:cubicBezTo>
                <a:cubicBezTo>
                  <a:pt x="52" y="27"/>
                  <a:pt x="51" y="15"/>
                  <a:pt x="43" y="7"/>
                </a:cubicBezTo>
                <a:cubicBezTo>
                  <a:pt x="38" y="2"/>
                  <a:pt x="32" y="0"/>
                  <a:pt x="25" y="0"/>
                </a:cubicBezTo>
                <a:cubicBezTo>
                  <a:pt x="19" y="0"/>
                  <a:pt x="12" y="2"/>
                  <a:pt x="8" y="7"/>
                </a:cubicBezTo>
                <a:cubicBezTo>
                  <a:pt x="3" y="12"/>
                  <a:pt x="0" y="18"/>
                  <a:pt x="0" y="24"/>
                </a:cubicBezTo>
                <a:cubicBezTo>
                  <a:pt x="0" y="31"/>
                  <a:pt x="3" y="37"/>
                  <a:pt x="8" y="42"/>
                </a:cubicBezTo>
                <a:cubicBezTo>
                  <a:pt x="12" y="47"/>
                  <a:pt x="19" y="49"/>
                  <a:pt x="25" y="49"/>
                </a:cubicBezTo>
                <a:cubicBezTo>
                  <a:pt x="29" y="49"/>
                  <a:pt x="33" y="48"/>
                  <a:pt x="37" y="46"/>
                </a:cubicBezTo>
                <a:cubicBezTo>
                  <a:pt x="56" y="69"/>
                  <a:pt x="56" y="69"/>
                  <a:pt x="56" y="69"/>
                </a:cubicBezTo>
                <a:cubicBezTo>
                  <a:pt x="50" y="79"/>
                  <a:pt x="51" y="93"/>
                  <a:pt x="60" y="102"/>
                </a:cubicBezTo>
                <a:cubicBezTo>
                  <a:pt x="65" y="107"/>
                  <a:pt x="72" y="109"/>
                  <a:pt x="79" y="109"/>
                </a:cubicBezTo>
                <a:cubicBezTo>
                  <a:pt x="86" y="109"/>
                  <a:pt x="93" y="107"/>
                  <a:pt x="98" y="102"/>
                </a:cubicBezTo>
                <a:cubicBezTo>
                  <a:pt x="107" y="93"/>
                  <a:pt x="108" y="80"/>
                  <a:pt x="102" y="69"/>
                </a:cubicBezTo>
                <a:cubicBezTo>
                  <a:pt x="129" y="46"/>
                  <a:pt x="129" y="46"/>
                  <a:pt x="129" y="46"/>
                </a:cubicBezTo>
                <a:cubicBezTo>
                  <a:pt x="132" y="48"/>
                  <a:pt x="135" y="49"/>
                  <a:pt x="139" y="49"/>
                </a:cubicBezTo>
                <a:cubicBezTo>
                  <a:pt x="144" y="49"/>
                  <a:pt x="150" y="47"/>
                  <a:pt x="154" y="43"/>
                </a:cubicBezTo>
                <a:cubicBezTo>
                  <a:pt x="158" y="38"/>
                  <a:pt x="160" y="33"/>
                  <a:pt x="160" y="27"/>
                </a:cubicBezTo>
                <a:cubicBezTo>
                  <a:pt x="160" y="22"/>
                  <a:pt x="158" y="16"/>
                  <a:pt x="154" y="12"/>
                </a:cubicBezTo>
                <a:moveTo>
                  <a:pt x="17" y="32"/>
                </a:moveTo>
                <a:cubicBezTo>
                  <a:pt x="15" y="30"/>
                  <a:pt x="14" y="27"/>
                  <a:pt x="14" y="24"/>
                </a:cubicBezTo>
                <a:cubicBezTo>
                  <a:pt x="14" y="21"/>
                  <a:pt x="15" y="19"/>
                  <a:pt x="17" y="17"/>
                </a:cubicBezTo>
                <a:cubicBezTo>
                  <a:pt x="20" y="14"/>
                  <a:pt x="22" y="13"/>
                  <a:pt x="25" y="13"/>
                </a:cubicBezTo>
                <a:cubicBezTo>
                  <a:pt x="28" y="13"/>
                  <a:pt x="31" y="14"/>
                  <a:pt x="33" y="17"/>
                </a:cubicBezTo>
                <a:cubicBezTo>
                  <a:pt x="38" y="21"/>
                  <a:pt x="38" y="28"/>
                  <a:pt x="33" y="32"/>
                </a:cubicBezTo>
                <a:cubicBezTo>
                  <a:pt x="29" y="37"/>
                  <a:pt x="22" y="37"/>
                  <a:pt x="17" y="32"/>
                </a:cubicBezTo>
                <a:moveTo>
                  <a:pt x="144" y="33"/>
                </a:moveTo>
                <a:cubicBezTo>
                  <a:pt x="141" y="36"/>
                  <a:pt x="136" y="36"/>
                  <a:pt x="133" y="33"/>
                </a:cubicBezTo>
                <a:cubicBezTo>
                  <a:pt x="132" y="31"/>
                  <a:pt x="131" y="29"/>
                  <a:pt x="131" y="27"/>
                </a:cubicBezTo>
                <a:cubicBezTo>
                  <a:pt x="131" y="25"/>
                  <a:pt x="132" y="23"/>
                  <a:pt x="133" y="22"/>
                </a:cubicBezTo>
                <a:cubicBezTo>
                  <a:pt x="135" y="20"/>
                  <a:pt x="137" y="20"/>
                  <a:pt x="139" y="20"/>
                </a:cubicBezTo>
                <a:cubicBezTo>
                  <a:pt x="141" y="20"/>
                  <a:pt x="143" y="20"/>
                  <a:pt x="144" y="22"/>
                </a:cubicBezTo>
                <a:cubicBezTo>
                  <a:pt x="146" y="23"/>
                  <a:pt x="146" y="25"/>
                  <a:pt x="146" y="27"/>
                </a:cubicBezTo>
                <a:cubicBezTo>
                  <a:pt x="146" y="29"/>
                  <a:pt x="146" y="31"/>
                  <a:pt x="144" y="33"/>
                </a:cubicBezTo>
              </a:path>
            </a:pathLst>
          </a:custGeom>
          <a:solidFill>
            <a:srgbClr val="98D2E3"/>
          </a:solidFill>
          <a:ln>
            <a:noFill/>
          </a:ln>
        </p:spPr>
        <p:txBody>
          <a:bodyPr/>
          <a:lstStyle/>
          <a:p>
            <a:endParaRPr lang="zh-CN" altLang="en-US"/>
          </a:p>
        </p:txBody>
      </p:sp>
      <p:sp>
        <p:nvSpPr>
          <p:cNvPr id="21538" name="Rectangle 34"/>
          <p:cNvSpPr>
            <a:spLocks noChangeArrowheads="1"/>
          </p:cNvSpPr>
          <p:nvPr/>
        </p:nvSpPr>
        <p:spPr bwMode="auto">
          <a:xfrm>
            <a:off x="5501691" y="2215775"/>
            <a:ext cx="75513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rPr>
              <a:t>刘哲</a:t>
            </a:r>
            <a:endParaRPr lang="zh-CN" altLang="zh-CN" sz="1200" b="1" dirty="0">
              <a:solidFill>
                <a:schemeClr val="bg1"/>
              </a:solidFill>
              <a:latin typeface="微软雅黑" panose="020B0503020204020204" pitchFamily="34" charset="-122"/>
              <a:ea typeface="微软雅黑" panose="020B0503020204020204" pitchFamily="34" charset="-122"/>
            </a:endParaRPr>
          </a:p>
        </p:txBody>
      </p:sp>
      <p:sp>
        <p:nvSpPr>
          <p:cNvPr id="21539" name="Rectangle 35"/>
          <p:cNvSpPr>
            <a:spLocks noChangeArrowheads="1"/>
          </p:cNvSpPr>
          <p:nvPr/>
        </p:nvSpPr>
        <p:spPr bwMode="auto">
          <a:xfrm>
            <a:off x="3479854" y="2215775"/>
            <a:ext cx="64633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rPr>
              <a:t>朱邦杰</a:t>
            </a:r>
            <a:endParaRPr lang="zh-CN" altLang="zh-CN" sz="1200" b="1" dirty="0">
              <a:solidFill>
                <a:schemeClr val="bg1"/>
              </a:solidFill>
              <a:latin typeface="微软雅黑" panose="020B0503020204020204" pitchFamily="34" charset="-122"/>
              <a:ea typeface="微软雅黑" panose="020B0503020204020204" pitchFamily="34" charset="-122"/>
            </a:endParaRPr>
          </a:p>
        </p:txBody>
      </p:sp>
      <p:sp>
        <p:nvSpPr>
          <p:cNvPr id="21540" name="Rectangle 36"/>
          <p:cNvSpPr>
            <a:spLocks noChangeArrowheads="1"/>
          </p:cNvSpPr>
          <p:nvPr/>
        </p:nvSpPr>
        <p:spPr bwMode="auto">
          <a:xfrm>
            <a:off x="2919195" y="2626760"/>
            <a:ext cx="1824802" cy="798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作为组长尽职地完成了文档审核，文档编写，任务分配，绩效评定等工作</a:t>
            </a:r>
          </a:p>
        </p:txBody>
      </p:sp>
      <p:sp>
        <p:nvSpPr>
          <p:cNvPr id="21541" name="Rectangle 37"/>
          <p:cNvSpPr>
            <a:spLocks noChangeArrowheads="1"/>
          </p:cNvSpPr>
          <p:nvPr/>
        </p:nvSpPr>
        <p:spPr bwMode="auto">
          <a:xfrm>
            <a:off x="4960858" y="2620189"/>
            <a:ext cx="1824802" cy="798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参与</a:t>
            </a:r>
            <a:r>
              <a:rPr lang="en-US" altLang="zh-CN" sz="1200" dirty="0">
                <a:solidFill>
                  <a:schemeClr val="bg1"/>
                </a:solidFill>
                <a:latin typeface="微软雅黑" panose="020B0503020204020204" pitchFamily="34" charset="-122"/>
                <a:ea typeface="微软雅黑" panose="020B0503020204020204" pitchFamily="34" charset="-122"/>
              </a:rPr>
              <a:t>ppt</a:t>
            </a:r>
            <a:r>
              <a:rPr lang="zh-CN" altLang="en-US" sz="1200" dirty="0">
                <a:solidFill>
                  <a:schemeClr val="bg1"/>
                </a:solidFill>
                <a:latin typeface="微软雅黑" panose="020B0503020204020204" pitchFamily="34" charset="-122"/>
                <a:ea typeface="微软雅黑" panose="020B0503020204020204" pitchFamily="34" charset="-122"/>
              </a:rPr>
              <a:t>制作，以及</a:t>
            </a:r>
            <a:r>
              <a:rPr lang="en-US" altLang="zh-CN" sz="1200" dirty="0">
                <a:solidFill>
                  <a:schemeClr val="bg1"/>
                </a:solidFill>
                <a:latin typeface="微软雅黑" panose="020B0503020204020204" pitchFamily="34" charset="-122"/>
                <a:ea typeface="微软雅黑" panose="020B0503020204020204" pitchFamily="34" charset="-122"/>
              </a:rPr>
              <a:t>ppt</a:t>
            </a:r>
            <a:r>
              <a:rPr lang="zh-CN" altLang="en-US" sz="1200" dirty="0">
                <a:solidFill>
                  <a:schemeClr val="bg1"/>
                </a:solidFill>
                <a:latin typeface="微软雅黑" panose="020B0503020204020204" pitchFamily="34" charset="-122"/>
                <a:ea typeface="微软雅黑" panose="020B0503020204020204" pitchFamily="34" charset="-122"/>
              </a:rPr>
              <a:t>排版审核等工作，尽职完善的完成了工作</a:t>
            </a:r>
          </a:p>
        </p:txBody>
      </p:sp>
      <p:sp>
        <p:nvSpPr>
          <p:cNvPr id="21542" name="Rectangle 38"/>
          <p:cNvSpPr>
            <a:spLocks noChangeArrowheads="1"/>
          </p:cNvSpPr>
          <p:nvPr/>
        </p:nvSpPr>
        <p:spPr bwMode="auto">
          <a:xfrm>
            <a:off x="7705272" y="2216062"/>
            <a:ext cx="64633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rPr>
              <a:t>牛旷野</a:t>
            </a:r>
            <a:endParaRPr lang="zh-CN" altLang="zh-CN" sz="1200" b="1" dirty="0">
              <a:solidFill>
                <a:schemeClr val="bg1"/>
              </a:solidFill>
              <a:latin typeface="微软雅黑" panose="020B0503020204020204" pitchFamily="34" charset="-122"/>
              <a:ea typeface="微软雅黑" panose="020B0503020204020204" pitchFamily="34" charset="-122"/>
            </a:endParaRPr>
          </a:p>
        </p:txBody>
      </p:sp>
      <p:sp>
        <p:nvSpPr>
          <p:cNvPr id="21543" name="Rectangle 39"/>
          <p:cNvSpPr>
            <a:spLocks noChangeArrowheads="1"/>
          </p:cNvSpPr>
          <p:nvPr/>
        </p:nvSpPr>
        <p:spPr bwMode="auto">
          <a:xfrm>
            <a:off x="7158077" y="2626221"/>
            <a:ext cx="1781876" cy="521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负责</a:t>
            </a:r>
            <a:r>
              <a:rPr lang="en-US" altLang="zh-CN" sz="1200" dirty="0">
                <a:solidFill>
                  <a:schemeClr val="bg1"/>
                </a:solidFill>
                <a:latin typeface="微软雅黑" panose="020B0503020204020204" pitchFamily="34" charset="-122"/>
                <a:ea typeface="微软雅黑" panose="020B0503020204020204" pitchFamily="34" charset="-122"/>
              </a:rPr>
              <a:t>ppt</a:t>
            </a:r>
            <a:r>
              <a:rPr lang="zh-CN" altLang="en-US" sz="1200" dirty="0">
                <a:solidFill>
                  <a:schemeClr val="bg1"/>
                </a:solidFill>
                <a:latin typeface="微软雅黑" panose="020B0503020204020204" pitchFamily="34" charset="-122"/>
                <a:ea typeface="微软雅黑" panose="020B0503020204020204" pitchFamily="34" charset="-122"/>
              </a:rPr>
              <a:t>制作，绘制图表等工作，积极及时完成任务</a:t>
            </a:r>
          </a:p>
        </p:txBody>
      </p:sp>
      <p:sp>
        <p:nvSpPr>
          <p:cNvPr id="21544" name="Line 40"/>
          <p:cNvSpPr>
            <a:spLocks noChangeShapeType="1"/>
          </p:cNvSpPr>
          <p:nvPr/>
        </p:nvSpPr>
        <p:spPr bwMode="auto">
          <a:xfrm>
            <a:off x="2862072" y="2554587"/>
            <a:ext cx="1708577" cy="1"/>
          </a:xfrm>
          <a:prstGeom prst="line">
            <a:avLst/>
          </a:prstGeom>
          <a:noFill/>
          <a:ln w="12700" cmpd="sng">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45" name="Line 41"/>
          <p:cNvSpPr>
            <a:spLocks noChangeShapeType="1"/>
          </p:cNvSpPr>
          <p:nvPr/>
        </p:nvSpPr>
        <p:spPr bwMode="auto">
          <a:xfrm flipV="1">
            <a:off x="4960858" y="2541679"/>
            <a:ext cx="1777780" cy="12907"/>
          </a:xfrm>
          <a:prstGeom prst="line">
            <a:avLst/>
          </a:prstGeom>
          <a:noFill/>
          <a:ln w="12700" cmpd="sng">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dirty="0">
              <a:latin typeface="微软雅黑" panose="020B0503020204020204" pitchFamily="34" charset="-122"/>
              <a:ea typeface="微软雅黑" panose="020B0503020204020204" pitchFamily="34" charset="-122"/>
            </a:endParaRPr>
          </a:p>
        </p:txBody>
      </p:sp>
      <p:sp>
        <p:nvSpPr>
          <p:cNvPr id="21546" name="Line 42"/>
          <p:cNvSpPr>
            <a:spLocks noChangeShapeType="1"/>
          </p:cNvSpPr>
          <p:nvPr/>
        </p:nvSpPr>
        <p:spPr bwMode="auto">
          <a:xfrm>
            <a:off x="7158077" y="2541679"/>
            <a:ext cx="1636882" cy="12910"/>
          </a:xfrm>
          <a:prstGeom prst="line">
            <a:avLst/>
          </a:prstGeom>
          <a:noFill/>
          <a:ln w="12700" cmpd="sng">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48" name="Line 44"/>
          <p:cNvSpPr>
            <a:spLocks noChangeShapeType="1"/>
          </p:cNvSpPr>
          <p:nvPr/>
        </p:nvSpPr>
        <p:spPr bwMode="auto">
          <a:xfrm>
            <a:off x="4759619" y="1779735"/>
            <a:ext cx="0" cy="1976195"/>
          </a:xfrm>
          <a:prstGeom prst="line">
            <a:avLst/>
          </a:prstGeom>
          <a:noFill/>
          <a:ln w="6350" cmpd="sng">
            <a:solidFill>
              <a:schemeClr val="bg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49" name="Line 45"/>
          <p:cNvSpPr>
            <a:spLocks noChangeShapeType="1"/>
          </p:cNvSpPr>
          <p:nvPr/>
        </p:nvSpPr>
        <p:spPr bwMode="auto">
          <a:xfrm>
            <a:off x="6909271" y="1793063"/>
            <a:ext cx="7794" cy="1976208"/>
          </a:xfrm>
          <a:prstGeom prst="line">
            <a:avLst/>
          </a:prstGeom>
          <a:noFill/>
          <a:ln w="6350" cmpd="sng">
            <a:solidFill>
              <a:schemeClr val="bg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47"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48"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49"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0"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07</a:t>
            </a:r>
            <a:endParaRPr kumimoji="0" lang="zh-CN" altLang="zh-CN" sz="1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1" name="Rectangle 39"/>
          <p:cNvSpPr>
            <a:spLocks noChangeArrowheads="1"/>
          </p:cNvSpPr>
          <p:nvPr/>
        </p:nvSpPr>
        <p:spPr bwMode="auto">
          <a:xfrm>
            <a:off x="915988" y="338497"/>
            <a:ext cx="27780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4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组员分工及评价</a:t>
            </a:r>
            <a:endParaRPr lang="en-US" altLang="zh-CN" sz="14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44" name="Rectangle 24"/>
          <p:cNvSpPr>
            <a:spLocks noChangeArrowheads="1"/>
          </p:cNvSpPr>
          <p:nvPr/>
        </p:nvSpPr>
        <p:spPr bwMode="auto">
          <a:xfrm>
            <a:off x="2807241" y="1299123"/>
            <a:ext cx="2114357" cy="244476"/>
          </a:xfrm>
          <a:prstGeom prst="rect">
            <a:avLst/>
          </a:prstGeom>
          <a:noFill/>
          <a:ln w="6350" cmpd="sng">
            <a:solidFill>
              <a:srgbClr val="98D2E3"/>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1">
                  <a:lumMod val="50000"/>
                  <a:lumOff val="50000"/>
                </a:schemeClr>
              </a:solidFill>
            </a:endParaRPr>
          </a:p>
        </p:txBody>
      </p:sp>
      <p:sp>
        <p:nvSpPr>
          <p:cNvPr id="52" name="Rectangle 32"/>
          <p:cNvSpPr>
            <a:spLocks noChangeArrowheads="1"/>
          </p:cNvSpPr>
          <p:nvPr/>
        </p:nvSpPr>
        <p:spPr bwMode="auto">
          <a:xfrm>
            <a:off x="7057060" y="1297192"/>
            <a:ext cx="2086940" cy="244475"/>
          </a:xfrm>
          <a:prstGeom prst="rect">
            <a:avLst/>
          </a:prstGeom>
          <a:noFill/>
          <a:ln w="6350" cmpd="sng">
            <a:solidFill>
              <a:srgbClr val="FBE22D"/>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1">
                  <a:lumMod val="50000"/>
                  <a:lumOff val="50000"/>
                </a:schemeClr>
              </a:solidFill>
            </a:endParaRPr>
          </a:p>
        </p:txBody>
      </p:sp>
      <p:sp>
        <p:nvSpPr>
          <p:cNvPr id="53" name="Rectangle 36"/>
          <p:cNvSpPr>
            <a:spLocks noChangeArrowheads="1"/>
          </p:cNvSpPr>
          <p:nvPr/>
        </p:nvSpPr>
        <p:spPr bwMode="auto">
          <a:xfrm>
            <a:off x="4978985" y="1293638"/>
            <a:ext cx="1974231" cy="244475"/>
          </a:xfrm>
          <a:prstGeom prst="rect">
            <a:avLst/>
          </a:prstGeom>
          <a:noFill/>
          <a:ln w="6350" cmpd="sng">
            <a:solidFill>
              <a:srgbClr val="A9D25A"/>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1">
                  <a:lumMod val="50000"/>
                  <a:lumOff val="50000"/>
                </a:schemeClr>
              </a:solidFill>
            </a:endParaRPr>
          </a:p>
        </p:txBody>
      </p:sp>
      <p:sp>
        <p:nvSpPr>
          <p:cNvPr id="54" name="Rectangle 38"/>
          <p:cNvSpPr>
            <a:spLocks noChangeArrowheads="1"/>
          </p:cNvSpPr>
          <p:nvPr/>
        </p:nvSpPr>
        <p:spPr bwMode="auto">
          <a:xfrm>
            <a:off x="2877694" y="1129679"/>
            <a:ext cx="2019784" cy="38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250000"/>
              </a:lnSpc>
            </a:pPr>
            <a:r>
              <a:rPr lang="zh-CN" altLang="en-US" sz="1200" b="1" dirty="0">
                <a:solidFill>
                  <a:schemeClr val="bg1"/>
                </a:solidFill>
                <a:latin typeface="微软雅黑" panose="020B0503020204020204" pitchFamily="34" charset="-122"/>
                <a:ea typeface="微软雅黑" panose="020B0503020204020204" pitchFamily="34" charset="-122"/>
              </a:rPr>
              <a:t>任务分配，统筹进度（</a:t>
            </a:r>
            <a:r>
              <a:rPr lang="en-US" altLang="zh-CN" sz="1200" b="1" dirty="0">
                <a:solidFill>
                  <a:schemeClr val="bg1"/>
                </a:solidFill>
                <a:latin typeface="微软雅黑" panose="020B0503020204020204" pitchFamily="34" charset="-122"/>
                <a:ea typeface="微软雅黑" panose="020B0503020204020204" pitchFamily="34" charset="-122"/>
              </a:rPr>
              <a:t>86.7</a:t>
            </a:r>
            <a:r>
              <a:rPr lang="zh-CN" altLang="en-US" sz="1200" b="1" dirty="0">
                <a:solidFill>
                  <a:schemeClr val="bg1"/>
                </a:solidFill>
                <a:latin typeface="微软雅黑" panose="020B0503020204020204" pitchFamily="34" charset="-122"/>
                <a:ea typeface="微软雅黑" panose="020B0503020204020204" pitchFamily="34" charset="-122"/>
              </a:rPr>
              <a:t>）</a:t>
            </a:r>
          </a:p>
        </p:txBody>
      </p:sp>
      <p:sp>
        <p:nvSpPr>
          <p:cNvPr id="56" name="Rectangle 42"/>
          <p:cNvSpPr>
            <a:spLocks noChangeArrowheads="1"/>
          </p:cNvSpPr>
          <p:nvPr/>
        </p:nvSpPr>
        <p:spPr bwMode="auto">
          <a:xfrm>
            <a:off x="7127513" y="1136072"/>
            <a:ext cx="2104743" cy="38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250000"/>
              </a:lnSpc>
            </a:pPr>
            <a:r>
              <a:rPr lang="en-US" altLang="zh-CN" sz="1200" b="1" dirty="0">
                <a:solidFill>
                  <a:schemeClr val="bg1"/>
                </a:solidFill>
                <a:latin typeface="微软雅黑" panose="020B0503020204020204" pitchFamily="34" charset="-122"/>
                <a:ea typeface="微软雅黑" panose="020B0503020204020204" pitchFamily="34" charset="-122"/>
              </a:rPr>
              <a:t>PPT</a:t>
            </a:r>
            <a:r>
              <a:rPr lang="zh-CN" altLang="en-US" sz="1200" b="1" dirty="0">
                <a:solidFill>
                  <a:schemeClr val="bg1"/>
                </a:solidFill>
                <a:latin typeface="微软雅黑" panose="020B0503020204020204" pitchFamily="34" charset="-122"/>
                <a:ea typeface="微软雅黑" panose="020B0503020204020204" pitchFamily="34" charset="-122"/>
              </a:rPr>
              <a:t>制作，资料查找（</a:t>
            </a:r>
            <a:r>
              <a:rPr lang="en-US" altLang="zh-CN" sz="1200" b="1" dirty="0">
                <a:solidFill>
                  <a:schemeClr val="bg1"/>
                </a:solidFill>
                <a:latin typeface="微软雅黑" panose="020B0503020204020204" pitchFamily="34" charset="-122"/>
                <a:ea typeface="微软雅黑" panose="020B0503020204020204" pitchFamily="34" charset="-122"/>
              </a:rPr>
              <a:t>87.05</a:t>
            </a:r>
            <a:r>
              <a:rPr lang="zh-CN" altLang="en-US" sz="1200" b="1" dirty="0">
                <a:solidFill>
                  <a:schemeClr val="bg1"/>
                </a:solidFill>
                <a:latin typeface="微软雅黑" panose="020B0503020204020204" pitchFamily="34" charset="-122"/>
                <a:ea typeface="微软雅黑" panose="020B0503020204020204" pitchFamily="34" charset="-122"/>
              </a:rPr>
              <a:t>）</a:t>
            </a:r>
            <a:endParaRPr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57" name="Rectangle 44"/>
          <p:cNvSpPr>
            <a:spLocks noChangeArrowheads="1"/>
          </p:cNvSpPr>
          <p:nvPr/>
        </p:nvSpPr>
        <p:spPr bwMode="auto">
          <a:xfrm>
            <a:off x="5020218" y="1144273"/>
            <a:ext cx="2010166" cy="38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250000"/>
              </a:lnSpc>
            </a:pPr>
            <a:r>
              <a:rPr lang="en-US" altLang="zh-CN" sz="1200" b="1" dirty="0">
                <a:solidFill>
                  <a:schemeClr val="bg1"/>
                </a:solidFill>
                <a:latin typeface="微软雅黑" panose="020B0503020204020204" pitchFamily="34" charset="-122"/>
                <a:ea typeface="微软雅黑" panose="020B0503020204020204" pitchFamily="34" charset="-122"/>
              </a:rPr>
              <a:t>PPT</a:t>
            </a:r>
            <a:r>
              <a:rPr lang="zh-CN" altLang="en-US" sz="1200" b="1" dirty="0">
                <a:solidFill>
                  <a:schemeClr val="bg1"/>
                </a:solidFill>
                <a:latin typeface="微软雅黑" panose="020B0503020204020204" pitchFamily="34" charset="-122"/>
                <a:ea typeface="微软雅黑" panose="020B0503020204020204" pitchFamily="34" charset="-122"/>
              </a:rPr>
              <a:t>制作、资料查找（</a:t>
            </a:r>
            <a:r>
              <a:rPr lang="en-US" altLang="zh-CN" sz="1200" b="1" dirty="0">
                <a:solidFill>
                  <a:schemeClr val="bg1"/>
                </a:solidFill>
                <a:latin typeface="微软雅黑" panose="020B0503020204020204" pitchFamily="34" charset="-122"/>
                <a:ea typeface="微软雅黑" panose="020B0503020204020204" pitchFamily="34" charset="-122"/>
              </a:rPr>
              <a:t>86.9</a:t>
            </a:r>
            <a:r>
              <a:rPr lang="zh-CN" altLang="en-US" sz="1200" b="1" dirty="0">
                <a:solidFill>
                  <a:schemeClr val="bg1"/>
                </a:solidFill>
                <a:latin typeface="微软雅黑" panose="020B0503020204020204" pitchFamily="34" charset="-122"/>
                <a:ea typeface="微软雅黑" panose="020B0503020204020204" pitchFamily="34" charset="-122"/>
              </a:rPr>
              <a:t>）</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p:cTn id="7" dur="300" fill="hold"/>
                                        <p:tgtEl>
                                          <p:spTgt spid="49"/>
                                        </p:tgtEl>
                                        <p:attrNameLst>
                                          <p:attrName>ppt_w</p:attrName>
                                        </p:attrNameLst>
                                      </p:cBhvr>
                                      <p:tavLst>
                                        <p:tav tm="0">
                                          <p:val>
                                            <p:fltVal val="0"/>
                                          </p:val>
                                        </p:tav>
                                        <p:tav tm="100000">
                                          <p:val>
                                            <p:strVal val="#ppt_w"/>
                                          </p:val>
                                        </p:tav>
                                      </p:tavLst>
                                    </p:anim>
                                    <p:anim calcmode="lin" valueType="num">
                                      <p:cBhvr>
                                        <p:cTn id="8" dur="300" fill="hold"/>
                                        <p:tgtEl>
                                          <p:spTgt spid="49"/>
                                        </p:tgtEl>
                                        <p:attrNameLst>
                                          <p:attrName>ppt_h</p:attrName>
                                        </p:attrNameLst>
                                      </p:cBhvr>
                                      <p:tavLst>
                                        <p:tav tm="0">
                                          <p:val>
                                            <p:fltVal val="0"/>
                                          </p:val>
                                        </p:tav>
                                        <p:tav tm="100000">
                                          <p:val>
                                            <p:strVal val="#ppt_h"/>
                                          </p:val>
                                        </p:tav>
                                      </p:tavLst>
                                    </p:anim>
                                    <p:animEffect transition="in" filter="fade">
                                      <p:cBhvr>
                                        <p:cTn id="9" dur="300"/>
                                        <p:tgtEl>
                                          <p:spTgt spid="49"/>
                                        </p:tgtEl>
                                      </p:cBhvr>
                                    </p:animEffect>
                                  </p:childTnLst>
                                </p:cTn>
                              </p:par>
                              <p:par>
                                <p:cTn id="10" presetID="6" presetClass="emph" presetSubtype="0" autoRev="1" fill="hold" grpId="1" nodeType="withEffect">
                                  <p:stCondLst>
                                    <p:cond delay="300"/>
                                  </p:stCondLst>
                                  <p:childTnLst>
                                    <p:animScale>
                                      <p:cBhvr>
                                        <p:cTn id="11" dur="150" fill="hold"/>
                                        <p:tgtEl>
                                          <p:spTgt spid="49"/>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48"/>
                                        </p:tgtEl>
                                        <p:attrNameLst>
                                          <p:attrName>style.visibility</p:attrName>
                                        </p:attrNameLst>
                                      </p:cBhvr>
                                      <p:to>
                                        <p:strVal val="visible"/>
                                      </p:to>
                                    </p:set>
                                    <p:anim calcmode="lin" valueType="num">
                                      <p:cBhvr>
                                        <p:cTn id="14" dur="300" fill="hold"/>
                                        <p:tgtEl>
                                          <p:spTgt spid="48"/>
                                        </p:tgtEl>
                                        <p:attrNameLst>
                                          <p:attrName>ppt_w</p:attrName>
                                        </p:attrNameLst>
                                      </p:cBhvr>
                                      <p:tavLst>
                                        <p:tav tm="0">
                                          <p:val>
                                            <p:fltVal val="0"/>
                                          </p:val>
                                        </p:tav>
                                        <p:tav tm="100000">
                                          <p:val>
                                            <p:strVal val="#ppt_w"/>
                                          </p:val>
                                        </p:tav>
                                      </p:tavLst>
                                    </p:anim>
                                    <p:anim calcmode="lin" valueType="num">
                                      <p:cBhvr>
                                        <p:cTn id="15" dur="300" fill="hold"/>
                                        <p:tgtEl>
                                          <p:spTgt spid="48"/>
                                        </p:tgtEl>
                                        <p:attrNameLst>
                                          <p:attrName>ppt_h</p:attrName>
                                        </p:attrNameLst>
                                      </p:cBhvr>
                                      <p:tavLst>
                                        <p:tav tm="0">
                                          <p:val>
                                            <p:fltVal val="0"/>
                                          </p:val>
                                        </p:tav>
                                        <p:tav tm="100000">
                                          <p:val>
                                            <p:strVal val="#ppt_h"/>
                                          </p:val>
                                        </p:tav>
                                      </p:tavLst>
                                    </p:anim>
                                    <p:animEffect transition="in" filter="fade">
                                      <p:cBhvr>
                                        <p:cTn id="16" dur="300"/>
                                        <p:tgtEl>
                                          <p:spTgt spid="48"/>
                                        </p:tgtEl>
                                      </p:cBhvr>
                                    </p:animEffect>
                                  </p:childTnLst>
                                </p:cTn>
                              </p:par>
                              <p:par>
                                <p:cTn id="17" presetID="6" presetClass="emph" presetSubtype="0" autoRev="1" fill="hold" grpId="1" nodeType="withEffect">
                                  <p:stCondLst>
                                    <p:cond delay="600"/>
                                  </p:stCondLst>
                                  <p:childTnLst>
                                    <p:animScale>
                                      <p:cBhvr>
                                        <p:cTn id="18" dur="150" fill="hold"/>
                                        <p:tgtEl>
                                          <p:spTgt spid="48"/>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47"/>
                                        </p:tgtEl>
                                        <p:attrNameLst>
                                          <p:attrName>style.visibility</p:attrName>
                                        </p:attrNameLst>
                                      </p:cBhvr>
                                      <p:to>
                                        <p:strVal val="visible"/>
                                      </p:to>
                                    </p:set>
                                    <p:anim calcmode="lin" valueType="num">
                                      <p:cBhvr>
                                        <p:cTn id="21" dur="300" fill="hold"/>
                                        <p:tgtEl>
                                          <p:spTgt spid="47"/>
                                        </p:tgtEl>
                                        <p:attrNameLst>
                                          <p:attrName>ppt_w</p:attrName>
                                        </p:attrNameLst>
                                      </p:cBhvr>
                                      <p:tavLst>
                                        <p:tav tm="0">
                                          <p:val>
                                            <p:fltVal val="0"/>
                                          </p:val>
                                        </p:tav>
                                        <p:tav tm="100000">
                                          <p:val>
                                            <p:strVal val="#ppt_w"/>
                                          </p:val>
                                        </p:tav>
                                      </p:tavLst>
                                    </p:anim>
                                    <p:anim calcmode="lin" valueType="num">
                                      <p:cBhvr>
                                        <p:cTn id="22" dur="300" fill="hold"/>
                                        <p:tgtEl>
                                          <p:spTgt spid="47"/>
                                        </p:tgtEl>
                                        <p:attrNameLst>
                                          <p:attrName>ppt_h</p:attrName>
                                        </p:attrNameLst>
                                      </p:cBhvr>
                                      <p:tavLst>
                                        <p:tav tm="0">
                                          <p:val>
                                            <p:fltVal val="0"/>
                                          </p:val>
                                        </p:tav>
                                        <p:tav tm="100000">
                                          <p:val>
                                            <p:strVal val="#ppt_h"/>
                                          </p:val>
                                        </p:tav>
                                      </p:tavLst>
                                    </p:anim>
                                    <p:animEffect transition="in" filter="fade">
                                      <p:cBhvr>
                                        <p:cTn id="23" dur="300"/>
                                        <p:tgtEl>
                                          <p:spTgt spid="47"/>
                                        </p:tgtEl>
                                      </p:cBhvr>
                                    </p:animEffect>
                                  </p:childTnLst>
                                </p:cTn>
                              </p:par>
                              <p:par>
                                <p:cTn id="24" presetID="6" presetClass="emph" presetSubtype="0" autoRev="1" fill="hold" grpId="1" nodeType="withEffect">
                                  <p:stCondLst>
                                    <p:cond delay="900"/>
                                  </p:stCondLst>
                                  <p:childTnLst>
                                    <p:animScale>
                                      <p:cBhvr>
                                        <p:cTn id="25" dur="150" fill="hold"/>
                                        <p:tgtEl>
                                          <p:spTgt spid="47"/>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46"/>
                                        </p:tgtEl>
                                        <p:attrNameLst>
                                          <p:attrName>style.visibility</p:attrName>
                                        </p:attrNameLst>
                                      </p:cBhvr>
                                      <p:to>
                                        <p:strVal val="visible"/>
                                      </p:to>
                                    </p:set>
                                    <p:anim calcmode="lin" valueType="num">
                                      <p:cBhvr>
                                        <p:cTn id="28" dur="300" fill="hold"/>
                                        <p:tgtEl>
                                          <p:spTgt spid="46"/>
                                        </p:tgtEl>
                                        <p:attrNameLst>
                                          <p:attrName>ppt_w</p:attrName>
                                        </p:attrNameLst>
                                      </p:cBhvr>
                                      <p:tavLst>
                                        <p:tav tm="0">
                                          <p:val>
                                            <p:fltVal val="0"/>
                                          </p:val>
                                        </p:tav>
                                        <p:tav tm="100000">
                                          <p:val>
                                            <p:strVal val="#ppt_w"/>
                                          </p:val>
                                        </p:tav>
                                      </p:tavLst>
                                    </p:anim>
                                    <p:anim calcmode="lin" valueType="num">
                                      <p:cBhvr>
                                        <p:cTn id="29" dur="300" fill="hold"/>
                                        <p:tgtEl>
                                          <p:spTgt spid="46"/>
                                        </p:tgtEl>
                                        <p:attrNameLst>
                                          <p:attrName>ppt_h</p:attrName>
                                        </p:attrNameLst>
                                      </p:cBhvr>
                                      <p:tavLst>
                                        <p:tav tm="0">
                                          <p:val>
                                            <p:fltVal val="0"/>
                                          </p:val>
                                        </p:tav>
                                        <p:tav tm="100000">
                                          <p:val>
                                            <p:strVal val="#ppt_h"/>
                                          </p:val>
                                        </p:tav>
                                      </p:tavLst>
                                    </p:anim>
                                    <p:animEffect transition="in" filter="fade">
                                      <p:cBhvr>
                                        <p:cTn id="30" dur="300"/>
                                        <p:tgtEl>
                                          <p:spTgt spid="46"/>
                                        </p:tgtEl>
                                      </p:cBhvr>
                                    </p:animEffect>
                                  </p:childTnLst>
                                </p:cTn>
                              </p:par>
                              <p:par>
                                <p:cTn id="31" presetID="6" presetClass="emph" presetSubtype="0" autoRev="1" fill="hold" grpId="1" nodeType="withEffect">
                                  <p:stCondLst>
                                    <p:cond delay="1200"/>
                                  </p:stCondLst>
                                  <p:childTnLst>
                                    <p:animScale>
                                      <p:cBhvr>
                                        <p:cTn id="32" dur="150" fill="hold"/>
                                        <p:tgtEl>
                                          <p:spTgt spid="46"/>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0"/>
                                        </p:tgtEl>
                                        <p:attrNameLst>
                                          <p:attrName>style.visibility</p:attrName>
                                        </p:attrNameLst>
                                      </p:cBhvr>
                                      <p:to>
                                        <p:strVal val="visible"/>
                                      </p:to>
                                    </p:set>
                                    <p:anim calcmode="lin" valueType="num">
                                      <p:cBhvr>
                                        <p:cTn id="35" dur="300" fill="hold"/>
                                        <p:tgtEl>
                                          <p:spTgt spid="50"/>
                                        </p:tgtEl>
                                        <p:attrNameLst>
                                          <p:attrName>ppt_w</p:attrName>
                                        </p:attrNameLst>
                                      </p:cBhvr>
                                      <p:tavLst>
                                        <p:tav tm="0">
                                          <p:val>
                                            <p:fltVal val="0"/>
                                          </p:val>
                                        </p:tav>
                                        <p:tav tm="100000">
                                          <p:val>
                                            <p:strVal val="#ppt_w"/>
                                          </p:val>
                                        </p:tav>
                                      </p:tavLst>
                                    </p:anim>
                                    <p:anim calcmode="lin" valueType="num">
                                      <p:cBhvr>
                                        <p:cTn id="36" dur="300" fill="hold"/>
                                        <p:tgtEl>
                                          <p:spTgt spid="50"/>
                                        </p:tgtEl>
                                        <p:attrNameLst>
                                          <p:attrName>ppt_h</p:attrName>
                                        </p:attrNameLst>
                                      </p:cBhvr>
                                      <p:tavLst>
                                        <p:tav tm="0">
                                          <p:val>
                                            <p:fltVal val="0"/>
                                          </p:val>
                                        </p:tav>
                                        <p:tav tm="100000">
                                          <p:val>
                                            <p:strVal val="#ppt_h"/>
                                          </p:val>
                                        </p:tav>
                                      </p:tavLst>
                                    </p:anim>
                                    <p:animEffect transition="in" filter="fade">
                                      <p:cBhvr>
                                        <p:cTn id="37" dur="300"/>
                                        <p:tgtEl>
                                          <p:spTgt spid="50"/>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1"/>
                                        </p:tgtEl>
                                        <p:attrNameLst>
                                          <p:attrName>style.visibility</p:attrName>
                                        </p:attrNameLst>
                                      </p:cBhvr>
                                      <p:to>
                                        <p:strVal val="visible"/>
                                      </p:to>
                                    </p:set>
                                    <p:animEffect transition="in" filter="wipe(left)">
                                      <p:cBhvr>
                                        <p:cTn id="40" dur="500"/>
                                        <p:tgtEl>
                                          <p:spTgt spid="51"/>
                                        </p:tgtEl>
                                      </p:cBhvr>
                                    </p:animEffect>
                                  </p:childTnLst>
                                </p:cTn>
                              </p:par>
                              <p:par>
                                <p:cTn id="41" presetID="6" presetClass="emph" presetSubtype="0" autoRev="1" fill="hold" grpId="1" nodeType="withEffect">
                                  <p:stCondLst>
                                    <p:cond delay="800"/>
                                  </p:stCondLst>
                                  <p:childTnLst>
                                    <p:animScale>
                                      <p:cBhvr>
                                        <p:cTn id="42" dur="150" fill="hold"/>
                                        <p:tgtEl>
                                          <p:spTgt spid="50"/>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6" grpId="1" animBg="1"/>
      <p:bldP spid="47" grpId="0" animBg="1"/>
      <p:bldP spid="47" grpId="1" animBg="1"/>
      <p:bldP spid="48" grpId="0" animBg="1"/>
      <p:bldP spid="48" grpId="1" animBg="1"/>
      <p:bldP spid="49" grpId="0" animBg="1"/>
      <p:bldP spid="49" grpId="1" animBg="1"/>
      <p:bldP spid="50" grpId="0"/>
      <p:bldP spid="50" grpId="1"/>
      <p:bldP spid="5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01</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8"/>
            <a:ext cx="243187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用例图建模技术及应用</a:t>
            </a:r>
            <a:endParaRPr lang="en-US" altLang="zh-CN" sz="1600" b="1" baseline="30000" dirty="0">
              <a:solidFill>
                <a:srgbClr val="EA5514"/>
              </a:solidFill>
              <a:latin typeface="微软雅黑" pitchFamily="34" charset="-122"/>
              <a:ea typeface="微软雅黑" pitchFamily="34" charset="-122"/>
              <a:cs typeface="宋体" pitchFamily="2" charset="-122"/>
            </a:endParaRPr>
          </a:p>
        </p:txBody>
      </p:sp>
      <p:sp>
        <p:nvSpPr>
          <p:cNvPr id="10" name="矩形 9">
            <a:extLst>
              <a:ext uri="{FF2B5EF4-FFF2-40B4-BE49-F238E27FC236}">
                <a16:creationId xmlns:a16="http://schemas.microsoft.com/office/drawing/2014/main" id="{B4F28F57-E267-4A39-954F-1A654A7DD7EF}"/>
              </a:ext>
            </a:extLst>
          </p:cNvPr>
          <p:cNvSpPr/>
          <p:nvPr/>
        </p:nvSpPr>
        <p:spPr>
          <a:xfrm>
            <a:off x="565482" y="1582671"/>
            <a:ext cx="3456384" cy="2264851"/>
          </a:xfrm>
          <a:prstGeom prst="rect">
            <a:avLst/>
          </a:prstGeom>
        </p:spPr>
        <p:txBody>
          <a:bodyPr wrap="square">
            <a:spAutoFit/>
          </a:bodyPr>
          <a:lstStyle/>
          <a:p>
            <a:pPr>
              <a:lnSpc>
                <a:spcPct val="150000"/>
              </a:lnSpc>
            </a:pPr>
            <a:r>
              <a:rPr lang="zh-CN" altLang="en-US" sz="1600" b="1" dirty="0">
                <a:latin typeface="微软雅黑" panose="020B0503020204020204" pitchFamily="34" charset="-122"/>
                <a:ea typeface="微软雅黑" panose="020B0503020204020204" pitchFamily="34" charset="-122"/>
              </a:rPr>
              <a:t>创建用例图模型主要包括一下三部分</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1600" b="1" dirty="0">
                <a:latin typeface="微软雅黑" panose="020B0503020204020204" pitchFamily="34" charset="-122"/>
                <a:ea typeface="微软雅黑" panose="020B0503020204020204" pitchFamily="34" charset="-122"/>
              </a:rPr>
              <a:t>1</a:t>
            </a:r>
            <a:r>
              <a:rPr lang="zh-CN" altLang="en-US" sz="1600" b="1" dirty="0">
                <a:latin typeface="微软雅黑" panose="020B0503020204020204" pitchFamily="34" charset="-122"/>
                <a:ea typeface="微软雅黑" panose="020B0503020204020204" pitchFamily="34" charset="-122"/>
              </a:rPr>
              <a:t>）</a:t>
            </a:r>
            <a:r>
              <a:rPr lang="zh-CN" altLang="en-US" sz="1600" b="1" dirty="0">
                <a:solidFill>
                  <a:srgbClr val="FF6B00"/>
                </a:solidFill>
                <a:latin typeface="微软雅黑" panose="020B0503020204020204" pitchFamily="34" charset="-122"/>
                <a:ea typeface="微软雅黑" panose="020B0503020204020204" pitchFamily="34" charset="-122"/>
              </a:rPr>
              <a:t>识别出系统中的角色和用例</a:t>
            </a:r>
            <a:endParaRPr lang="en-US" altLang="zh-CN" sz="1600" b="1" dirty="0">
              <a:solidFill>
                <a:srgbClr val="FF6B00"/>
              </a:solidFill>
              <a:latin typeface="微软雅黑" panose="020B0503020204020204" pitchFamily="34" charset="-122"/>
              <a:ea typeface="微软雅黑" panose="020B0503020204020204" pitchFamily="34" charset="-122"/>
            </a:endParaRPr>
          </a:p>
          <a:p>
            <a:pPr>
              <a:lnSpc>
                <a:spcPct val="150000"/>
              </a:lnSpc>
            </a:pPr>
            <a:r>
              <a:rPr lang="zh-CN" altLang="en-US" sz="1600" b="1" dirty="0">
                <a:latin typeface="微软雅黑" panose="020B0503020204020204" pitchFamily="34" charset="-122"/>
                <a:ea typeface="微软雅黑" panose="020B0503020204020204" pitchFamily="34" charset="-122"/>
              </a:rPr>
              <a:t>这部分工作通常由系统分析员通过与用户进行沟通来完成，了解用户的业务需求，这些需求和答案成为创建用例图的基础信息。</a:t>
            </a:r>
          </a:p>
        </p:txBody>
      </p:sp>
      <p:sp>
        <p:nvSpPr>
          <p:cNvPr id="11" name="矩形 10">
            <a:extLst>
              <a:ext uri="{FF2B5EF4-FFF2-40B4-BE49-F238E27FC236}">
                <a16:creationId xmlns:a16="http://schemas.microsoft.com/office/drawing/2014/main" id="{F7F77ACE-0F65-4D92-86D2-B04F41BF4A34}"/>
              </a:ext>
            </a:extLst>
          </p:cNvPr>
          <p:cNvSpPr/>
          <p:nvPr/>
        </p:nvSpPr>
        <p:spPr>
          <a:xfrm>
            <a:off x="4860032" y="1562844"/>
            <a:ext cx="4392488" cy="2634183"/>
          </a:xfrm>
          <a:prstGeom prst="rect">
            <a:avLst/>
          </a:prstGeom>
        </p:spPr>
        <p:txBody>
          <a:bodyPr wrap="square">
            <a:spAutoFit/>
          </a:bodyPr>
          <a:lstStyle/>
          <a:p>
            <a:pPr>
              <a:lnSpc>
                <a:spcPct val="150000"/>
              </a:lnSpc>
            </a:pPr>
            <a:r>
              <a:rPr lang="zh-CN" altLang="en-US" sz="1600" b="1" dirty="0">
                <a:latin typeface="微软雅黑" panose="020B0503020204020204" pitchFamily="34" charset="-122"/>
                <a:ea typeface="微软雅黑" panose="020B0503020204020204" pitchFamily="34" charset="-122"/>
              </a:rPr>
              <a:t>从系统中</a:t>
            </a:r>
            <a:r>
              <a:rPr lang="zh-CN" altLang="en-US" sz="1600" b="1" dirty="0">
                <a:solidFill>
                  <a:srgbClr val="FF6B00"/>
                </a:solidFill>
                <a:latin typeface="微软雅黑" panose="020B0503020204020204" pitchFamily="34" charset="-122"/>
                <a:ea typeface="微软雅黑" panose="020B0503020204020204" pitchFamily="34" charset="-122"/>
              </a:rPr>
              <a:t>识别</a:t>
            </a:r>
            <a:r>
              <a:rPr lang="zh-CN" altLang="en-US" sz="1600" b="1" dirty="0">
                <a:latin typeface="微软雅黑" panose="020B0503020204020204" pitchFamily="34" charset="-122"/>
                <a:ea typeface="微软雅黑" panose="020B0503020204020204" pitchFamily="34" charset="-122"/>
              </a:rPr>
              <a:t>角色</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1600" b="1" dirty="0">
                <a:latin typeface="微软雅黑" panose="020B0503020204020204" pitchFamily="34" charset="-122"/>
                <a:ea typeface="微软雅黑" panose="020B0503020204020204" pitchFamily="34" charset="-122"/>
              </a:rPr>
              <a:t>1</a:t>
            </a:r>
            <a:r>
              <a:rPr lang="zh-CN" altLang="en-US" sz="1600" b="1" dirty="0">
                <a:latin typeface="微软雅黑" panose="020B0503020204020204" pitchFamily="34" charset="-122"/>
                <a:ea typeface="微软雅黑" panose="020B0503020204020204" pitchFamily="34" charset="-122"/>
              </a:rPr>
              <a:t>）谁将使用系统的主要功能</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1600" b="1" dirty="0">
                <a:latin typeface="微软雅黑" panose="020B0503020204020204" pitchFamily="34" charset="-122"/>
                <a:ea typeface="微软雅黑" panose="020B0503020204020204" pitchFamily="34" charset="-122"/>
              </a:rPr>
              <a:t>2</a:t>
            </a:r>
            <a:r>
              <a:rPr lang="zh-CN" altLang="en-US" sz="1600" b="1" dirty="0">
                <a:latin typeface="微软雅黑" panose="020B0503020204020204" pitchFamily="34" charset="-122"/>
                <a:ea typeface="微软雅黑" panose="020B0503020204020204" pitchFamily="34" charset="-122"/>
              </a:rPr>
              <a:t>）谁需要系统的支持以完成其日常工作任务</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1600" b="1" dirty="0">
                <a:latin typeface="微软雅黑" panose="020B0503020204020204" pitchFamily="34" charset="-122"/>
                <a:ea typeface="微软雅黑" panose="020B0503020204020204" pitchFamily="34" charset="-122"/>
              </a:rPr>
              <a:t>3</a:t>
            </a:r>
            <a:r>
              <a:rPr lang="zh-CN" altLang="en-US" sz="1600" b="1" dirty="0">
                <a:latin typeface="微软雅黑" panose="020B0503020204020204" pitchFamily="34" charset="-122"/>
                <a:ea typeface="微软雅黑" panose="020B0503020204020204" pitchFamily="34" charset="-122"/>
              </a:rPr>
              <a:t>）谁负责维护、管理并保持系统正常运行</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1600" b="1" dirty="0">
                <a:latin typeface="微软雅黑" panose="020B0503020204020204" pitchFamily="34" charset="-122"/>
                <a:ea typeface="微软雅黑" panose="020B0503020204020204" pitchFamily="34" charset="-122"/>
              </a:rPr>
              <a:t>4</a:t>
            </a:r>
            <a:r>
              <a:rPr lang="zh-CN" altLang="en-US" sz="1600" b="1" dirty="0">
                <a:latin typeface="微软雅黑" panose="020B0503020204020204" pitchFamily="34" charset="-122"/>
                <a:ea typeface="微软雅黑" panose="020B0503020204020204" pitchFamily="34" charset="-122"/>
              </a:rPr>
              <a:t>）系统需要处理哪些硬设备</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1600" b="1" dirty="0">
                <a:latin typeface="微软雅黑" panose="020B0503020204020204" pitchFamily="34" charset="-122"/>
                <a:ea typeface="微软雅黑" panose="020B0503020204020204" pitchFamily="34" charset="-122"/>
              </a:rPr>
              <a:t>5</a:t>
            </a:r>
            <a:r>
              <a:rPr lang="zh-CN" altLang="en-US" sz="1600" b="1" dirty="0">
                <a:latin typeface="微软雅黑" panose="020B0503020204020204" pitchFamily="34" charset="-122"/>
                <a:ea typeface="微软雅黑" panose="020B0503020204020204" pitchFamily="34" charset="-122"/>
              </a:rPr>
              <a:t>）系统需要和哪些外部系统交互</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1600" b="1" dirty="0">
                <a:latin typeface="微软雅黑" panose="020B0503020204020204" pitchFamily="34" charset="-122"/>
                <a:ea typeface="微软雅黑" panose="020B0503020204020204" pitchFamily="34" charset="-122"/>
              </a:rPr>
              <a:t>6</a:t>
            </a:r>
            <a:r>
              <a:rPr lang="zh-CN" altLang="en-US" sz="1600" b="1" dirty="0">
                <a:latin typeface="微软雅黑" panose="020B0503020204020204" pitchFamily="34" charset="-122"/>
                <a:ea typeface="微软雅黑" panose="020B0503020204020204" pitchFamily="34" charset="-122"/>
              </a:rPr>
              <a:t>）系统运行产生的结果谁更感兴趣</a:t>
            </a:r>
          </a:p>
        </p:txBody>
      </p:sp>
    </p:spTree>
    <p:extLst>
      <p:ext uri="{BB962C8B-B14F-4D97-AF65-F5344CB8AC3E}">
        <p14:creationId xmlns:p14="http://schemas.microsoft.com/office/powerpoint/2010/main" val="23870538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5" name="Rectangle 21"/>
          <p:cNvSpPr>
            <a:spLocks noChangeArrowheads="1"/>
          </p:cNvSpPr>
          <p:nvPr/>
        </p:nvSpPr>
        <p:spPr bwMode="auto">
          <a:xfrm>
            <a:off x="2561571" y="1058788"/>
            <a:ext cx="6582429" cy="3672408"/>
          </a:xfrm>
          <a:prstGeom prst="rect">
            <a:avLst/>
          </a:prstGeom>
          <a:solidFill>
            <a:srgbClr val="26313E"/>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dirty="0">
              <a:latin typeface="微软雅黑" panose="020B0503020204020204" pitchFamily="34" charset="-122"/>
              <a:ea typeface="微软雅黑" panose="020B0503020204020204" pitchFamily="34" charset="-122"/>
            </a:endParaRPr>
          </a:p>
        </p:txBody>
      </p:sp>
      <p:sp>
        <p:nvSpPr>
          <p:cNvPr id="21526" name="Rectangle 22" descr="InstructionalTechnology"/>
          <p:cNvSpPr>
            <a:spLocks noChangeArrowheads="1"/>
          </p:cNvSpPr>
          <p:nvPr/>
        </p:nvSpPr>
        <p:spPr bwMode="auto">
          <a:xfrm>
            <a:off x="0" y="1058788"/>
            <a:ext cx="2561570" cy="3668961"/>
          </a:xfrm>
          <a:prstGeom prst="rect">
            <a:avLst/>
          </a:prstGeom>
          <a:blipFill dpi="0" rotWithShape="1">
            <a:blip r:embed="rId2"/>
            <a:srcRect/>
            <a:stretch>
              <a:fillRect r="-34912"/>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1531" name="Group 27"/>
          <p:cNvGrpSpPr/>
          <p:nvPr/>
        </p:nvGrpSpPr>
        <p:grpSpPr bwMode="auto">
          <a:xfrm>
            <a:off x="7399079" y="1778868"/>
            <a:ext cx="341273" cy="369887"/>
            <a:chOff x="0" y="0"/>
            <a:chExt cx="127" cy="163"/>
          </a:xfrm>
          <a:solidFill>
            <a:srgbClr val="A9D25A"/>
          </a:solidFill>
        </p:grpSpPr>
        <p:sp>
          <p:nvSpPr>
            <p:cNvPr id="21532" name="Freeform 28"/>
            <p:cNvSpPr/>
            <p:nvPr/>
          </p:nvSpPr>
          <p:spPr bwMode="auto">
            <a:xfrm>
              <a:off x="0" y="0"/>
              <a:ext cx="127" cy="163"/>
            </a:xfrm>
            <a:custGeom>
              <a:avLst/>
              <a:gdLst>
                <a:gd name="T0" fmla="*/ 28 w 124"/>
                <a:gd name="T1" fmla="*/ 146 h 159"/>
                <a:gd name="T2" fmla="*/ 14 w 124"/>
                <a:gd name="T3" fmla="*/ 146 h 159"/>
                <a:gd name="T4" fmla="*/ 14 w 124"/>
                <a:gd name="T5" fmla="*/ 13 h 159"/>
                <a:gd name="T6" fmla="*/ 117 w 124"/>
                <a:gd name="T7" fmla="*/ 13 h 159"/>
                <a:gd name="T8" fmla="*/ 124 w 124"/>
                <a:gd name="T9" fmla="*/ 7 h 159"/>
                <a:gd name="T10" fmla="*/ 117 w 124"/>
                <a:gd name="T11" fmla="*/ 0 h 159"/>
                <a:gd name="T12" fmla="*/ 7 w 124"/>
                <a:gd name="T13" fmla="*/ 0 h 159"/>
                <a:gd name="T14" fmla="*/ 0 w 124"/>
                <a:gd name="T15" fmla="*/ 7 h 159"/>
                <a:gd name="T16" fmla="*/ 0 w 124"/>
                <a:gd name="T17" fmla="*/ 152 h 159"/>
                <a:gd name="T18" fmla="*/ 7 w 124"/>
                <a:gd name="T19" fmla="*/ 159 h 159"/>
                <a:gd name="T20" fmla="*/ 28 w 124"/>
                <a:gd name="T21" fmla="*/ 159 h 159"/>
                <a:gd name="T22" fmla="*/ 35 w 124"/>
                <a:gd name="T23" fmla="*/ 152 h 159"/>
                <a:gd name="T24" fmla="*/ 28 w 124"/>
                <a:gd name="T25" fmla="*/ 14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 h="159">
                  <a:moveTo>
                    <a:pt x="28" y="146"/>
                  </a:moveTo>
                  <a:cubicBezTo>
                    <a:pt x="14" y="146"/>
                    <a:pt x="14" y="146"/>
                    <a:pt x="14" y="146"/>
                  </a:cubicBezTo>
                  <a:cubicBezTo>
                    <a:pt x="14" y="13"/>
                    <a:pt x="14" y="13"/>
                    <a:pt x="14" y="13"/>
                  </a:cubicBezTo>
                  <a:cubicBezTo>
                    <a:pt x="117" y="13"/>
                    <a:pt x="117" y="13"/>
                    <a:pt x="117" y="13"/>
                  </a:cubicBezTo>
                  <a:cubicBezTo>
                    <a:pt x="121" y="13"/>
                    <a:pt x="124" y="10"/>
                    <a:pt x="124" y="7"/>
                  </a:cubicBezTo>
                  <a:cubicBezTo>
                    <a:pt x="124" y="3"/>
                    <a:pt x="121" y="0"/>
                    <a:pt x="117" y="0"/>
                  </a:cubicBezTo>
                  <a:cubicBezTo>
                    <a:pt x="7" y="0"/>
                    <a:pt x="7" y="0"/>
                    <a:pt x="7" y="0"/>
                  </a:cubicBezTo>
                  <a:cubicBezTo>
                    <a:pt x="3" y="0"/>
                    <a:pt x="0" y="3"/>
                    <a:pt x="0" y="7"/>
                  </a:cubicBezTo>
                  <a:cubicBezTo>
                    <a:pt x="0" y="152"/>
                    <a:pt x="0" y="152"/>
                    <a:pt x="0" y="152"/>
                  </a:cubicBezTo>
                  <a:cubicBezTo>
                    <a:pt x="0" y="156"/>
                    <a:pt x="3" y="159"/>
                    <a:pt x="7" y="159"/>
                  </a:cubicBezTo>
                  <a:cubicBezTo>
                    <a:pt x="28" y="159"/>
                    <a:pt x="28" y="159"/>
                    <a:pt x="28" y="159"/>
                  </a:cubicBezTo>
                  <a:cubicBezTo>
                    <a:pt x="31" y="159"/>
                    <a:pt x="35" y="156"/>
                    <a:pt x="35" y="152"/>
                  </a:cubicBezTo>
                  <a:cubicBezTo>
                    <a:pt x="35" y="149"/>
                    <a:pt x="31" y="146"/>
                    <a:pt x="28" y="14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33" name="Freeform 29"/>
            <p:cNvSpPr/>
            <p:nvPr/>
          </p:nvSpPr>
          <p:spPr bwMode="auto">
            <a:xfrm>
              <a:off x="80" y="95"/>
              <a:ext cx="47" cy="68"/>
            </a:xfrm>
            <a:custGeom>
              <a:avLst/>
              <a:gdLst>
                <a:gd name="T0" fmla="*/ 39 w 46"/>
                <a:gd name="T1" fmla="*/ 0 h 66"/>
                <a:gd name="T2" fmla="*/ 32 w 46"/>
                <a:gd name="T3" fmla="*/ 7 h 66"/>
                <a:gd name="T4" fmla="*/ 32 w 46"/>
                <a:gd name="T5" fmla="*/ 53 h 66"/>
                <a:gd name="T6" fmla="*/ 7 w 46"/>
                <a:gd name="T7" fmla="*/ 53 h 66"/>
                <a:gd name="T8" fmla="*/ 0 w 46"/>
                <a:gd name="T9" fmla="*/ 59 h 66"/>
                <a:gd name="T10" fmla="*/ 7 w 46"/>
                <a:gd name="T11" fmla="*/ 66 h 66"/>
                <a:gd name="T12" fmla="*/ 39 w 46"/>
                <a:gd name="T13" fmla="*/ 66 h 66"/>
                <a:gd name="T14" fmla="*/ 44 w 46"/>
                <a:gd name="T15" fmla="*/ 64 h 66"/>
                <a:gd name="T16" fmla="*/ 46 w 46"/>
                <a:gd name="T17" fmla="*/ 59 h 66"/>
                <a:gd name="T18" fmla="*/ 46 w 46"/>
                <a:gd name="T19" fmla="*/ 7 h 66"/>
                <a:gd name="T20" fmla="*/ 39 w 4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66">
                  <a:moveTo>
                    <a:pt x="39" y="0"/>
                  </a:moveTo>
                  <a:cubicBezTo>
                    <a:pt x="35" y="0"/>
                    <a:pt x="32" y="3"/>
                    <a:pt x="32" y="7"/>
                  </a:cubicBezTo>
                  <a:cubicBezTo>
                    <a:pt x="32" y="53"/>
                    <a:pt x="32" y="53"/>
                    <a:pt x="32" y="53"/>
                  </a:cubicBezTo>
                  <a:cubicBezTo>
                    <a:pt x="7" y="53"/>
                    <a:pt x="7" y="53"/>
                    <a:pt x="7" y="53"/>
                  </a:cubicBezTo>
                  <a:cubicBezTo>
                    <a:pt x="3" y="53"/>
                    <a:pt x="0" y="56"/>
                    <a:pt x="0" y="59"/>
                  </a:cubicBezTo>
                  <a:cubicBezTo>
                    <a:pt x="0" y="63"/>
                    <a:pt x="3" y="66"/>
                    <a:pt x="7" y="66"/>
                  </a:cubicBezTo>
                  <a:cubicBezTo>
                    <a:pt x="39" y="66"/>
                    <a:pt x="39" y="66"/>
                    <a:pt x="39" y="66"/>
                  </a:cubicBezTo>
                  <a:cubicBezTo>
                    <a:pt x="41" y="66"/>
                    <a:pt x="43" y="66"/>
                    <a:pt x="44" y="64"/>
                  </a:cubicBezTo>
                  <a:cubicBezTo>
                    <a:pt x="45" y="63"/>
                    <a:pt x="46" y="61"/>
                    <a:pt x="46" y="59"/>
                  </a:cubicBezTo>
                  <a:cubicBezTo>
                    <a:pt x="46" y="7"/>
                    <a:pt x="46" y="7"/>
                    <a:pt x="46" y="7"/>
                  </a:cubicBezTo>
                  <a:cubicBezTo>
                    <a:pt x="46" y="3"/>
                    <a:pt x="43" y="0"/>
                    <a:pt x="3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34" name="Freeform 30"/>
            <p:cNvSpPr>
              <a:spLocks noEditPoints="1"/>
            </p:cNvSpPr>
            <p:nvPr/>
          </p:nvSpPr>
          <p:spPr bwMode="auto">
            <a:xfrm>
              <a:off x="46" y="34"/>
              <a:ext cx="79" cy="114"/>
            </a:xfrm>
            <a:custGeom>
              <a:avLst/>
              <a:gdLst>
                <a:gd name="T0" fmla="*/ 68 w 78"/>
                <a:gd name="T1" fmla="*/ 2 h 112"/>
                <a:gd name="T2" fmla="*/ 60 w 78"/>
                <a:gd name="T3" fmla="*/ 0 h 112"/>
                <a:gd name="T4" fmla="*/ 46 w 78"/>
                <a:gd name="T5" fmla="*/ 8 h 112"/>
                <a:gd name="T6" fmla="*/ 1 w 78"/>
                <a:gd name="T7" fmla="*/ 85 h 112"/>
                <a:gd name="T8" fmla="*/ 0 w 78"/>
                <a:gd name="T9" fmla="*/ 88 h 112"/>
                <a:gd name="T10" fmla="*/ 1 w 78"/>
                <a:gd name="T11" fmla="*/ 106 h 112"/>
                <a:gd name="T12" fmla="*/ 4 w 78"/>
                <a:gd name="T13" fmla="*/ 112 h 112"/>
                <a:gd name="T14" fmla="*/ 8 w 78"/>
                <a:gd name="T15" fmla="*/ 112 h 112"/>
                <a:gd name="T16" fmla="*/ 11 w 78"/>
                <a:gd name="T17" fmla="*/ 112 h 112"/>
                <a:gd name="T18" fmla="*/ 27 w 78"/>
                <a:gd name="T19" fmla="*/ 103 h 112"/>
                <a:gd name="T20" fmla="*/ 29 w 78"/>
                <a:gd name="T21" fmla="*/ 101 h 112"/>
                <a:gd name="T22" fmla="*/ 74 w 78"/>
                <a:gd name="T23" fmla="*/ 24 h 112"/>
                <a:gd name="T24" fmla="*/ 68 w 78"/>
                <a:gd name="T25" fmla="*/ 2 h 112"/>
                <a:gd name="T26" fmla="*/ 62 w 78"/>
                <a:gd name="T27" fmla="*/ 17 h 112"/>
                <a:gd name="T28" fmla="*/ 18 w 78"/>
                <a:gd name="T29" fmla="*/ 92 h 112"/>
                <a:gd name="T30" fmla="*/ 14 w 78"/>
                <a:gd name="T31" fmla="*/ 94 h 112"/>
                <a:gd name="T32" fmla="*/ 14 w 78"/>
                <a:gd name="T33" fmla="*/ 90 h 112"/>
                <a:gd name="T34" fmla="*/ 57 w 78"/>
                <a:gd name="T35" fmla="*/ 15 h 112"/>
                <a:gd name="T36" fmla="*/ 61 w 78"/>
                <a:gd name="T37" fmla="*/ 14 h 112"/>
                <a:gd name="T38" fmla="*/ 62 w 78"/>
                <a:gd name="T39" fmla="*/ 1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8" h="112">
                  <a:moveTo>
                    <a:pt x="68" y="2"/>
                  </a:moveTo>
                  <a:cubicBezTo>
                    <a:pt x="65" y="1"/>
                    <a:pt x="62" y="0"/>
                    <a:pt x="60" y="0"/>
                  </a:cubicBezTo>
                  <a:cubicBezTo>
                    <a:pt x="54" y="0"/>
                    <a:pt x="48" y="3"/>
                    <a:pt x="46" y="8"/>
                  </a:cubicBezTo>
                  <a:cubicBezTo>
                    <a:pt x="1" y="85"/>
                    <a:pt x="1" y="85"/>
                    <a:pt x="1" y="85"/>
                  </a:cubicBezTo>
                  <a:cubicBezTo>
                    <a:pt x="1" y="86"/>
                    <a:pt x="0" y="87"/>
                    <a:pt x="0" y="88"/>
                  </a:cubicBezTo>
                  <a:cubicBezTo>
                    <a:pt x="1" y="106"/>
                    <a:pt x="1" y="106"/>
                    <a:pt x="1" y="106"/>
                  </a:cubicBezTo>
                  <a:cubicBezTo>
                    <a:pt x="1" y="108"/>
                    <a:pt x="2" y="110"/>
                    <a:pt x="4" y="112"/>
                  </a:cubicBezTo>
                  <a:cubicBezTo>
                    <a:pt x="5" y="112"/>
                    <a:pt x="7" y="112"/>
                    <a:pt x="8" y="112"/>
                  </a:cubicBezTo>
                  <a:cubicBezTo>
                    <a:pt x="9" y="112"/>
                    <a:pt x="10" y="112"/>
                    <a:pt x="11" y="112"/>
                  </a:cubicBezTo>
                  <a:cubicBezTo>
                    <a:pt x="27" y="103"/>
                    <a:pt x="27" y="103"/>
                    <a:pt x="27" y="103"/>
                  </a:cubicBezTo>
                  <a:cubicBezTo>
                    <a:pt x="28" y="103"/>
                    <a:pt x="29" y="102"/>
                    <a:pt x="29" y="101"/>
                  </a:cubicBezTo>
                  <a:cubicBezTo>
                    <a:pt x="74" y="24"/>
                    <a:pt x="74" y="24"/>
                    <a:pt x="74" y="24"/>
                  </a:cubicBezTo>
                  <a:cubicBezTo>
                    <a:pt x="78" y="16"/>
                    <a:pt x="75" y="7"/>
                    <a:pt x="68" y="2"/>
                  </a:cubicBezTo>
                  <a:moveTo>
                    <a:pt x="62" y="17"/>
                  </a:moveTo>
                  <a:cubicBezTo>
                    <a:pt x="18" y="92"/>
                    <a:pt x="18" y="92"/>
                    <a:pt x="18" y="92"/>
                  </a:cubicBezTo>
                  <a:cubicBezTo>
                    <a:pt x="14" y="94"/>
                    <a:pt x="14" y="94"/>
                    <a:pt x="14" y="94"/>
                  </a:cubicBezTo>
                  <a:cubicBezTo>
                    <a:pt x="14" y="90"/>
                    <a:pt x="14" y="90"/>
                    <a:pt x="14" y="90"/>
                  </a:cubicBezTo>
                  <a:cubicBezTo>
                    <a:pt x="57" y="15"/>
                    <a:pt x="57" y="15"/>
                    <a:pt x="57" y="15"/>
                  </a:cubicBezTo>
                  <a:cubicBezTo>
                    <a:pt x="58" y="14"/>
                    <a:pt x="60" y="13"/>
                    <a:pt x="61" y="14"/>
                  </a:cubicBezTo>
                  <a:cubicBezTo>
                    <a:pt x="62" y="15"/>
                    <a:pt x="62" y="16"/>
                    <a:pt x="62"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35" name="Freeform 31"/>
            <p:cNvSpPr/>
            <p:nvPr/>
          </p:nvSpPr>
          <p:spPr bwMode="auto">
            <a:xfrm>
              <a:off x="24" y="46"/>
              <a:ext cx="49" cy="14"/>
            </a:xfrm>
            <a:custGeom>
              <a:avLst/>
              <a:gdLst>
                <a:gd name="T0" fmla="*/ 48 w 48"/>
                <a:gd name="T1" fmla="*/ 7 h 14"/>
                <a:gd name="T2" fmla="*/ 42 w 48"/>
                <a:gd name="T3" fmla="*/ 0 h 14"/>
                <a:gd name="T4" fmla="*/ 7 w 48"/>
                <a:gd name="T5" fmla="*/ 0 h 14"/>
                <a:gd name="T6" fmla="*/ 0 w 48"/>
                <a:gd name="T7" fmla="*/ 7 h 14"/>
                <a:gd name="T8" fmla="*/ 7 w 48"/>
                <a:gd name="T9" fmla="*/ 14 h 14"/>
                <a:gd name="T10" fmla="*/ 42 w 48"/>
                <a:gd name="T11" fmla="*/ 14 h 14"/>
                <a:gd name="T12" fmla="*/ 48 w 48"/>
                <a:gd name="T13" fmla="*/ 7 h 14"/>
              </a:gdLst>
              <a:ahLst/>
              <a:cxnLst>
                <a:cxn ang="0">
                  <a:pos x="T0" y="T1"/>
                </a:cxn>
                <a:cxn ang="0">
                  <a:pos x="T2" y="T3"/>
                </a:cxn>
                <a:cxn ang="0">
                  <a:pos x="T4" y="T5"/>
                </a:cxn>
                <a:cxn ang="0">
                  <a:pos x="T6" y="T7"/>
                </a:cxn>
                <a:cxn ang="0">
                  <a:pos x="T8" y="T9"/>
                </a:cxn>
                <a:cxn ang="0">
                  <a:pos x="T10" y="T11"/>
                </a:cxn>
                <a:cxn ang="0">
                  <a:pos x="T12" y="T13"/>
                </a:cxn>
              </a:cxnLst>
              <a:rect l="0" t="0" r="r" b="b"/>
              <a:pathLst>
                <a:path w="48" h="14">
                  <a:moveTo>
                    <a:pt x="48" y="7"/>
                  </a:moveTo>
                  <a:cubicBezTo>
                    <a:pt x="48" y="3"/>
                    <a:pt x="45" y="0"/>
                    <a:pt x="42" y="0"/>
                  </a:cubicBezTo>
                  <a:cubicBezTo>
                    <a:pt x="7" y="0"/>
                    <a:pt x="7" y="0"/>
                    <a:pt x="7" y="0"/>
                  </a:cubicBezTo>
                  <a:cubicBezTo>
                    <a:pt x="3" y="0"/>
                    <a:pt x="0" y="3"/>
                    <a:pt x="0" y="7"/>
                  </a:cubicBezTo>
                  <a:cubicBezTo>
                    <a:pt x="0" y="11"/>
                    <a:pt x="3" y="14"/>
                    <a:pt x="7" y="14"/>
                  </a:cubicBezTo>
                  <a:cubicBezTo>
                    <a:pt x="42" y="14"/>
                    <a:pt x="42" y="14"/>
                    <a:pt x="42" y="14"/>
                  </a:cubicBezTo>
                  <a:cubicBezTo>
                    <a:pt x="45" y="14"/>
                    <a:pt x="48" y="11"/>
                    <a:pt x="48"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36" name="Freeform 32"/>
            <p:cNvSpPr/>
            <p:nvPr/>
          </p:nvSpPr>
          <p:spPr bwMode="auto">
            <a:xfrm>
              <a:off x="24" y="73"/>
              <a:ext cx="32" cy="15"/>
            </a:xfrm>
            <a:custGeom>
              <a:avLst/>
              <a:gdLst>
                <a:gd name="T0" fmla="*/ 7 w 31"/>
                <a:gd name="T1" fmla="*/ 0 h 14"/>
                <a:gd name="T2" fmla="*/ 0 w 31"/>
                <a:gd name="T3" fmla="*/ 7 h 14"/>
                <a:gd name="T4" fmla="*/ 7 w 31"/>
                <a:gd name="T5" fmla="*/ 14 h 14"/>
                <a:gd name="T6" fmla="*/ 24 w 31"/>
                <a:gd name="T7" fmla="*/ 14 h 14"/>
                <a:gd name="T8" fmla="*/ 31 w 31"/>
                <a:gd name="T9" fmla="*/ 7 h 14"/>
                <a:gd name="T10" fmla="*/ 24 w 31"/>
                <a:gd name="T11" fmla="*/ 0 h 14"/>
                <a:gd name="T12" fmla="*/ 7 w 31"/>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31" h="14">
                  <a:moveTo>
                    <a:pt x="7" y="0"/>
                  </a:moveTo>
                  <a:cubicBezTo>
                    <a:pt x="3" y="0"/>
                    <a:pt x="0" y="3"/>
                    <a:pt x="0" y="7"/>
                  </a:cubicBezTo>
                  <a:cubicBezTo>
                    <a:pt x="0" y="11"/>
                    <a:pt x="3" y="14"/>
                    <a:pt x="7" y="14"/>
                  </a:cubicBezTo>
                  <a:cubicBezTo>
                    <a:pt x="24" y="14"/>
                    <a:pt x="24" y="14"/>
                    <a:pt x="24" y="14"/>
                  </a:cubicBezTo>
                  <a:cubicBezTo>
                    <a:pt x="28" y="14"/>
                    <a:pt x="31" y="11"/>
                    <a:pt x="31" y="7"/>
                  </a:cubicBezTo>
                  <a:cubicBezTo>
                    <a:pt x="31" y="3"/>
                    <a:pt x="28" y="0"/>
                    <a:pt x="24" y="0"/>
                  </a:cubicBez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1537" name="Freeform 33"/>
          <p:cNvSpPr>
            <a:spLocks noEditPoints="1"/>
          </p:cNvSpPr>
          <p:nvPr/>
        </p:nvSpPr>
        <p:spPr bwMode="auto">
          <a:xfrm>
            <a:off x="3491880" y="1822018"/>
            <a:ext cx="446087" cy="303213"/>
          </a:xfrm>
          <a:custGeom>
            <a:avLst/>
            <a:gdLst>
              <a:gd name="T0" fmla="*/ 154 w 160"/>
              <a:gd name="T1" fmla="*/ 12 h 109"/>
              <a:gd name="T2" fmla="*/ 139 w 160"/>
              <a:gd name="T3" fmla="*/ 6 h 109"/>
              <a:gd name="T4" fmla="*/ 123 w 160"/>
              <a:gd name="T5" fmla="*/ 12 h 109"/>
              <a:gd name="T6" fmla="*/ 117 w 160"/>
              <a:gd name="T7" fmla="*/ 27 h 109"/>
              <a:gd name="T8" fmla="*/ 119 w 160"/>
              <a:gd name="T9" fmla="*/ 36 h 109"/>
              <a:gd name="T10" fmla="*/ 93 w 160"/>
              <a:gd name="T11" fmla="*/ 60 h 109"/>
              <a:gd name="T12" fmla="*/ 79 w 160"/>
              <a:gd name="T13" fmla="*/ 56 h 109"/>
              <a:gd name="T14" fmla="*/ 66 w 160"/>
              <a:gd name="T15" fmla="*/ 59 h 109"/>
              <a:gd name="T16" fmla="*/ 47 w 160"/>
              <a:gd name="T17" fmla="*/ 37 h 109"/>
              <a:gd name="T18" fmla="*/ 43 w 160"/>
              <a:gd name="T19" fmla="*/ 7 h 109"/>
              <a:gd name="T20" fmla="*/ 25 w 160"/>
              <a:gd name="T21" fmla="*/ 0 h 109"/>
              <a:gd name="T22" fmla="*/ 8 w 160"/>
              <a:gd name="T23" fmla="*/ 7 h 109"/>
              <a:gd name="T24" fmla="*/ 0 w 160"/>
              <a:gd name="T25" fmla="*/ 24 h 109"/>
              <a:gd name="T26" fmla="*/ 8 w 160"/>
              <a:gd name="T27" fmla="*/ 42 h 109"/>
              <a:gd name="T28" fmla="*/ 25 w 160"/>
              <a:gd name="T29" fmla="*/ 49 h 109"/>
              <a:gd name="T30" fmla="*/ 37 w 160"/>
              <a:gd name="T31" fmla="*/ 46 h 109"/>
              <a:gd name="T32" fmla="*/ 56 w 160"/>
              <a:gd name="T33" fmla="*/ 69 h 109"/>
              <a:gd name="T34" fmla="*/ 60 w 160"/>
              <a:gd name="T35" fmla="*/ 102 h 109"/>
              <a:gd name="T36" fmla="*/ 79 w 160"/>
              <a:gd name="T37" fmla="*/ 109 h 109"/>
              <a:gd name="T38" fmla="*/ 98 w 160"/>
              <a:gd name="T39" fmla="*/ 102 h 109"/>
              <a:gd name="T40" fmla="*/ 102 w 160"/>
              <a:gd name="T41" fmla="*/ 69 h 109"/>
              <a:gd name="T42" fmla="*/ 129 w 160"/>
              <a:gd name="T43" fmla="*/ 46 h 109"/>
              <a:gd name="T44" fmla="*/ 139 w 160"/>
              <a:gd name="T45" fmla="*/ 49 h 109"/>
              <a:gd name="T46" fmla="*/ 154 w 160"/>
              <a:gd name="T47" fmla="*/ 43 h 109"/>
              <a:gd name="T48" fmla="*/ 160 w 160"/>
              <a:gd name="T49" fmla="*/ 27 h 109"/>
              <a:gd name="T50" fmla="*/ 154 w 160"/>
              <a:gd name="T51" fmla="*/ 12 h 109"/>
              <a:gd name="T52" fmla="*/ 17 w 160"/>
              <a:gd name="T53" fmla="*/ 32 h 109"/>
              <a:gd name="T54" fmla="*/ 14 w 160"/>
              <a:gd name="T55" fmla="*/ 24 h 109"/>
              <a:gd name="T56" fmla="*/ 17 w 160"/>
              <a:gd name="T57" fmla="*/ 17 h 109"/>
              <a:gd name="T58" fmla="*/ 25 w 160"/>
              <a:gd name="T59" fmla="*/ 13 h 109"/>
              <a:gd name="T60" fmla="*/ 33 w 160"/>
              <a:gd name="T61" fmla="*/ 17 h 109"/>
              <a:gd name="T62" fmla="*/ 33 w 160"/>
              <a:gd name="T63" fmla="*/ 32 h 109"/>
              <a:gd name="T64" fmla="*/ 17 w 160"/>
              <a:gd name="T65" fmla="*/ 32 h 109"/>
              <a:gd name="T66" fmla="*/ 144 w 160"/>
              <a:gd name="T67" fmla="*/ 33 h 109"/>
              <a:gd name="T68" fmla="*/ 133 w 160"/>
              <a:gd name="T69" fmla="*/ 33 h 109"/>
              <a:gd name="T70" fmla="*/ 131 w 160"/>
              <a:gd name="T71" fmla="*/ 27 h 109"/>
              <a:gd name="T72" fmla="*/ 133 w 160"/>
              <a:gd name="T73" fmla="*/ 22 h 109"/>
              <a:gd name="T74" fmla="*/ 139 w 160"/>
              <a:gd name="T75" fmla="*/ 20 h 109"/>
              <a:gd name="T76" fmla="*/ 144 w 160"/>
              <a:gd name="T77" fmla="*/ 22 h 109"/>
              <a:gd name="T78" fmla="*/ 146 w 160"/>
              <a:gd name="T79" fmla="*/ 27 h 109"/>
              <a:gd name="T80" fmla="*/ 144 w 160"/>
              <a:gd name="T81" fmla="*/ 3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0" h="109">
                <a:moveTo>
                  <a:pt x="154" y="12"/>
                </a:moveTo>
                <a:cubicBezTo>
                  <a:pt x="150" y="8"/>
                  <a:pt x="144" y="6"/>
                  <a:pt x="139" y="6"/>
                </a:cubicBezTo>
                <a:cubicBezTo>
                  <a:pt x="133" y="6"/>
                  <a:pt x="127" y="8"/>
                  <a:pt x="123" y="12"/>
                </a:cubicBezTo>
                <a:cubicBezTo>
                  <a:pt x="119" y="16"/>
                  <a:pt x="117" y="22"/>
                  <a:pt x="117" y="27"/>
                </a:cubicBezTo>
                <a:cubicBezTo>
                  <a:pt x="117" y="31"/>
                  <a:pt x="118" y="34"/>
                  <a:pt x="119" y="36"/>
                </a:cubicBezTo>
                <a:cubicBezTo>
                  <a:pt x="93" y="60"/>
                  <a:pt x="93" y="60"/>
                  <a:pt x="93" y="60"/>
                </a:cubicBezTo>
                <a:cubicBezTo>
                  <a:pt x="89" y="57"/>
                  <a:pt x="84" y="56"/>
                  <a:pt x="79" y="56"/>
                </a:cubicBezTo>
                <a:cubicBezTo>
                  <a:pt x="74" y="56"/>
                  <a:pt x="70" y="57"/>
                  <a:pt x="66" y="59"/>
                </a:cubicBezTo>
                <a:cubicBezTo>
                  <a:pt x="47" y="37"/>
                  <a:pt x="47" y="37"/>
                  <a:pt x="47" y="37"/>
                </a:cubicBezTo>
                <a:cubicBezTo>
                  <a:pt x="52" y="27"/>
                  <a:pt x="51" y="15"/>
                  <a:pt x="43" y="7"/>
                </a:cubicBezTo>
                <a:cubicBezTo>
                  <a:pt x="38" y="2"/>
                  <a:pt x="32" y="0"/>
                  <a:pt x="25" y="0"/>
                </a:cubicBezTo>
                <a:cubicBezTo>
                  <a:pt x="19" y="0"/>
                  <a:pt x="12" y="2"/>
                  <a:pt x="8" y="7"/>
                </a:cubicBezTo>
                <a:cubicBezTo>
                  <a:pt x="3" y="12"/>
                  <a:pt x="0" y="18"/>
                  <a:pt x="0" y="24"/>
                </a:cubicBezTo>
                <a:cubicBezTo>
                  <a:pt x="0" y="31"/>
                  <a:pt x="3" y="37"/>
                  <a:pt x="8" y="42"/>
                </a:cubicBezTo>
                <a:cubicBezTo>
                  <a:pt x="12" y="47"/>
                  <a:pt x="19" y="49"/>
                  <a:pt x="25" y="49"/>
                </a:cubicBezTo>
                <a:cubicBezTo>
                  <a:pt x="29" y="49"/>
                  <a:pt x="33" y="48"/>
                  <a:pt x="37" y="46"/>
                </a:cubicBezTo>
                <a:cubicBezTo>
                  <a:pt x="56" y="69"/>
                  <a:pt x="56" y="69"/>
                  <a:pt x="56" y="69"/>
                </a:cubicBezTo>
                <a:cubicBezTo>
                  <a:pt x="50" y="79"/>
                  <a:pt x="51" y="93"/>
                  <a:pt x="60" y="102"/>
                </a:cubicBezTo>
                <a:cubicBezTo>
                  <a:pt x="65" y="107"/>
                  <a:pt x="72" y="109"/>
                  <a:pt x="79" y="109"/>
                </a:cubicBezTo>
                <a:cubicBezTo>
                  <a:pt x="86" y="109"/>
                  <a:pt x="93" y="107"/>
                  <a:pt x="98" y="102"/>
                </a:cubicBezTo>
                <a:cubicBezTo>
                  <a:pt x="107" y="93"/>
                  <a:pt x="108" y="80"/>
                  <a:pt x="102" y="69"/>
                </a:cubicBezTo>
                <a:cubicBezTo>
                  <a:pt x="129" y="46"/>
                  <a:pt x="129" y="46"/>
                  <a:pt x="129" y="46"/>
                </a:cubicBezTo>
                <a:cubicBezTo>
                  <a:pt x="132" y="48"/>
                  <a:pt x="135" y="49"/>
                  <a:pt x="139" y="49"/>
                </a:cubicBezTo>
                <a:cubicBezTo>
                  <a:pt x="144" y="49"/>
                  <a:pt x="150" y="47"/>
                  <a:pt x="154" y="43"/>
                </a:cubicBezTo>
                <a:cubicBezTo>
                  <a:pt x="158" y="38"/>
                  <a:pt x="160" y="33"/>
                  <a:pt x="160" y="27"/>
                </a:cubicBezTo>
                <a:cubicBezTo>
                  <a:pt x="160" y="22"/>
                  <a:pt x="158" y="16"/>
                  <a:pt x="154" y="12"/>
                </a:cubicBezTo>
                <a:moveTo>
                  <a:pt x="17" y="32"/>
                </a:moveTo>
                <a:cubicBezTo>
                  <a:pt x="15" y="30"/>
                  <a:pt x="14" y="27"/>
                  <a:pt x="14" y="24"/>
                </a:cubicBezTo>
                <a:cubicBezTo>
                  <a:pt x="14" y="21"/>
                  <a:pt x="15" y="19"/>
                  <a:pt x="17" y="17"/>
                </a:cubicBezTo>
                <a:cubicBezTo>
                  <a:pt x="20" y="14"/>
                  <a:pt x="22" y="13"/>
                  <a:pt x="25" y="13"/>
                </a:cubicBezTo>
                <a:cubicBezTo>
                  <a:pt x="28" y="13"/>
                  <a:pt x="31" y="14"/>
                  <a:pt x="33" y="17"/>
                </a:cubicBezTo>
                <a:cubicBezTo>
                  <a:pt x="38" y="21"/>
                  <a:pt x="38" y="28"/>
                  <a:pt x="33" y="32"/>
                </a:cubicBezTo>
                <a:cubicBezTo>
                  <a:pt x="29" y="37"/>
                  <a:pt x="22" y="37"/>
                  <a:pt x="17" y="32"/>
                </a:cubicBezTo>
                <a:moveTo>
                  <a:pt x="144" y="33"/>
                </a:moveTo>
                <a:cubicBezTo>
                  <a:pt x="141" y="36"/>
                  <a:pt x="136" y="36"/>
                  <a:pt x="133" y="33"/>
                </a:cubicBezTo>
                <a:cubicBezTo>
                  <a:pt x="132" y="31"/>
                  <a:pt x="131" y="29"/>
                  <a:pt x="131" y="27"/>
                </a:cubicBezTo>
                <a:cubicBezTo>
                  <a:pt x="131" y="25"/>
                  <a:pt x="132" y="23"/>
                  <a:pt x="133" y="22"/>
                </a:cubicBezTo>
                <a:cubicBezTo>
                  <a:pt x="135" y="20"/>
                  <a:pt x="137" y="20"/>
                  <a:pt x="139" y="20"/>
                </a:cubicBezTo>
                <a:cubicBezTo>
                  <a:pt x="141" y="20"/>
                  <a:pt x="143" y="20"/>
                  <a:pt x="144" y="22"/>
                </a:cubicBezTo>
                <a:cubicBezTo>
                  <a:pt x="146" y="23"/>
                  <a:pt x="146" y="25"/>
                  <a:pt x="146" y="27"/>
                </a:cubicBezTo>
                <a:cubicBezTo>
                  <a:pt x="146" y="29"/>
                  <a:pt x="146" y="31"/>
                  <a:pt x="144" y="33"/>
                </a:cubicBezTo>
              </a:path>
            </a:pathLst>
          </a:custGeom>
          <a:solidFill>
            <a:srgbClr val="98D2E3"/>
          </a:solidFill>
          <a:ln>
            <a:noFill/>
          </a:ln>
        </p:spPr>
        <p:txBody>
          <a:bodyPr/>
          <a:lstStyle/>
          <a:p>
            <a:endParaRPr lang="zh-CN" altLang="en-US"/>
          </a:p>
        </p:txBody>
      </p:sp>
      <p:sp>
        <p:nvSpPr>
          <p:cNvPr id="21538" name="Rectangle 34"/>
          <p:cNvSpPr>
            <a:spLocks noChangeArrowheads="1"/>
          </p:cNvSpPr>
          <p:nvPr/>
        </p:nvSpPr>
        <p:spPr bwMode="auto">
          <a:xfrm>
            <a:off x="7164288" y="2215775"/>
            <a:ext cx="75513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rPr>
              <a:t>徐任</a:t>
            </a:r>
            <a:endParaRPr lang="zh-CN" altLang="zh-CN" sz="1200" b="1" dirty="0">
              <a:solidFill>
                <a:schemeClr val="bg1"/>
              </a:solidFill>
              <a:latin typeface="微软雅黑" panose="020B0503020204020204" pitchFamily="34" charset="-122"/>
              <a:ea typeface="微软雅黑" panose="020B0503020204020204" pitchFamily="34" charset="-122"/>
            </a:endParaRPr>
          </a:p>
        </p:txBody>
      </p:sp>
      <p:sp>
        <p:nvSpPr>
          <p:cNvPr id="21539" name="Rectangle 35"/>
          <p:cNvSpPr>
            <a:spLocks noChangeArrowheads="1"/>
          </p:cNvSpPr>
          <p:nvPr/>
        </p:nvSpPr>
        <p:spPr bwMode="auto">
          <a:xfrm>
            <a:off x="3419872" y="2215775"/>
            <a:ext cx="64633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rPr>
              <a:t>童峻涛</a:t>
            </a:r>
            <a:endParaRPr lang="zh-CN" altLang="zh-CN" sz="1200" b="1" dirty="0">
              <a:solidFill>
                <a:schemeClr val="bg1"/>
              </a:solidFill>
              <a:latin typeface="微软雅黑" panose="020B0503020204020204" pitchFamily="34" charset="-122"/>
              <a:ea typeface="微软雅黑" panose="020B0503020204020204" pitchFamily="34" charset="-122"/>
            </a:endParaRPr>
          </a:p>
        </p:txBody>
      </p:sp>
      <p:sp>
        <p:nvSpPr>
          <p:cNvPr id="21540" name="Rectangle 36"/>
          <p:cNvSpPr>
            <a:spLocks noChangeArrowheads="1"/>
          </p:cNvSpPr>
          <p:nvPr/>
        </p:nvSpPr>
        <p:spPr bwMode="auto">
          <a:xfrm>
            <a:off x="2919195" y="2626760"/>
            <a:ext cx="1824802" cy="798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参与</a:t>
            </a:r>
            <a:r>
              <a:rPr lang="en-US" altLang="zh-CN" sz="1200" dirty="0">
                <a:solidFill>
                  <a:schemeClr val="bg1"/>
                </a:solidFill>
                <a:latin typeface="微软雅黑" panose="020B0503020204020204" pitchFamily="34" charset="-122"/>
                <a:ea typeface="微软雅黑" panose="020B0503020204020204" pitchFamily="34" charset="-122"/>
              </a:rPr>
              <a:t>ppt</a:t>
            </a:r>
            <a:r>
              <a:rPr lang="zh-CN" altLang="en-US" sz="1200" dirty="0">
                <a:solidFill>
                  <a:schemeClr val="bg1"/>
                </a:solidFill>
                <a:latin typeface="微软雅黑" panose="020B0503020204020204" pitchFamily="34" charset="-122"/>
                <a:ea typeface="微软雅黑" panose="020B0503020204020204" pitchFamily="34" charset="-122"/>
              </a:rPr>
              <a:t>制作，图表绘制等工作，积极完成任务并且主动配合项目小组的前进</a:t>
            </a:r>
          </a:p>
        </p:txBody>
      </p:sp>
      <p:sp>
        <p:nvSpPr>
          <p:cNvPr id="21541" name="Rectangle 37"/>
          <p:cNvSpPr>
            <a:spLocks noChangeArrowheads="1"/>
          </p:cNvSpPr>
          <p:nvPr/>
        </p:nvSpPr>
        <p:spPr bwMode="auto">
          <a:xfrm>
            <a:off x="6660232" y="2620189"/>
            <a:ext cx="1824802" cy="521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参与</a:t>
            </a:r>
            <a:r>
              <a:rPr lang="en-US" altLang="zh-CN" sz="1200" dirty="0">
                <a:solidFill>
                  <a:schemeClr val="bg1"/>
                </a:solidFill>
                <a:latin typeface="微软雅黑" panose="020B0503020204020204" pitchFamily="34" charset="-122"/>
                <a:ea typeface="微软雅黑" panose="020B0503020204020204" pitchFamily="34" charset="-122"/>
              </a:rPr>
              <a:t>ppt</a:t>
            </a:r>
            <a:r>
              <a:rPr lang="zh-CN" altLang="en-US" sz="1200" dirty="0">
                <a:solidFill>
                  <a:schemeClr val="bg1"/>
                </a:solidFill>
                <a:latin typeface="微软雅黑" panose="020B0503020204020204" pitchFamily="34" charset="-122"/>
                <a:ea typeface="微软雅黑" panose="020B0503020204020204" pitchFamily="34" charset="-122"/>
              </a:rPr>
              <a:t>制作，图表绘制等工作，积极完成任务。</a:t>
            </a:r>
          </a:p>
        </p:txBody>
      </p:sp>
      <p:sp>
        <p:nvSpPr>
          <p:cNvPr id="21544" name="Line 40"/>
          <p:cNvSpPr>
            <a:spLocks noChangeShapeType="1"/>
          </p:cNvSpPr>
          <p:nvPr/>
        </p:nvSpPr>
        <p:spPr bwMode="auto">
          <a:xfrm>
            <a:off x="2862072" y="2554587"/>
            <a:ext cx="1708577" cy="1"/>
          </a:xfrm>
          <a:prstGeom prst="line">
            <a:avLst/>
          </a:prstGeom>
          <a:noFill/>
          <a:ln w="12700" cmpd="sng">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45" name="Line 41"/>
          <p:cNvSpPr>
            <a:spLocks noChangeShapeType="1"/>
          </p:cNvSpPr>
          <p:nvPr/>
        </p:nvSpPr>
        <p:spPr bwMode="auto">
          <a:xfrm flipV="1">
            <a:off x="6682652" y="2541679"/>
            <a:ext cx="1777780" cy="12907"/>
          </a:xfrm>
          <a:prstGeom prst="line">
            <a:avLst/>
          </a:prstGeom>
          <a:noFill/>
          <a:ln w="12700" cmpd="sng">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anose="020B0503020204020204" pitchFamily="34" charset="-122"/>
              <a:ea typeface="微软雅黑" panose="020B0503020204020204" pitchFamily="34" charset="-122"/>
            </a:endParaRPr>
          </a:p>
        </p:txBody>
      </p:sp>
      <p:sp>
        <p:nvSpPr>
          <p:cNvPr id="21547" name="Rectangle 43"/>
          <p:cNvSpPr>
            <a:spLocks noChangeArrowheads="1"/>
          </p:cNvSpPr>
          <p:nvPr/>
        </p:nvSpPr>
        <p:spPr bwMode="auto">
          <a:xfrm>
            <a:off x="2754367" y="4044719"/>
            <a:ext cx="6196835" cy="608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小组成员参与积极性较高，态度认真，按时完成自己的任务。但默契还需要磨合，相信接下来会完成得更好。</a:t>
            </a:r>
          </a:p>
        </p:txBody>
      </p:sp>
      <p:sp>
        <p:nvSpPr>
          <p:cNvPr id="21548" name="Line 44"/>
          <p:cNvSpPr>
            <a:spLocks noChangeShapeType="1"/>
          </p:cNvSpPr>
          <p:nvPr/>
        </p:nvSpPr>
        <p:spPr bwMode="auto">
          <a:xfrm>
            <a:off x="5652120" y="1691760"/>
            <a:ext cx="0" cy="1976195"/>
          </a:xfrm>
          <a:prstGeom prst="line">
            <a:avLst/>
          </a:prstGeom>
          <a:noFill/>
          <a:ln w="6350" cmpd="sng">
            <a:solidFill>
              <a:schemeClr val="bg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47"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48"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49"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0"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07</a:t>
            </a:r>
            <a:endParaRPr kumimoji="0" lang="zh-CN" altLang="zh-CN" sz="1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1" name="Rectangle 39"/>
          <p:cNvSpPr>
            <a:spLocks noChangeArrowheads="1"/>
          </p:cNvSpPr>
          <p:nvPr/>
        </p:nvSpPr>
        <p:spPr bwMode="auto">
          <a:xfrm>
            <a:off x="915988" y="338497"/>
            <a:ext cx="27780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400" b="1">
                <a:solidFill>
                  <a:srgbClr val="EA5514"/>
                </a:solidFill>
                <a:latin typeface="微软雅黑" panose="020B0503020204020204" pitchFamily="34" charset="-122"/>
                <a:ea typeface="微软雅黑" panose="020B0503020204020204" pitchFamily="34" charset="-122"/>
                <a:cs typeface="宋体" panose="02010600030101010101" pitchFamily="2" charset="-122"/>
              </a:rPr>
              <a:t>组员分工及评价</a:t>
            </a:r>
            <a:endParaRPr lang="en-US" altLang="zh-CN" sz="14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44" name="Rectangle 24"/>
          <p:cNvSpPr>
            <a:spLocks noChangeArrowheads="1"/>
          </p:cNvSpPr>
          <p:nvPr/>
        </p:nvSpPr>
        <p:spPr bwMode="auto">
          <a:xfrm>
            <a:off x="2807241" y="1299123"/>
            <a:ext cx="2114361" cy="244476"/>
          </a:xfrm>
          <a:prstGeom prst="rect">
            <a:avLst/>
          </a:prstGeom>
          <a:noFill/>
          <a:ln w="6350" cmpd="sng">
            <a:solidFill>
              <a:srgbClr val="98D2E3"/>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1">
                  <a:lumMod val="50000"/>
                  <a:lumOff val="50000"/>
                </a:schemeClr>
              </a:solidFill>
            </a:endParaRPr>
          </a:p>
        </p:txBody>
      </p:sp>
      <p:sp>
        <p:nvSpPr>
          <p:cNvPr id="53" name="Rectangle 36"/>
          <p:cNvSpPr>
            <a:spLocks noChangeArrowheads="1"/>
          </p:cNvSpPr>
          <p:nvPr/>
        </p:nvSpPr>
        <p:spPr bwMode="auto">
          <a:xfrm>
            <a:off x="6642656" y="1319002"/>
            <a:ext cx="2104743" cy="244475"/>
          </a:xfrm>
          <a:prstGeom prst="rect">
            <a:avLst/>
          </a:prstGeom>
          <a:noFill/>
          <a:ln w="6350" cmpd="sng">
            <a:solidFill>
              <a:srgbClr val="A9D25A"/>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1">
                  <a:lumMod val="50000"/>
                  <a:lumOff val="50000"/>
                </a:schemeClr>
              </a:solidFill>
            </a:endParaRPr>
          </a:p>
        </p:txBody>
      </p:sp>
      <p:sp>
        <p:nvSpPr>
          <p:cNvPr id="54" name="Rectangle 38"/>
          <p:cNvSpPr>
            <a:spLocks noChangeArrowheads="1"/>
          </p:cNvSpPr>
          <p:nvPr/>
        </p:nvSpPr>
        <p:spPr bwMode="auto">
          <a:xfrm>
            <a:off x="2877694" y="1129679"/>
            <a:ext cx="2104743" cy="38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250000"/>
              </a:lnSpc>
            </a:pPr>
            <a:r>
              <a:rPr lang="en-US" altLang="zh-CN" sz="1200" b="1" dirty="0">
                <a:solidFill>
                  <a:schemeClr val="bg1"/>
                </a:solidFill>
                <a:latin typeface="微软雅黑" panose="020B0503020204020204" pitchFamily="34" charset="-122"/>
                <a:ea typeface="微软雅黑" panose="020B0503020204020204" pitchFamily="34" charset="-122"/>
              </a:rPr>
              <a:t>PPT</a:t>
            </a:r>
            <a:r>
              <a:rPr lang="zh-CN" altLang="en-US" sz="1200" b="1" dirty="0">
                <a:solidFill>
                  <a:schemeClr val="bg1"/>
                </a:solidFill>
                <a:latin typeface="微软雅黑" panose="020B0503020204020204" pitchFamily="34" charset="-122"/>
                <a:ea typeface="微软雅黑" panose="020B0503020204020204" pitchFamily="34" charset="-122"/>
              </a:rPr>
              <a:t>制作、文档编写（</a:t>
            </a:r>
            <a:r>
              <a:rPr lang="en-US" altLang="zh-CN" sz="1200" b="1" dirty="0">
                <a:solidFill>
                  <a:schemeClr val="bg1"/>
                </a:solidFill>
                <a:latin typeface="微软雅黑" panose="020B0503020204020204" pitchFamily="34" charset="-122"/>
                <a:ea typeface="微软雅黑" panose="020B0503020204020204" pitchFamily="34" charset="-122"/>
              </a:rPr>
              <a:t>87.75</a:t>
            </a:r>
            <a:r>
              <a:rPr lang="zh-CN" altLang="en-US" sz="1200" b="1" dirty="0">
                <a:solidFill>
                  <a:schemeClr val="bg1"/>
                </a:solidFill>
                <a:latin typeface="微软雅黑" panose="020B0503020204020204" pitchFamily="34" charset="-122"/>
                <a:ea typeface="微软雅黑" panose="020B0503020204020204" pitchFamily="34" charset="-122"/>
              </a:rPr>
              <a:t>）</a:t>
            </a:r>
          </a:p>
        </p:txBody>
      </p:sp>
      <p:sp>
        <p:nvSpPr>
          <p:cNvPr id="57" name="Rectangle 44"/>
          <p:cNvSpPr>
            <a:spLocks noChangeArrowheads="1"/>
          </p:cNvSpPr>
          <p:nvPr/>
        </p:nvSpPr>
        <p:spPr bwMode="auto">
          <a:xfrm>
            <a:off x="6683042" y="1160737"/>
            <a:ext cx="2104743" cy="38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250000"/>
              </a:lnSpc>
            </a:pPr>
            <a:r>
              <a:rPr lang="en-US" altLang="zh-CN" sz="1200" b="1" dirty="0">
                <a:solidFill>
                  <a:schemeClr val="bg1"/>
                </a:solidFill>
                <a:latin typeface="微软雅黑" panose="020B0503020204020204" pitchFamily="34" charset="-122"/>
                <a:ea typeface="微软雅黑" panose="020B0503020204020204" pitchFamily="34" charset="-122"/>
              </a:rPr>
              <a:t>PPT</a:t>
            </a:r>
            <a:r>
              <a:rPr lang="zh-CN" altLang="en-US" sz="1200" b="1" dirty="0">
                <a:solidFill>
                  <a:schemeClr val="bg1"/>
                </a:solidFill>
                <a:latin typeface="微软雅黑" panose="020B0503020204020204" pitchFamily="34" charset="-122"/>
                <a:ea typeface="微软雅黑" panose="020B0503020204020204" pitchFamily="34" charset="-122"/>
              </a:rPr>
              <a:t>制作、资料查找（</a:t>
            </a:r>
            <a:r>
              <a:rPr lang="en-US" altLang="zh-CN" sz="1200" b="1" dirty="0">
                <a:solidFill>
                  <a:schemeClr val="bg1"/>
                </a:solidFill>
                <a:latin typeface="微软雅黑" panose="020B0503020204020204" pitchFamily="34" charset="-122"/>
                <a:ea typeface="微软雅黑" panose="020B0503020204020204" pitchFamily="34" charset="-122"/>
              </a:rPr>
              <a:t>85.75</a:t>
            </a:r>
            <a:r>
              <a:rPr lang="zh-CN" altLang="en-US" sz="1200" b="1" dirty="0">
                <a:solidFill>
                  <a:schemeClr val="bg1"/>
                </a:solidFill>
                <a:latin typeface="微软雅黑" panose="020B0503020204020204" pitchFamily="34" charset="-122"/>
                <a:ea typeface="微软雅黑" panose="020B0503020204020204" pitchFamily="34" charset="-122"/>
              </a:rPr>
              <a:t>）</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p:cTn id="7" dur="300" fill="hold"/>
                                        <p:tgtEl>
                                          <p:spTgt spid="49"/>
                                        </p:tgtEl>
                                        <p:attrNameLst>
                                          <p:attrName>ppt_w</p:attrName>
                                        </p:attrNameLst>
                                      </p:cBhvr>
                                      <p:tavLst>
                                        <p:tav tm="0">
                                          <p:val>
                                            <p:fltVal val="0"/>
                                          </p:val>
                                        </p:tav>
                                        <p:tav tm="100000">
                                          <p:val>
                                            <p:strVal val="#ppt_w"/>
                                          </p:val>
                                        </p:tav>
                                      </p:tavLst>
                                    </p:anim>
                                    <p:anim calcmode="lin" valueType="num">
                                      <p:cBhvr>
                                        <p:cTn id="8" dur="300" fill="hold"/>
                                        <p:tgtEl>
                                          <p:spTgt spid="49"/>
                                        </p:tgtEl>
                                        <p:attrNameLst>
                                          <p:attrName>ppt_h</p:attrName>
                                        </p:attrNameLst>
                                      </p:cBhvr>
                                      <p:tavLst>
                                        <p:tav tm="0">
                                          <p:val>
                                            <p:fltVal val="0"/>
                                          </p:val>
                                        </p:tav>
                                        <p:tav tm="100000">
                                          <p:val>
                                            <p:strVal val="#ppt_h"/>
                                          </p:val>
                                        </p:tav>
                                      </p:tavLst>
                                    </p:anim>
                                    <p:animEffect transition="in" filter="fade">
                                      <p:cBhvr>
                                        <p:cTn id="9" dur="300"/>
                                        <p:tgtEl>
                                          <p:spTgt spid="49"/>
                                        </p:tgtEl>
                                      </p:cBhvr>
                                    </p:animEffect>
                                  </p:childTnLst>
                                </p:cTn>
                              </p:par>
                              <p:par>
                                <p:cTn id="10" presetID="6" presetClass="emph" presetSubtype="0" autoRev="1" fill="hold" grpId="1" nodeType="withEffect">
                                  <p:stCondLst>
                                    <p:cond delay="300"/>
                                  </p:stCondLst>
                                  <p:childTnLst>
                                    <p:animScale>
                                      <p:cBhvr>
                                        <p:cTn id="11" dur="150" fill="hold"/>
                                        <p:tgtEl>
                                          <p:spTgt spid="49"/>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48"/>
                                        </p:tgtEl>
                                        <p:attrNameLst>
                                          <p:attrName>style.visibility</p:attrName>
                                        </p:attrNameLst>
                                      </p:cBhvr>
                                      <p:to>
                                        <p:strVal val="visible"/>
                                      </p:to>
                                    </p:set>
                                    <p:anim calcmode="lin" valueType="num">
                                      <p:cBhvr>
                                        <p:cTn id="14" dur="300" fill="hold"/>
                                        <p:tgtEl>
                                          <p:spTgt spid="48"/>
                                        </p:tgtEl>
                                        <p:attrNameLst>
                                          <p:attrName>ppt_w</p:attrName>
                                        </p:attrNameLst>
                                      </p:cBhvr>
                                      <p:tavLst>
                                        <p:tav tm="0">
                                          <p:val>
                                            <p:fltVal val="0"/>
                                          </p:val>
                                        </p:tav>
                                        <p:tav tm="100000">
                                          <p:val>
                                            <p:strVal val="#ppt_w"/>
                                          </p:val>
                                        </p:tav>
                                      </p:tavLst>
                                    </p:anim>
                                    <p:anim calcmode="lin" valueType="num">
                                      <p:cBhvr>
                                        <p:cTn id="15" dur="300" fill="hold"/>
                                        <p:tgtEl>
                                          <p:spTgt spid="48"/>
                                        </p:tgtEl>
                                        <p:attrNameLst>
                                          <p:attrName>ppt_h</p:attrName>
                                        </p:attrNameLst>
                                      </p:cBhvr>
                                      <p:tavLst>
                                        <p:tav tm="0">
                                          <p:val>
                                            <p:fltVal val="0"/>
                                          </p:val>
                                        </p:tav>
                                        <p:tav tm="100000">
                                          <p:val>
                                            <p:strVal val="#ppt_h"/>
                                          </p:val>
                                        </p:tav>
                                      </p:tavLst>
                                    </p:anim>
                                    <p:animEffect transition="in" filter="fade">
                                      <p:cBhvr>
                                        <p:cTn id="16" dur="300"/>
                                        <p:tgtEl>
                                          <p:spTgt spid="48"/>
                                        </p:tgtEl>
                                      </p:cBhvr>
                                    </p:animEffect>
                                  </p:childTnLst>
                                </p:cTn>
                              </p:par>
                              <p:par>
                                <p:cTn id="17" presetID="6" presetClass="emph" presetSubtype="0" autoRev="1" fill="hold" grpId="1" nodeType="withEffect">
                                  <p:stCondLst>
                                    <p:cond delay="600"/>
                                  </p:stCondLst>
                                  <p:childTnLst>
                                    <p:animScale>
                                      <p:cBhvr>
                                        <p:cTn id="18" dur="150" fill="hold"/>
                                        <p:tgtEl>
                                          <p:spTgt spid="48"/>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47"/>
                                        </p:tgtEl>
                                        <p:attrNameLst>
                                          <p:attrName>style.visibility</p:attrName>
                                        </p:attrNameLst>
                                      </p:cBhvr>
                                      <p:to>
                                        <p:strVal val="visible"/>
                                      </p:to>
                                    </p:set>
                                    <p:anim calcmode="lin" valueType="num">
                                      <p:cBhvr>
                                        <p:cTn id="21" dur="300" fill="hold"/>
                                        <p:tgtEl>
                                          <p:spTgt spid="47"/>
                                        </p:tgtEl>
                                        <p:attrNameLst>
                                          <p:attrName>ppt_w</p:attrName>
                                        </p:attrNameLst>
                                      </p:cBhvr>
                                      <p:tavLst>
                                        <p:tav tm="0">
                                          <p:val>
                                            <p:fltVal val="0"/>
                                          </p:val>
                                        </p:tav>
                                        <p:tav tm="100000">
                                          <p:val>
                                            <p:strVal val="#ppt_w"/>
                                          </p:val>
                                        </p:tav>
                                      </p:tavLst>
                                    </p:anim>
                                    <p:anim calcmode="lin" valueType="num">
                                      <p:cBhvr>
                                        <p:cTn id="22" dur="300" fill="hold"/>
                                        <p:tgtEl>
                                          <p:spTgt spid="47"/>
                                        </p:tgtEl>
                                        <p:attrNameLst>
                                          <p:attrName>ppt_h</p:attrName>
                                        </p:attrNameLst>
                                      </p:cBhvr>
                                      <p:tavLst>
                                        <p:tav tm="0">
                                          <p:val>
                                            <p:fltVal val="0"/>
                                          </p:val>
                                        </p:tav>
                                        <p:tav tm="100000">
                                          <p:val>
                                            <p:strVal val="#ppt_h"/>
                                          </p:val>
                                        </p:tav>
                                      </p:tavLst>
                                    </p:anim>
                                    <p:animEffect transition="in" filter="fade">
                                      <p:cBhvr>
                                        <p:cTn id="23" dur="300"/>
                                        <p:tgtEl>
                                          <p:spTgt spid="47"/>
                                        </p:tgtEl>
                                      </p:cBhvr>
                                    </p:animEffect>
                                  </p:childTnLst>
                                </p:cTn>
                              </p:par>
                              <p:par>
                                <p:cTn id="24" presetID="6" presetClass="emph" presetSubtype="0" autoRev="1" fill="hold" grpId="1" nodeType="withEffect">
                                  <p:stCondLst>
                                    <p:cond delay="900"/>
                                  </p:stCondLst>
                                  <p:childTnLst>
                                    <p:animScale>
                                      <p:cBhvr>
                                        <p:cTn id="25" dur="150" fill="hold"/>
                                        <p:tgtEl>
                                          <p:spTgt spid="47"/>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46"/>
                                        </p:tgtEl>
                                        <p:attrNameLst>
                                          <p:attrName>style.visibility</p:attrName>
                                        </p:attrNameLst>
                                      </p:cBhvr>
                                      <p:to>
                                        <p:strVal val="visible"/>
                                      </p:to>
                                    </p:set>
                                    <p:anim calcmode="lin" valueType="num">
                                      <p:cBhvr>
                                        <p:cTn id="28" dur="300" fill="hold"/>
                                        <p:tgtEl>
                                          <p:spTgt spid="46"/>
                                        </p:tgtEl>
                                        <p:attrNameLst>
                                          <p:attrName>ppt_w</p:attrName>
                                        </p:attrNameLst>
                                      </p:cBhvr>
                                      <p:tavLst>
                                        <p:tav tm="0">
                                          <p:val>
                                            <p:fltVal val="0"/>
                                          </p:val>
                                        </p:tav>
                                        <p:tav tm="100000">
                                          <p:val>
                                            <p:strVal val="#ppt_w"/>
                                          </p:val>
                                        </p:tav>
                                      </p:tavLst>
                                    </p:anim>
                                    <p:anim calcmode="lin" valueType="num">
                                      <p:cBhvr>
                                        <p:cTn id="29" dur="300" fill="hold"/>
                                        <p:tgtEl>
                                          <p:spTgt spid="46"/>
                                        </p:tgtEl>
                                        <p:attrNameLst>
                                          <p:attrName>ppt_h</p:attrName>
                                        </p:attrNameLst>
                                      </p:cBhvr>
                                      <p:tavLst>
                                        <p:tav tm="0">
                                          <p:val>
                                            <p:fltVal val="0"/>
                                          </p:val>
                                        </p:tav>
                                        <p:tav tm="100000">
                                          <p:val>
                                            <p:strVal val="#ppt_h"/>
                                          </p:val>
                                        </p:tav>
                                      </p:tavLst>
                                    </p:anim>
                                    <p:animEffect transition="in" filter="fade">
                                      <p:cBhvr>
                                        <p:cTn id="30" dur="300"/>
                                        <p:tgtEl>
                                          <p:spTgt spid="46"/>
                                        </p:tgtEl>
                                      </p:cBhvr>
                                    </p:animEffect>
                                  </p:childTnLst>
                                </p:cTn>
                              </p:par>
                              <p:par>
                                <p:cTn id="31" presetID="6" presetClass="emph" presetSubtype="0" autoRev="1" fill="hold" grpId="1" nodeType="withEffect">
                                  <p:stCondLst>
                                    <p:cond delay="1200"/>
                                  </p:stCondLst>
                                  <p:childTnLst>
                                    <p:animScale>
                                      <p:cBhvr>
                                        <p:cTn id="32" dur="150" fill="hold"/>
                                        <p:tgtEl>
                                          <p:spTgt spid="46"/>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0"/>
                                        </p:tgtEl>
                                        <p:attrNameLst>
                                          <p:attrName>style.visibility</p:attrName>
                                        </p:attrNameLst>
                                      </p:cBhvr>
                                      <p:to>
                                        <p:strVal val="visible"/>
                                      </p:to>
                                    </p:set>
                                    <p:anim calcmode="lin" valueType="num">
                                      <p:cBhvr>
                                        <p:cTn id="35" dur="300" fill="hold"/>
                                        <p:tgtEl>
                                          <p:spTgt spid="50"/>
                                        </p:tgtEl>
                                        <p:attrNameLst>
                                          <p:attrName>ppt_w</p:attrName>
                                        </p:attrNameLst>
                                      </p:cBhvr>
                                      <p:tavLst>
                                        <p:tav tm="0">
                                          <p:val>
                                            <p:fltVal val="0"/>
                                          </p:val>
                                        </p:tav>
                                        <p:tav tm="100000">
                                          <p:val>
                                            <p:strVal val="#ppt_w"/>
                                          </p:val>
                                        </p:tav>
                                      </p:tavLst>
                                    </p:anim>
                                    <p:anim calcmode="lin" valueType="num">
                                      <p:cBhvr>
                                        <p:cTn id="36" dur="300" fill="hold"/>
                                        <p:tgtEl>
                                          <p:spTgt spid="50"/>
                                        </p:tgtEl>
                                        <p:attrNameLst>
                                          <p:attrName>ppt_h</p:attrName>
                                        </p:attrNameLst>
                                      </p:cBhvr>
                                      <p:tavLst>
                                        <p:tav tm="0">
                                          <p:val>
                                            <p:fltVal val="0"/>
                                          </p:val>
                                        </p:tav>
                                        <p:tav tm="100000">
                                          <p:val>
                                            <p:strVal val="#ppt_h"/>
                                          </p:val>
                                        </p:tav>
                                      </p:tavLst>
                                    </p:anim>
                                    <p:animEffect transition="in" filter="fade">
                                      <p:cBhvr>
                                        <p:cTn id="37" dur="300"/>
                                        <p:tgtEl>
                                          <p:spTgt spid="50"/>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1"/>
                                        </p:tgtEl>
                                        <p:attrNameLst>
                                          <p:attrName>style.visibility</p:attrName>
                                        </p:attrNameLst>
                                      </p:cBhvr>
                                      <p:to>
                                        <p:strVal val="visible"/>
                                      </p:to>
                                    </p:set>
                                    <p:animEffect transition="in" filter="wipe(left)">
                                      <p:cBhvr>
                                        <p:cTn id="40" dur="500"/>
                                        <p:tgtEl>
                                          <p:spTgt spid="51"/>
                                        </p:tgtEl>
                                      </p:cBhvr>
                                    </p:animEffect>
                                  </p:childTnLst>
                                </p:cTn>
                              </p:par>
                              <p:par>
                                <p:cTn id="41" presetID="6" presetClass="emph" presetSubtype="0" autoRev="1" fill="hold" grpId="1" nodeType="withEffect">
                                  <p:stCondLst>
                                    <p:cond delay="800"/>
                                  </p:stCondLst>
                                  <p:childTnLst>
                                    <p:animScale>
                                      <p:cBhvr>
                                        <p:cTn id="42" dur="150" fill="hold"/>
                                        <p:tgtEl>
                                          <p:spTgt spid="50"/>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6" grpId="1" animBg="1"/>
      <p:bldP spid="47" grpId="0" animBg="1"/>
      <p:bldP spid="47" grpId="1" animBg="1"/>
      <p:bldP spid="48" grpId="0" animBg="1"/>
      <p:bldP spid="48" grpId="1" animBg="1"/>
      <p:bldP spid="49" grpId="0" animBg="1"/>
      <p:bldP spid="49" grpId="1" animBg="1"/>
      <p:bldP spid="50" grpId="0"/>
      <p:bldP spid="50" grpId="1"/>
      <p:bldP spid="51"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7"/>
          <p:cNvSpPr>
            <a:spLocks noChangeArrowheads="1"/>
          </p:cNvSpPr>
          <p:nvPr/>
        </p:nvSpPr>
        <p:spPr bwMode="auto">
          <a:xfrm>
            <a:off x="4905376" y="-808990"/>
            <a:ext cx="1892300" cy="1895475"/>
          </a:xfrm>
          <a:prstGeom prst="ellipse">
            <a:avLst/>
          </a:prstGeom>
          <a:solidFill>
            <a:srgbClr val="BAE36B">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Oval 8"/>
          <p:cNvSpPr>
            <a:spLocks noChangeArrowheads="1"/>
          </p:cNvSpPr>
          <p:nvPr/>
        </p:nvSpPr>
        <p:spPr bwMode="auto">
          <a:xfrm>
            <a:off x="6581776" y="46672"/>
            <a:ext cx="184150" cy="184150"/>
          </a:xfrm>
          <a:prstGeom prst="ellipse">
            <a:avLst/>
          </a:prstGeom>
          <a:solidFill>
            <a:srgbClr val="6EAB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Oval 9"/>
          <p:cNvSpPr>
            <a:spLocks noChangeArrowheads="1"/>
          </p:cNvSpPr>
          <p:nvPr/>
        </p:nvSpPr>
        <p:spPr bwMode="auto">
          <a:xfrm>
            <a:off x="4400550" y="680085"/>
            <a:ext cx="1276350" cy="1281113"/>
          </a:xfrm>
          <a:prstGeom prst="ellipse">
            <a:avLst/>
          </a:prstGeom>
          <a:solidFill>
            <a:srgbClr val="B9DBD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 name="Oval 10"/>
          <p:cNvSpPr>
            <a:spLocks noChangeArrowheads="1"/>
          </p:cNvSpPr>
          <p:nvPr/>
        </p:nvSpPr>
        <p:spPr bwMode="auto">
          <a:xfrm>
            <a:off x="5816601" y="715010"/>
            <a:ext cx="781050" cy="781050"/>
          </a:xfrm>
          <a:prstGeom prst="ellipse">
            <a:avLst/>
          </a:prstGeom>
          <a:solidFill>
            <a:srgbClr val="ED9B38">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Oval 11"/>
          <p:cNvSpPr>
            <a:spLocks noChangeArrowheads="1"/>
          </p:cNvSpPr>
          <p:nvPr/>
        </p:nvSpPr>
        <p:spPr bwMode="auto">
          <a:xfrm>
            <a:off x="6819901" y="157798"/>
            <a:ext cx="381000" cy="377825"/>
          </a:xfrm>
          <a:prstGeom prst="ellipse">
            <a:avLst/>
          </a:prstGeom>
          <a:solidFill>
            <a:srgbClr val="F5EA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Oval 12"/>
          <p:cNvSpPr>
            <a:spLocks noChangeArrowheads="1"/>
          </p:cNvSpPr>
          <p:nvPr/>
        </p:nvSpPr>
        <p:spPr bwMode="auto">
          <a:xfrm>
            <a:off x="7337426" y="-986790"/>
            <a:ext cx="2003425" cy="2006600"/>
          </a:xfrm>
          <a:prstGeom prst="ellipse">
            <a:avLst/>
          </a:prstGeom>
          <a:solidFill>
            <a:srgbClr val="F4D500">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 name="Oval 13"/>
          <p:cNvSpPr>
            <a:spLocks noChangeArrowheads="1"/>
          </p:cNvSpPr>
          <p:nvPr/>
        </p:nvSpPr>
        <p:spPr bwMode="auto">
          <a:xfrm>
            <a:off x="6540501" y="641985"/>
            <a:ext cx="1790700" cy="1795463"/>
          </a:xfrm>
          <a:prstGeom prst="ellipse">
            <a:avLst/>
          </a:prstGeom>
          <a:solidFill>
            <a:srgbClr val="D8AEAF">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Oval 14"/>
          <p:cNvSpPr>
            <a:spLocks noChangeArrowheads="1"/>
          </p:cNvSpPr>
          <p:nvPr/>
        </p:nvSpPr>
        <p:spPr bwMode="auto">
          <a:xfrm>
            <a:off x="8001001" y="1799273"/>
            <a:ext cx="714375" cy="714375"/>
          </a:xfrm>
          <a:prstGeom prst="ellipse">
            <a:avLst/>
          </a:prstGeom>
          <a:solidFill>
            <a:srgbClr val="99CED2">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 name="Oval 15"/>
          <p:cNvSpPr>
            <a:spLocks noChangeArrowheads="1"/>
          </p:cNvSpPr>
          <p:nvPr/>
        </p:nvSpPr>
        <p:spPr bwMode="auto">
          <a:xfrm>
            <a:off x="8391526" y="1076960"/>
            <a:ext cx="365125" cy="365125"/>
          </a:xfrm>
          <a:prstGeom prst="ellipse">
            <a:avLst/>
          </a:prstGeom>
          <a:solidFill>
            <a:srgbClr val="CB99CC">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Oval 16"/>
          <p:cNvSpPr>
            <a:spLocks noChangeArrowheads="1"/>
          </p:cNvSpPr>
          <p:nvPr/>
        </p:nvSpPr>
        <p:spPr bwMode="auto">
          <a:xfrm>
            <a:off x="7204076" y="2389823"/>
            <a:ext cx="635000" cy="636588"/>
          </a:xfrm>
          <a:prstGeom prst="ellipse">
            <a:avLst/>
          </a:prstGeom>
          <a:solidFill>
            <a:srgbClr val="E78A47">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 name="Oval 17"/>
          <p:cNvSpPr>
            <a:spLocks noChangeArrowheads="1"/>
          </p:cNvSpPr>
          <p:nvPr/>
        </p:nvSpPr>
        <p:spPr bwMode="auto">
          <a:xfrm>
            <a:off x="6426201" y="2813685"/>
            <a:ext cx="1016000" cy="1017588"/>
          </a:xfrm>
          <a:prstGeom prst="ellipse">
            <a:avLst/>
          </a:prstGeom>
          <a:solidFill>
            <a:srgbClr val="A5CB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Oval 18"/>
          <p:cNvSpPr>
            <a:spLocks noChangeArrowheads="1"/>
          </p:cNvSpPr>
          <p:nvPr/>
        </p:nvSpPr>
        <p:spPr bwMode="auto">
          <a:xfrm>
            <a:off x="7712076" y="2405698"/>
            <a:ext cx="215900" cy="215900"/>
          </a:xfrm>
          <a:prstGeom prst="ellipse">
            <a:avLst/>
          </a:prstGeom>
          <a:solidFill>
            <a:srgbClr val="BDED6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Oval 19"/>
          <p:cNvSpPr>
            <a:spLocks noChangeArrowheads="1"/>
          </p:cNvSpPr>
          <p:nvPr/>
        </p:nvSpPr>
        <p:spPr bwMode="auto">
          <a:xfrm>
            <a:off x="6956426" y="2240598"/>
            <a:ext cx="215900" cy="215900"/>
          </a:xfrm>
          <a:prstGeom prst="ellipse">
            <a:avLst/>
          </a:prstGeom>
          <a:solidFill>
            <a:srgbClr val="BCED61">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Oval 20"/>
          <p:cNvSpPr>
            <a:spLocks noChangeArrowheads="1"/>
          </p:cNvSpPr>
          <p:nvPr/>
        </p:nvSpPr>
        <p:spPr bwMode="auto">
          <a:xfrm>
            <a:off x="6673851" y="2412048"/>
            <a:ext cx="377825" cy="379413"/>
          </a:xfrm>
          <a:prstGeom prst="ellipse">
            <a:avLst/>
          </a:prstGeom>
          <a:solidFill>
            <a:srgbClr val="CB99CC">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Oval 21"/>
          <p:cNvSpPr>
            <a:spLocks noChangeArrowheads="1"/>
          </p:cNvSpPr>
          <p:nvPr/>
        </p:nvSpPr>
        <p:spPr bwMode="auto">
          <a:xfrm>
            <a:off x="5870576" y="1843723"/>
            <a:ext cx="1009650" cy="1011238"/>
          </a:xfrm>
          <a:prstGeom prst="ellipse">
            <a:avLst/>
          </a:prstGeom>
          <a:solidFill>
            <a:srgbClr val="FBE22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Oval 22"/>
          <p:cNvSpPr>
            <a:spLocks noChangeArrowheads="1"/>
          </p:cNvSpPr>
          <p:nvPr/>
        </p:nvSpPr>
        <p:spPr bwMode="auto">
          <a:xfrm>
            <a:off x="5400676" y="1562735"/>
            <a:ext cx="555625" cy="557213"/>
          </a:xfrm>
          <a:prstGeom prst="ellipse">
            <a:avLst/>
          </a:prstGeom>
          <a:solidFill>
            <a:srgbClr val="FBE22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Oval 23"/>
          <p:cNvSpPr>
            <a:spLocks noChangeArrowheads="1"/>
          </p:cNvSpPr>
          <p:nvPr/>
        </p:nvSpPr>
        <p:spPr bwMode="auto">
          <a:xfrm>
            <a:off x="5067301" y="2043748"/>
            <a:ext cx="514350" cy="514350"/>
          </a:xfrm>
          <a:prstGeom prst="ellipse">
            <a:avLst/>
          </a:prstGeom>
          <a:solidFill>
            <a:srgbClr val="8CDB27">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Oval 24"/>
          <p:cNvSpPr>
            <a:spLocks noChangeArrowheads="1"/>
          </p:cNvSpPr>
          <p:nvPr/>
        </p:nvSpPr>
        <p:spPr bwMode="auto">
          <a:xfrm>
            <a:off x="4714876" y="2240598"/>
            <a:ext cx="139700" cy="139700"/>
          </a:xfrm>
          <a:prstGeom prst="ellipse">
            <a:avLst/>
          </a:prstGeom>
          <a:solidFill>
            <a:srgbClr val="E9B915">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Oval 25"/>
          <p:cNvSpPr>
            <a:spLocks noChangeArrowheads="1"/>
          </p:cNvSpPr>
          <p:nvPr/>
        </p:nvSpPr>
        <p:spPr bwMode="auto">
          <a:xfrm>
            <a:off x="6086476" y="3566160"/>
            <a:ext cx="146050" cy="147638"/>
          </a:xfrm>
          <a:prstGeom prst="ellipse">
            <a:avLst/>
          </a:prstGeom>
          <a:solidFill>
            <a:srgbClr val="BCED60">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Oval 26"/>
          <p:cNvSpPr>
            <a:spLocks noChangeArrowheads="1"/>
          </p:cNvSpPr>
          <p:nvPr/>
        </p:nvSpPr>
        <p:spPr bwMode="auto">
          <a:xfrm>
            <a:off x="6080126" y="3986848"/>
            <a:ext cx="146050" cy="149225"/>
          </a:xfrm>
          <a:prstGeom prst="ellipse">
            <a:avLst/>
          </a:prstGeom>
          <a:solidFill>
            <a:srgbClr val="B03896">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Oval 27"/>
          <p:cNvSpPr>
            <a:spLocks noChangeArrowheads="1"/>
          </p:cNvSpPr>
          <p:nvPr/>
        </p:nvSpPr>
        <p:spPr bwMode="auto">
          <a:xfrm>
            <a:off x="6054726" y="4263073"/>
            <a:ext cx="241300" cy="241300"/>
          </a:xfrm>
          <a:prstGeom prst="ellipse">
            <a:avLst/>
          </a:prstGeom>
          <a:solidFill>
            <a:srgbClr val="F0CA6C">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Oval 28"/>
          <p:cNvSpPr>
            <a:spLocks noChangeArrowheads="1"/>
          </p:cNvSpPr>
          <p:nvPr/>
        </p:nvSpPr>
        <p:spPr bwMode="auto">
          <a:xfrm>
            <a:off x="5826126" y="4672648"/>
            <a:ext cx="104775" cy="106363"/>
          </a:xfrm>
          <a:prstGeom prst="ellipse">
            <a:avLst/>
          </a:prstGeom>
          <a:solidFill>
            <a:srgbClr val="F0CA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Oval 29"/>
          <p:cNvSpPr>
            <a:spLocks noChangeArrowheads="1"/>
          </p:cNvSpPr>
          <p:nvPr/>
        </p:nvSpPr>
        <p:spPr bwMode="auto">
          <a:xfrm>
            <a:off x="6022976" y="5039360"/>
            <a:ext cx="146050" cy="146050"/>
          </a:xfrm>
          <a:prstGeom prst="ellipse">
            <a:avLst/>
          </a:prstGeom>
          <a:solidFill>
            <a:srgbClr val="7BBFAA">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Oval 30"/>
          <p:cNvSpPr>
            <a:spLocks noChangeArrowheads="1"/>
          </p:cNvSpPr>
          <p:nvPr/>
        </p:nvSpPr>
        <p:spPr bwMode="auto">
          <a:xfrm>
            <a:off x="6019801" y="4672648"/>
            <a:ext cx="263525" cy="261938"/>
          </a:xfrm>
          <a:prstGeom prst="ellipse">
            <a:avLst/>
          </a:prstGeom>
          <a:solidFill>
            <a:srgbClr val="EB4544">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Oval 31"/>
          <p:cNvSpPr>
            <a:spLocks noChangeArrowheads="1"/>
          </p:cNvSpPr>
          <p:nvPr/>
        </p:nvSpPr>
        <p:spPr bwMode="auto">
          <a:xfrm>
            <a:off x="5946776" y="4861560"/>
            <a:ext cx="149225" cy="149225"/>
          </a:xfrm>
          <a:prstGeom prst="ellipse">
            <a:avLst/>
          </a:prstGeom>
          <a:solidFill>
            <a:srgbClr val="8DC65B">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4" name="Oval 32"/>
          <p:cNvSpPr>
            <a:spLocks noChangeArrowheads="1"/>
          </p:cNvSpPr>
          <p:nvPr/>
        </p:nvSpPr>
        <p:spPr bwMode="auto">
          <a:xfrm>
            <a:off x="5842001" y="4339273"/>
            <a:ext cx="333375" cy="333375"/>
          </a:xfrm>
          <a:prstGeom prst="ellipse">
            <a:avLst/>
          </a:prstGeom>
          <a:solidFill>
            <a:srgbClr val="98D2E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5" name="Oval 33"/>
          <p:cNvSpPr>
            <a:spLocks noChangeArrowheads="1"/>
          </p:cNvSpPr>
          <p:nvPr/>
        </p:nvSpPr>
        <p:spPr bwMode="auto">
          <a:xfrm>
            <a:off x="5911851" y="1656398"/>
            <a:ext cx="463550" cy="463550"/>
          </a:xfrm>
          <a:prstGeom prst="ellipse">
            <a:avLst/>
          </a:prstGeom>
          <a:solidFill>
            <a:srgbClr val="B9DBD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7" name="Oval 34"/>
          <p:cNvSpPr>
            <a:spLocks noChangeArrowheads="1"/>
          </p:cNvSpPr>
          <p:nvPr/>
        </p:nvSpPr>
        <p:spPr bwMode="auto">
          <a:xfrm>
            <a:off x="6188076" y="3547110"/>
            <a:ext cx="622300" cy="623888"/>
          </a:xfrm>
          <a:prstGeom prst="ellipse">
            <a:avLst/>
          </a:prstGeom>
          <a:solidFill>
            <a:srgbClr val="98D2E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8" name="Oval 35"/>
          <p:cNvSpPr>
            <a:spLocks noChangeArrowheads="1"/>
          </p:cNvSpPr>
          <p:nvPr/>
        </p:nvSpPr>
        <p:spPr bwMode="auto">
          <a:xfrm>
            <a:off x="5702301" y="3413760"/>
            <a:ext cx="422275" cy="420688"/>
          </a:xfrm>
          <a:prstGeom prst="ellipse">
            <a:avLst/>
          </a:prstGeom>
          <a:solidFill>
            <a:srgbClr val="E27902">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9" name="Oval 36"/>
          <p:cNvSpPr>
            <a:spLocks noChangeArrowheads="1"/>
          </p:cNvSpPr>
          <p:nvPr/>
        </p:nvSpPr>
        <p:spPr bwMode="auto">
          <a:xfrm>
            <a:off x="5435601" y="3732848"/>
            <a:ext cx="574675" cy="571500"/>
          </a:xfrm>
          <a:prstGeom prst="ellipse">
            <a:avLst/>
          </a:prstGeom>
          <a:solidFill>
            <a:srgbClr val="A9D25A">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0" name="Oval 37"/>
          <p:cNvSpPr>
            <a:spLocks noChangeArrowheads="1"/>
          </p:cNvSpPr>
          <p:nvPr/>
        </p:nvSpPr>
        <p:spPr bwMode="auto">
          <a:xfrm>
            <a:off x="5019676" y="2364423"/>
            <a:ext cx="1066800" cy="1068388"/>
          </a:xfrm>
          <a:prstGeom prst="ellipse">
            <a:avLst/>
          </a:prstGeom>
          <a:solidFill>
            <a:srgbClr val="EA5514">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1" name="Rectangle 38"/>
          <p:cNvSpPr>
            <a:spLocks noChangeArrowheads="1"/>
          </p:cNvSpPr>
          <p:nvPr/>
        </p:nvSpPr>
        <p:spPr bwMode="auto">
          <a:xfrm>
            <a:off x="887592" y="1969453"/>
            <a:ext cx="3645229"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9600" b="0" i="0" u="none" strike="noStrike" cap="none" normalizeH="0" baseline="0" dirty="0">
                <a:ln>
                  <a:noFill/>
                </a:ln>
                <a:solidFill>
                  <a:srgbClr val="EA5514"/>
                </a:solidFill>
                <a:effectLst/>
                <a:latin typeface="Impact" pitchFamily="34" charset="0"/>
                <a:ea typeface="宋体" pitchFamily="2" charset="-122"/>
                <a:cs typeface="宋体" pitchFamily="2" charset="-122"/>
              </a:rPr>
              <a:t>Thanks</a:t>
            </a:r>
            <a:endParaRPr kumimoji="0" lang="zh-CN" altLang="zh-CN" sz="2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cxnSp>
        <p:nvCxnSpPr>
          <p:cNvPr id="1032" name="直接连接符 1031"/>
          <p:cNvCxnSpPr/>
          <p:nvPr/>
        </p:nvCxnSpPr>
        <p:spPr>
          <a:xfrm>
            <a:off x="395536" y="3291036"/>
            <a:ext cx="4624140" cy="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1" name="圆角矩形 40"/>
          <p:cNvSpPr/>
          <p:nvPr/>
        </p:nvSpPr>
        <p:spPr>
          <a:xfrm>
            <a:off x="2600310" y="3395867"/>
            <a:ext cx="975535" cy="257572"/>
          </a:xfrm>
          <a:prstGeom prst="roundRect">
            <a:avLst>
              <a:gd name="adj" fmla="val 50000"/>
            </a:avLst>
          </a:prstGeom>
          <a:solidFill>
            <a:srgbClr val="EA55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latin typeface="微软雅黑" panose="020B0503020204020204" pitchFamily="34" charset="-122"/>
                <a:ea typeface="微软雅黑" panose="020B0503020204020204" pitchFamily="34" charset="-122"/>
              </a:rPr>
              <a:t>G10</a:t>
            </a:r>
            <a:endParaRPr lang="zh-CN" altLang="en-US" sz="1050" dirty="0">
              <a:latin typeface="微软雅黑" panose="020B0503020204020204" pitchFamily="34" charset="-122"/>
              <a:ea typeface="微软雅黑" panose="020B0503020204020204" pitchFamily="34" charset="-122"/>
            </a:endParaRPr>
          </a:p>
        </p:txBody>
      </p:sp>
      <p:sp>
        <p:nvSpPr>
          <p:cNvPr id="42" name="圆角矩形 41"/>
          <p:cNvSpPr/>
          <p:nvPr/>
        </p:nvSpPr>
        <p:spPr>
          <a:xfrm>
            <a:off x="3759384" y="3395867"/>
            <a:ext cx="975535" cy="257572"/>
          </a:xfrm>
          <a:prstGeom prst="roundRect">
            <a:avLst>
              <a:gd name="adj" fmla="val 50000"/>
            </a:avLst>
          </a:prstGeom>
          <a:noFill/>
          <a:ln w="6350">
            <a:solidFill>
              <a:srgbClr val="EA55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a:solidFill>
                  <a:srgbClr val="EA5514"/>
                </a:solidFill>
                <a:latin typeface="微软雅黑" panose="020B0503020204020204" pitchFamily="34" charset="-122"/>
                <a:ea typeface="微软雅黑" panose="020B0503020204020204" pitchFamily="34" charset="-122"/>
              </a:rPr>
              <a:t>2021.4.11</a:t>
            </a:r>
            <a:endParaRPr lang="zh-CN" altLang="en-US" sz="1050" dirty="0">
              <a:solidFill>
                <a:srgbClr val="EA551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83810503"/>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cBhvr>
                                            <p:cTn id="7" dur="300" fill="hold"/>
                                            <p:tgtEl>
                                              <p:spTgt spid="7"/>
                                            </p:tgtEl>
                                            <p:attrNameLst>
                                              <p:attrName>ppt_w</p:attrName>
                                            </p:attrNameLst>
                                          </p:cBhvr>
                                          <p:tavLst>
                                            <p:tav tm="0">
                                              <p:val>
                                                <p:fltVal val="0"/>
                                              </p:val>
                                            </p:tav>
                                            <p:tav tm="100000">
                                              <p:val>
                                                <p:strVal val="#ppt_w"/>
                                              </p:val>
                                            </p:tav>
                                          </p:tavLst>
                                        </p:anim>
                                        <p:anim calcmode="lin" valueType="num">
                                          <p:cBhvr>
                                            <p:cTn id="8" dur="300" fill="hold"/>
                                            <p:tgtEl>
                                              <p:spTgt spid="7"/>
                                            </p:tgtEl>
                                            <p:attrNameLst>
                                              <p:attrName>ppt_h</p:attrName>
                                            </p:attrNameLst>
                                          </p:cBhvr>
                                          <p:tavLst>
                                            <p:tav tm="0">
                                              <p:val>
                                                <p:fltVal val="0"/>
                                              </p:val>
                                            </p:tav>
                                            <p:tav tm="100000">
                                              <p:val>
                                                <p:strVal val="#ppt_h"/>
                                              </p:val>
                                            </p:tav>
                                          </p:tavLst>
                                        </p:anim>
                                        <p:animEffect transition="in" filter="fade">
                                          <p:cBhvr>
                                            <p:cTn id="9" dur="300"/>
                                            <p:tgtEl>
                                              <p:spTgt spid="7"/>
                                            </p:tgtEl>
                                          </p:cBhvr>
                                        </p:animEffect>
                                      </p:childTnLst>
                                    </p:cTn>
                                  </p:par>
                                  <p:par>
                                    <p:cTn id="10" presetID="6" presetClass="emph" presetSubtype="0" autoRev="1" fill="hold" grpId="1" nodeType="withEffect">
                                      <p:stCondLst>
                                        <p:cond delay="500"/>
                                      </p:stCondLst>
                                      <p:childTnLst>
                                        <p:animScale>
                                          <p:cBhvr>
                                            <p:cTn id="11" dur="150" fill="hold"/>
                                            <p:tgtEl>
                                              <p:spTgt spid="7"/>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300" fill="hold"/>
                                            <p:tgtEl>
                                              <p:spTgt spid="8"/>
                                            </p:tgtEl>
                                            <p:attrNameLst>
                                              <p:attrName>ppt_w</p:attrName>
                                            </p:attrNameLst>
                                          </p:cBhvr>
                                          <p:tavLst>
                                            <p:tav tm="0">
                                              <p:val>
                                                <p:fltVal val="0"/>
                                              </p:val>
                                            </p:tav>
                                            <p:tav tm="100000">
                                              <p:val>
                                                <p:strVal val="#ppt_w"/>
                                              </p:val>
                                            </p:tav>
                                          </p:tavLst>
                                        </p:anim>
                                        <p:anim calcmode="lin" valueType="num">
                                          <p:cBhvr>
                                            <p:cTn id="15" dur="300" fill="hold"/>
                                            <p:tgtEl>
                                              <p:spTgt spid="8"/>
                                            </p:tgtEl>
                                            <p:attrNameLst>
                                              <p:attrName>ppt_h</p:attrName>
                                            </p:attrNameLst>
                                          </p:cBhvr>
                                          <p:tavLst>
                                            <p:tav tm="0">
                                              <p:val>
                                                <p:fltVal val="0"/>
                                              </p:val>
                                            </p:tav>
                                            <p:tav tm="100000">
                                              <p:val>
                                                <p:strVal val="#ppt_h"/>
                                              </p:val>
                                            </p:tav>
                                          </p:tavLst>
                                        </p:anim>
                                        <p:animEffect transition="in" filter="fade">
                                          <p:cBhvr>
                                            <p:cTn id="16" dur="300"/>
                                            <p:tgtEl>
                                              <p:spTgt spid="8"/>
                                            </p:tgtEl>
                                          </p:cBhvr>
                                        </p:animEffect>
                                      </p:childTnLst>
                                    </p:cTn>
                                  </p:par>
                                  <p:par>
                                    <p:cTn id="17" presetID="6" presetClass="emph" presetSubtype="0" autoRev="1" fill="hold" grpId="1" nodeType="withEffect">
                                      <p:stCondLst>
                                        <p:cond delay="300"/>
                                      </p:stCondLst>
                                      <p:childTnLst>
                                        <p:animScale>
                                          <p:cBhvr>
                                            <p:cTn id="18" dur="150" fill="hold"/>
                                            <p:tgtEl>
                                              <p:spTgt spid="8"/>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300" fill="hold"/>
                                            <p:tgtEl>
                                              <p:spTgt spid="11"/>
                                            </p:tgtEl>
                                            <p:attrNameLst>
                                              <p:attrName>ppt_w</p:attrName>
                                            </p:attrNameLst>
                                          </p:cBhvr>
                                          <p:tavLst>
                                            <p:tav tm="0">
                                              <p:val>
                                                <p:fltVal val="0"/>
                                              </p:val>
                                            </p:tav>
                                            <p:tav tm="100000">
                                              <p:val>
                                                <p:strVal val="#ppt_w"/>
                                              </p:val>
                                            </p:tav>
                                          </p:tavLst>
                                        </p:anim>
                                        <p:anim calcmode="lin" valueType="num">
                                          <p:cBhvr>
                                            <p:cTn id="22" dur="300" fill="hold"/>
                                            <p:tgtEl>
                                              <p:spTgt spid="11"/>
                                            </p:tgtEl>
                                            <p:attrNameLst>
                                              <p:attrName>ppt_h</p:attrName>
                                            </p:attrNameLst>
                                          </p:cBhvr>
                                          <p:tavLst>
                                            <p:tav tm="0">
                                              <p:val>
                                                <p:fltVal val="0"/>
                                              </p:val>
                                            </p:tav>
                                            <p:tav tm="100000">
                                              <p:val>
                                                <p:strVal val="#ppt_h"/>
                                              </p:val>
                                            </p:tav>
                                          </p:tavLst>
                                        </p:anim>
                                        <p:animEffect transition="in" filter="fade">
                                          <p:cBhvr>
                                            <p:cTn id="23" dur="300"/>
                                            <p:tgtEl>
                                              <p:spTgt spid="11"/>
                                            </p:tgtEl>
                                          </p:cBhvr>
                                        </p:animEffect>
                                      </p:childTnLst>
                                    </p:cTn>
                                  </p:par>
                                  <p:par>
                                    <p:cTn id="24" presetID="6" presetClass="emph" presetSubtype="0" autoRev="1" fill="hold" grpId="1" nodeType="withEffect">
                                      <p:stCondLst>
                                        <p:cond delay="300"/>
                                      </p:stCondLst>
                                      <p:childTnLst>
                                        <p:animScale>
                                          <p:cBhvr>
                                            <p:cTn id="25" dur="150" fill="hold"/>
                                            <p:tgtEl>
                                              <p:spTgt spid="11"/>
                                            </p:tgtEl>
                                          </p:cBhvr>
                                          <p:by x="110000" y="110000"/>
                                        </p:animScale>
                                      </p:childTnLst>
                                    </p:cTn>
                                  </p:par>
                                  <p:par>
                                    <p:cTn id="26" presetID="53" presetClass="entr" presetSubtype="16" fill="hold" grpId="0" nodeType="withEffect">
                                      <p:stCondLst>
                                        <p:cond delay="500"/>
                                      </p:stCondLst>
                                      <p:childTnLst>
                                        <p:set>
                                          <p:cBhvr>
                                            <p:cTn id="27" dur="1" fill="hold">
                                              <p:stCondLst>
                                                <p:cond delay="0"/>
                                              </p:stCondLst>
                                            </p:cTn>
                                            <p:tgtEl>
                                              <p:spTgt spid="12"/>
                                            </p:tgtEl>
                                            <p:attrNameLst>
                                              <p:attrName>style.visibility</p:attrName>
                                            </p:attrNameLst>
                                          </p:cBhvr>
                                          <p:to>
                                            <p:strVal val="visible"/>
                                          </p:to>
                                        </p:set>
                                        <p:anim calcmode="lin" valueType="num">
                                          <p:cBhvr>
                                            <p:cTn id="28" dur="300" fill="hold"/>
                                            <p:tgtEl>
                                              <p:spTgt spid="12"/>
                                            </p:tgtEl>
                                            <p:attrNameLst>
                                              <p:attrName>ppt_w</p:attrName>
                                            </p:attrNameLst>
                                          </p:cBhvr>
                                          <p:tavLst>
                                            <p:tav tm="0">
                                              <p:val>
                                                <p:fltVal val="0"/>
                                              </p:val>
                                            </p:tav>
                                            <p:tav tm="100000">
                                              <p:val>
                                                <p:strVal val="#ppt_w"/>
                                              </p:val>
                                            </p:tav>
                                          </p:tavLst>
                                        </p:anim>
                                        <p:anim calcmode="lin" valueType="num">
                                          <p:cBhvr>
                                            <p:cTn id="29" dur="300" fill="hold"/>
                                            <p:tgtEl>
                                              <p:spTgt spid="12"/>
                                            </p:tgtEl>
                                            <p:attrNameLst>
                                              <p:attrName>ppt_h</p:attrName>
                                            </p:attrNameLst>
                                          </p:cBhvr>
                                          <p:tavLst>
                                            <p:tav tm="0">
                                              <p:val>
                                                <p:fltVal val="0"/>
                                              </p:val>
                                            </p:tav>
                                            <p:tav tm="100000">
                                              <p:val>
                                                <p:strVal val="#ppt_h"/>
                                              </p:val>
                                            </p:tav>
                                          </p:tavLst>
                                        </p:anim>
                                        <p:animEffect transition="in" filter="fade">
                                          <p:cBhvr>
                                            <p:cTn id="30" dur="300"/>
                                            <p:tgtEl>
                                              <p:spTgt spid="12"/>
                                            </p:tgtEl>
                                          </p:cBhvr>
                                        </p:animEffect>
                                      </p:childTnLst>
                                    </p:cTn>
                                  </p:par>
                                  <p:par>
                                    <p:cTn id="31" presetID="6" presetClass="emph" presetSubtype="0" autoRev="1" fill="hold" grpId="1" nodeType="withEffect">
                                      <p:stCondLst>
                                        <p:cond delay="800"/>
                                      </p:stCondLst>
                                      <p:childTnLst>
                                        <p:animScale>
                                          <p:cBhvr>
                                            <p:cTn id="32" dur="150" fill="hold"/>
                                            <p:tgtEl>
                                              <p:spTgt spid="12"/>
                                            </p:tgtEl>
                                          </p:cBhvr>
                                          <p:by x="110000" y="110000"/>
                                        </p:animScale>
                                      </p:childTnLst>
                                    </p:cTn>
                                  </p:par>
                                  <p:par>
                                    <p:cTn id="33" presetID="53" presetClass="entr" presetSubtype="16" fill="hold" grpId="0" nodeType="withEffect">
                                      <p:stCondLst>
                                        <p:cond delay="300"/>
                                      </p:stCondLst>
                                      <p:childTnLst>
                                        <p:set>
                                          <p:cBhvr>
                                            <p:cTn id="34" dur="1" fill="hold">
                                              <p:stCondLst>
                                                <p:cond delay="0"/>
                                              </p:stCondLst>
                                            </p:cTn>
                                            <p:tgtEl>
                                              <p:spTgt spid="13"/>
                                            </p:tgtEl>
                                            <p:attrNameLst>
                                              <p:attrName>style.visibility</p:attrName>
                                            </p:attrNameLst>
                                          </p:cBhvr>
                                          <p:to>
                                            <p:strVal val="visible"/>
                                          </p:to>
                                        </p:set>
                                        <p:anim calcmode="lin" valueType="num">
                                          <p:cBhvr>
                                            <p:cTn id="35" dur="300" fill="hold"/>
                                            <p:tgtEl>
                                              <p:spTgt spid="13"/>
                                            </p:tgtEl>
                                            <p:attrNameLst>
                                              <p:attrName>ppt_w</p:attrName>
                                            </p:attrNameLst>
                                          </p:cBhvr>
                                          <p:tavLst>
                                            <p:tav tm="0">
                                              <p:val>
                                                <p:fltVal val="0"/>
                                              </p:val>
                                            </p:tav>
                                            <p:tav tm="100000">
                                              <p:val>
                                                <p:strVal val="#ppt_w"/>
                                              </p:val>
                                            </p:tav>
                                          </p:tavLst>
                                        </p:anim>
                                        <p:anim calcmode="lin" valueType="num">
                                          <p:cBhvr>
                                            <p:cTn id="36" dur="300" fill="hold"/>
                                            <p:tgtEl>
                                              <p:spTgt spid="13"/>
                                            </p:tgtEl>
                                            <p:attrNameLst>
                                              <p:attrName>ppt_h</p:attrName>
                                            </p:attrNameLst>
                                          </p:cBhvr>
                                          <p:tavLst>
                                            <p:tav tm="0">
                                              <p:val>
                                                <p:fltVal val="0"/>
                                              </p:val>
                                            </p:tav>
                                            <p:tav tm="100000">
                                              <p:val>
                                                <p:strVal val="#ppt_h"/>
                                              </p:val>
                                            </p:tav>
                                          </p:tavLst>
                                        </p:anim>
                                        <p:animEffect transition="in" filter="fade">
                                          <p:cBhvr>
                                            <p:cTn id="37" dur="300"/>
                                            <p:tgtEl>
                                              <p:spTgt spid="13"/>
                                            </p:tgtEl>
                                          </p:cBhvr>
                                        </p:animEffect>
                                      </p:childTnLst>
                                    </p:cTn>
                                  </p:par>
                                  <p:par>
                                    <p:cTn id="38" presetID="6" presetClass="emph" presetSubtype="0" autoRev="1" fill="hold" grpId="1" nodeType="withEffect">
                                      <p:stCondLst>
                                        <p:cond delay="600"/>
                                      </p:stCondLst>
                                      <p:childTnLst>
                                        <p:animScale>
                                          <p:cBhvr>
                                            <p:cTn id="39" dur="150" fill="hold"/>
                                            <p:tgtEl>
                                              <p:spTgt spid="13"/>
                                            </p:tgtEl>
                                          </p:cBhvr>
                                          <p:by x="110000" y="110000"/>
                                        </p:animScale>
                                      </p:childTnLst>
                                    </p:cTn>
                                  </p:par>
                                  <p:par>
                                    <p:cTn id="40" presetID="53" presetClass="entr" presetSubtype="16" fill="hold" grpId="0" nodeType="withEffect">
                                      <p:stCondLst>
                                        <p:cond delay="200"/>
                                      </p:stCondLst>
                                      <p:childTnLst>
                                        <p:set>
                                          <p:cBhvr>
                                            <p:cTn id="41" dur="1" fill="hold">
                                              <p:stCondLst>
                                                <p:cond delay="0"/>
                                              </p:stCondLst>
                                            </p:cTn>
                                            <p:tgtEl>
                                              <p:spTgt spid="10"/>
                                            </p:tgtEl>
                                            <p:attrNameLst>
                                              <p:attrName>style.visibility</p:attrName>
                                            </p:attrNameLst>
                                          </p:cBhvr>
                                          <p:to>
                                            <p:strVal val="visible"/>
                                          </p:to>
                                        </p:set>
                                        <p:anim calcmode="lin" valueType="num">
                                          <p:cBhvr>
                                            <p:cTn id="42" dur="300" fill="hold"/>
                                            <p:tgtEl>
                                              <p:spTgt spid="10"/>
                                            </p:tgtEl>
                                            <p:attrNameLst>
                                              <p:attrName>ppt_w</p:attrName>
                                            </p:attrNameLst>
                                          </p:cBhvr>
                                          <p:tavLst>
                                            <p:tav tm="0">
                                              <p:val>
                                                <p:fltVal val="0"/>
                                              </p:val>
                                            </p:tav>
                                            <p:tav tm="100000">
                                              <p:val>
                                                <p:strVal val="#ppt_w"/>
                                              </p:val>
                                            </p:tav>
                                          </p:tavLst>
                                        </p:anim>
                                        <p:anim calcmode="lin" valueType="num">
                                          <p:cBhvr>
                                            <p:cTn id="43" dur="300" fill="hold"/>
                                            <p:tgtEl>
                                              <p:spTgt spid="10"/>
                                            </p:tgtEl>
                                            <p:attrNameLst>
                                              <p:attrName>ppt_h</p:attrName>
                                            </p:attrNameLst>
                                          </p:cBhvr>
                                          <p:tavLst>
                                            <p:tav tm="0">
                                              <p:val>
                                                <p:fltVal val="0"/>
                                              </p:val>
                                            </p:tav>
                                            <p:tav tm="100000">
                                              <p:val>
                                                <p:strVal val="#ppt_h"/>
                                              </p:val>
                                            </p:tav>
                                          </p:tavLst>
                                        </p:anim>
                                        <p:animEffect transition="in" filter="fade">
                                          <p:cBhvr>
                                            <p:cTn id="44" dur="300"/>
                                            <p:tgtEl>
                                              <p:spTgt spid="10"/>
                                            </p:tgtEl>
                                          </p:cBhvr>
                                        </p:animEffect>
                                      </p:childTnLst>
                                    </p:cTn>
                                  </p:par>
                                  <p:par>
                                    <p:cTn id="45" presetID="6" presetClass="emph" presetSubtype="0" autoRev="1" fill="hold" grpId="1" nodeType="withEffect">
                                      <p:stCondLst>
                                        <p:cond delay="500"/>
                                      </p:stCondLst>
                                      <p:childTnLst>
                                        <p:animScale>
                                          <p:cBhvr>
                                            <p:cTn id="46" dur="150" fill="hold"/>
                                            <p:tgtEl>
                                              <p:spTgt spid="10"/>
                                            </p:tgtEl>
                                          </p:cBhvr>
                                          <p:by x="110000" y="110000"/>
                                        </p:animScale>
                                      </p:childTnLst>
                                    </p:cTn>
                                  </p:par>
                                  <p:par>
                                    <p:cTn id="47" presetID="53" presetClass="entr" presetSubtype="16"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p:cTn id="49" dur="300" fill="hold"/>
                                            <p:tgtEl>
                                              <p:spTgt spid="9"/>
                                            </p:tgtEl>
                                            <p:attrNameLst>
                                              <p:attrName>ppt_w</p:attrName>
                                            </p:attrNameLst>
                                          </p:cBhvr>
                                          <p:tavLst>
                                            <p:tav tm="0">
                                              <p:val>
                                                <p:fltVal val="0"/>
                                              </p:val>
                                            </p:tav>
                                            <p:tav tm="100000">
                                              <p:val>
                                                <p:strVal val="#ppt_w"/>
                                              </p:val>
                                            </p:tav>
                                          </p:tavLst>
                                        </p:anim>
                                        <p:anim calcmode="lin" valueType="num">
                                          <p:cBhvr>
                                            <p:cTn id="50" dur="300" fill="hold"/>
                                            <p:tgtEl>
                                              <p:spTgt spid="9"/>
                                            </p:tgtEl>
                                            <p:attrNameLst>
                                              <p:attrName>ppt_h</p:attrName>
                                            </p:attrNameLst>
                                          </p:cBhvr>
                                          <p:tavLst>
                                            <p:tav tm="0">
                                              <p:val>
                                                <p:fltVal val="0"/>
                                              </p:val>
                                            </p:tav>
                                            <p:tav tm="100000">
                                              <p:val>
                                                <p:strVal val="#ppt_h"/>
                                              </p:val>
                                            </p:tav>
                                          </p:tavLst>
                                        </p:anim>
                                        <p:animEffect transition="in" filter="fade">
                                          <p:cBhvr>
                                            <p:cTn id="51" dur="300"/>
                                            <p:tgtEl>
                                              <p:spTgt spid="9"/>
                                            </p:tgtEl>
                                          </p:cBhvr>
                                        </p:animEffect>
                                      </p:childTnLst>
                                    </p:cTn>
                                  </p:par>
                                  <p:par>
                                    <p:cTn id="52" presetID="6" presetClass="emph" presetSubtype="0" autoRev="1" fill="hold" grpId="1" nodeType="withEffect">
                                      <p:stCondLst>
                                        <p:cond delay="300"/>
                                      </p:stCondLst>
                                      <p:childTnLst>
                                        <p:animScale>
                                          <p:cBhvr>
                                            <p:cTn id="53" dur="150" fill="hold"/>
                                            <p:tgtEl>
                                              <p:spTgt spid="9"/>
                                            </p:tgtEl>
                                          </p:cBhvr>
                                          <p:by x="110000" y="110000"/>
                                        </p:animScale>
                                      </p:childTnLst>
                                    </p:cTn>
                                  </p:par>
                                  <p:par>
                                    <p:cTn id="54" presetID="53" presetClass="entr" presetSubtype="16" fill="hold" grpId="0" nodeType="withEffect">
                                      <p:stCondLst>
                                        <p:cond delay="200"/>
                                      </p:stCondLst>
                                      <p:childTnLst>
                                        <p:set>
                                          <p:cBhvr>
                                            <p:cTn id="55" dur="1" fill="hold">
                                              <p:stCondLst>
                                                <p:cond delay="0"/>
                                              </p:stCondLst>
                                            </p:cTn>
                                            <p:tgtEl>
                                              <p:spTgt spid="22"/>
                                            </p:tgtEl>
                                            <p:attrNameLst>
                                              <p:attrName>style.visibility</p:attrName>
                                            </p:attrNameLst>
                                          </p:cBhvr>
                                          <p:to>
                                            <p:strVal val="visible"/>
                                          </p:to>
                                        </p:set>
                                        <p:anim calcmode="lin" valueType="num">
                                          <p:cBhvr>
                                            <p:cTn id="56" dur="300" fill="hold"/>
                                            <p:tgtEl>
                                              <p:spTgt spid="22"/>
                                            </p:tgtEl>
                                            <p:attrNameLst>
                                              <p:attrName>ppt_w</p:attrName>
                                            </p:attrNameLst>
                                          </p:cBhvr>
                                          <p:tavLst>
                                            <p:tav tm="0">
                                              <p:val>
                                                <p:fltVal val="0"/>
                                              </p:val>
                                            </p:tav>
                                            <p:tav tm="100000">
                                              <p:val>
                                                <p:strVal val="#ppt_w"/>
                                              </p:val>
                                            </p:tav>
                                          </p:tavLst>
                                        </p:anim>
                                        <p:anim calcmode="lin" valueType="num">
                                          <p:cBhvr>
                                            <p:cTn id="57" dur="300" fill="hold"/>
                                            <p:tgtEl>
                                              <p:spTgt spid="22"/>
                                            </p:tgtEl>
                                            <p:attrNameLst>
                                              <p:attrName>ppt_h</p:attrName>
                                            </p:attrNameLst>
                                          </p:cBhvr>
                                          <p:tavLst>
                                            <p:tav tm="0">
                                              <p:val>
                                                <p:fltVal val="0"/>
                                              </p:val>
                                            </p:tav>
                                            <p:tav tm="100000">
                                              <p:val>
                                                <p:strVal val="#ppt_h"/>
                                              </p:val>
                                            </p:tav>
                                          </p:tavLst>
                                        </p:anim>
                                        <p:animEffect transition="in" filter="fade">
                                          <p:cBhvr>
                                            <p:cTn id="58" dur="300"/>
                                            <p:tgtEl>
                                              <p:spTgt spid="22"/>
                                            </p:tgtEl>
                                          </p:cBhvr>
                                        </p:animEffect>
                                      </p:childTnLst>
                                    </p:cTn>
                                  </p:par>
                                  <p:par>
                                    <p:cTn id="59" presetID="6" presetClass="emph" presetSubtype="0" autoRev="1" fill="hold" grpId="1" nodeType="withEffect">
                                      <p:stCondLst>
                                        <p:cond delay="500"/>
                                      </p:stCondLst>
                                      <p:childTnLst>
                                        <p:animScale>
                                          <p:cBhvr>
                                            <p:cTn id="60" dur="150" fill="hold"/>
                                            <p:tgtEl>
                                              <p:spTgt spid="22"/>
                                            </p:tgtEl>
                                          </p:cBhvr>
                                          <p:by x="110000" y="110000"/>
                                        </p:animScale>
                                      </p:childTnLst>
                                    </p:cTn>
                                  </p:par>
                                  <p:par>
                                    <p:cTn id="61" presetID="53" presetClass="entr" presetSubtype="16" fill="hold" grpId="0" nodeType="withEffect">
                                      <p:stCondLst>
                                        <p:cond delay="400"/>
                                      </p:stCondLst>
                                      <p:childTnLst>
                                        <p:set>
                                          <p:cBhvr>
                                            <p:cTn id="62" dur="1" fill="hold">
                                              <p:stCondLst>
                                                <p:cond delay="0"/>
                                              </p:stCondLst>
                                            </p:cTn>
                                            <p:tgtEl>
                                              <p:spTgt spid="1025"/>
                                            </p:tgtEl>
                                            <p:attrNameLst>
                                              <p:attrName>style.visibility</p:attrName>
                                            </p:attrNameLst>
                                          </p:cBhvr>
                                          <p:to>
                                            <p:strVal val="visible"/>
                                          </p:to>
                                        </p:set>
                                        <p:anim calcmode="lin" valueType="num">
                                          <p:cBhvr>
                                            <p:cTn id="63" dur="300" fill="hold"/>
                                            <p:tgtEl>
                                              <p:spTgt spid="1025"/>
                                            </p:tgtEl>
                                            <p:attrNameLst>
                                              <p:attrName>ppt_w</p:attrName>
                                            </p:attrNameLst>
                                          </p:cBhvr>
                                          <p:tavLst>
                                            <p:tav tm="0">
                                              <p:val>
                                                <p:fltVal val="0"/>
                                              </p:val>
                                            </p:tav>
                                            <p:tav tm="100000">
                                              <p:val>
                                                <p:strVal val="#ppt_w"/>
                                              </p:val>
                                            </p:tav>
                                          </p:tavLst>
                                        </p:anim>
                                        <p:anim calcmode="lin" valueType="num">
                                          <p:cBhvr>
                                            <p:cTn id="64" dur="300" fill="hold"/>
                                            <p:tgtEl>
                                              <p:spTgt spid="1025"/>
                                            </p:tgtEl>
                                            <p:attrNameLst>
                                              <p:attrName>ppt_h</p:attrName>
                                            </p:attrNameLst>
                                          </p:cBhvr>
                                          <p:tavLst>
                                            <p:tav tm="0">
                                              <p:val>
                                                <p:fltVal val="0"/>
                                              </p:val>
                                            </p:tav>
                                            <p:tav tm="100000">
                                              <p:val>
                                                <p:strVal val="#ppt_h"/>
                                              </p:val>
                                            </p:tav>
                                          </p:tavLst>
                                        </p:anim>
                                        <p:animEffect transition="in" filter="fade">
                                          <p:cBhvr>
                                            <p:cTn id="65" dur="300"/>
                                            <p:tgtEl>
                                              <p:spTgt spid="1025"/>
                                            </p:tgtEl>
                                          </p:cBhvr>
                                        </p:animEffect>
                                      </p:childTnLst>
                                    </p:cTn>
                                  </p:par>
                                  <p:par>
                                    <p:cTn id="66" presetID="6" presetClass="emph" presetSubtype="0" autoRev="1" fill="hold" grpId="1" nodeType="withEffect">
                                      <p:stCondLst>
                                        <p:cond delay="700"/>
                                      </p:stCondLst>
                                      <p:childTnLst>
                                        <p:animScale>
                                          <p:cBhvr>
                                            <p:cTn id="67" dur="150" fill="hold"/>
                                            <p:tgtEl>
                                              <p:spTgt spid="1025"/>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5"/>
                                            </p:tgtEl>
                                            <p:attrNameLst>
                                              <p:attrName>style.visibility</p:attrName>
                                            </p:attrNameLst>
                                          </p:cBhvr>
                                          <p:to>
                                            <p:strVal val="visible"/>
                                          </p:to>
                                        </p:set>
                                        <p:anim calcmode="lin" valueType="num">
                                          <p:cBhvr>
                                            <p:cTn id="70" dur="300" fill="hold"/>
                                            <p:tgtEl>
                                              <p:spTgt spid="15"/>
                                            </p:tgtEl>
                                            <p:attrNameLst>
                                              <p:attrName>ppt_w</p:attrName>
                                            </p:attrNameLst>
                                          </p:cBhvr>
                                          <p:tavLst>
                                            <p:tav tm="0">
                                              <p:val>
                                                <p:fltVal val="0"/>
                                              </p:val>
                                            </p:tav>
                                            <p:tav tm="100000">
                                              <p:val>
                                                <p:strVal val="#ppt_w"/>
                                              </p:val>
                                            </p:tav>
                                          </p:tavLst>
                                        </p:anim>
                                        <p:anim calcmode="lin" valueType="num">
                                          <p:cBhvr>
                                            <p:cTn id="71" dur="300" fill="hold"/>
                                            <p:tgtEl>
                                              <p:spTgt spid="15"/>
                                            </p:tgtEl>
                                            <p:attrNameLst>
                                              <p:attrName>ppt_h</p:attrName>
                                            </p:attrNameLst>
                                          </p:cBhvr>
                                          <p:tavLst>
                                            <p:tav tm="0">
                                              <p:val>
                                                <p:fltVal val="0"/>
                                              </p:val>
                                            </p:tav>
                                            <p:tav tm="100000">
                                              <p:val>
                                                <p:strVal val="#ppt_h"/>
                                              </p:val>
                                            </p:tav>
                                          </p:tavLst>
                                        </p:anim>
                                        <p:animEffect transition="in" filter="fade">
                                          <p:cBhvr>
                                            <p:cTn id="72" dur="300"/>
                                            <p:tgtEl>
                                              <p:spTgt spid="15"/>
                                            </p:tgtEl>
                                          </p:cBhvr>
                                        </p:animEffect>
                                      </p:childTnLst>
                                    </p:cTn>
                                  </p:par>
                                  <p:par>
                                    <p:cTn id="73" presetID="6" presetClass="emph" presetSubtype="0" autoRev="1" fill="hold" grpId="1" nodeType="withEffect">
                                      <p:stCondLst>
                                        <p:cond delay="300"/>
                                      </p:stCondLst>
                                      <p:childTnLst>
                                        <p:animScale>
                                          <p:cBhvr>
                                            <p:cTn id="74" dur="150" fill="hold"/>
                                            <p:tgtEl>
                                              <p:spTgt spid="15"/>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4"/>
                                            </p:tgtEl>
                                            <p:attrNameLst>
                                              <p:attrName>style.visibility</p:attrName>
                                            </p:attrNameLst>
                                          </p:cBhvr>
                                          <p:to>
                                            <p:strVal val="visible"/>
                                          </p:to>
                                        </p:set>
                                        <p:anim calcmode="lin" valueType="num">
                                          <p:cBhvr>
                                            <p:cTn id="77" dur="300" fill="hold"/>
                                            <p:tgtEl>
                                              <p:spTgt spid="14"/>
                                            </p:tgtEl>
                                            <p:attrNameLst>
                                              <p:attrName>ppt_w</p:attrName>
                                            </p:attrNameLst>
                                          </p:cBhvr>
                                          <p:tavLst>
                                            <p:tav tm="0">
                                              <p:val>
                                                <p:fltVal val="0"/>
                                              </p:val>
                                            </p:tav>
                                            <p:tav tm="100000">
                                              <p:val>
                                                <p:strVal val="#ppt_w"/>
                                              </p:val>
                                            </p:tav>
                                          </p:tavLst>
                                        </p:anim>
                                        <p:anim calcmode="lin" valueType="num">
                                          <p:cBhvr>
                                            <p:cTn id="78" dur="300" fill="hold"/>
                                            <p:tgtEl>
                                              <p:spTgt spid="14"/>
                                            </p:tgtEl>
                                            <p:attrNameLst>
                                              <p:attrName>ppt_h</p:attrName>
                                            </p:attrNameLst>
                                          </p:cBhvr>
                                          <p:tavLst>
                                            <p:tav tm="0">
                                              <p:val>
                                                <p:fltVal val="0"/>
                                              </p:val>
                                            </p:tav>
                                            <p:tav tm="100000">
                                              <p:val>
                                                <p:strVal val="#ppt_h"/>
                                              </p:val>
                                            </p:tav>
                                          </p:tavLst>
                                        </p:anim>
                                        <p:animEffect transition="in" filter="fade">
                                          <p:cBhvr>
                                            <p:cTn id="79" dur="300"/>
                                            <p:tgtEl>
                                              <p:spTgt spid="14"/>
                                            </p:tgtEl>
                                          </p:cBhvr>
                                        </p:animEffect>
                                      </p:childTnLst>
                                    </p:cTn>
                                  </p:par>
                                  <p:par>
                                    <p:cTn id="80" presetID="6" presetClass="emph" presetSubtype="0" autoRev="1" fill="hold" grpId="1" nodeType="withEffect">
                                      <p:stCondLst>
                                        <p:cond delay="300"/>
                                      </p:stCondLst>
                                      <p:childTnLst>
                                        <p:animScale>
                                          <p:cBhvr>
                                            <p:cTn id="81" dur="150" fill="hold"/>
                                            <p:tgtEl>
                                              <p:spTgt spid="14"/>
                                            </p:tgtEl>
                                          </p:cBhvr>
                                          <p:by x="110000" y="110000"/>
                                        </p:animScale>
                                      </p:childTnLst>
                                    </p:cTn>
                                  </p:par>
                                  <p:par>
                                    <p:cTn id="82" presetID="53" presetClass="entr" presetSubtype="16" fill="hold" grpId="0" nodeType="withEffect">
                                      <p:stCondLst>
                                        <p:cond delay="0"/>
                                      </p:stCondLst>
                                      <p:childTnLst>
                                        <p:set>
                                          <p:cBhvr>
                                            <p:cTn id="83" dur="1" fill="hold">
                                              <p:stCondLst>
                                                <p:cond delay="0"/>
                                              </p:stCondLst>
                                            </p:cTn>
                                            <p:tgtEl>
                                              <p:spTgt spid="19"/>
                                            </p:tgtEl>
                                            <p:attrNameLst>
                                              <p:attrName>style.visibility</p:attrName>
                                            </p:attrNameLst>
                                          </p:cBhvr>
                                          <p:to>
                                            <p:strVal val="visible"/>
                                          </p:to>
                                        </p:set>
                                        <p:anim calcmode="lin" valueType="num">
                                          <p:cBhvr>
                                            <p:cTn id="84" dur="300" fill="hold"/>
                                            <p:tgtEl>
                                              <p:spTgt spid="19"/>
                                            </p:tgtEl>
                                            <p:attrNameLst>
                                              <p:attrName>ppt_w</p:attrName>
                                            </p:attrNameLst>
                                          </p:cBhvr>
                                          <p:tavLst>
                                            <p:tav tm="0">
                                              <p:val>
                                                <p:fltVal val="0"/>
                                              </p:val>
                                            </p:tav>
                                            <p:tav tm="100000">
                                              <p:val>
                                                <p:strVal val="#ppt_w"/>
                                              </p:val>
                                            </p:tav>
                                          </p:tavLst>
                                        </p:anim>
                                        <p:anim calcmode="lin" valueType="num">
                                          <p:cBhvr>
                                            <p:cTn id="85" dur="300" fill="hold"/>
                                            <p:tgtEl>
                                              <p:spTgt spid="19"/>
                                            </p:tgtEl>
                                            <p:attrNameLst>
                                              <p:attrName>ppt_h</p:attrName>
                                            </p:attrNameLst>
                                          </p:cBhvr>
                                          <p:tavLst>
                                            <p:tav tm="0">
                                              <p:val>
                                                <p:fltVal val="0"/>
                                              </p:val>
                                            </p:tav>
                                            <p:tav tm="100000">
                                              <p:val>
                                                <p:strVal val="#ppt_h"/>
                                              </p:val>
                                            </p:tav>
                                          </p:tavLst>
                                        </p:anim>
                                        <p:animEffect transition="in" filter="fade">
                                          <p:cBhvr>
                                            <p:cTn id="86" dur="300"/>
                                            <p:tgtEl>
                                              <p:spTgt spid="19"/>
                                            </p:tgtEl>
                                          </p:cBhvr>
                                        </p:animEffect>
                                      </p:childTnLst>
                                    </p:cTn>
                                  </p:par>
                                  <p:par>
                                    <p:cTn id="87" presetID="6" presetClass="emph" presetSubtype="0" autoRev="1" fill="hold" grpId="1" nodeType="withEffect">
                                      <p:stCondLst>
                                        <p:cond delay="300"/>
                                      </p:stCondLst>
                                      <p:childTnLst>
                                        <p:animScale>
                                          <p:cBhvr>
                                            <p:cTn id="88" dur="150" fill="hold"/>
                                            <p:tgtEl>
                                              <p:spTgt spid="19"/>
                                            </p:tgtEl>
                                          </p:cBhvr>
                                          <p:by x="110000" y="110000"/>
                                        </p:animScale>
                                      </p:childTnLst>
                                    </p:cTn>
                                  </p:par>
                                  <p:par>
                                    <p:cTn id="89" presetID="53" presetClass="entr" presetSubtype="16" fill="hold" grpId="0" nodeType="withEffect">
                                      <p:stCondLst>
                                        <p:cond delay="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300"/>
                                      </p:stCondLst>
                                      <p:childTnLst>
                                        <p:animScale>
                                          <p:cBhvr>
                                            <p:cTn id="95" dur="150" fill="hold"/>
                                            <p:tgtEl>
                                              <p:spTgt spid="20"/>
                                            </p:tgtEl>
                                          </p:cBhvr>
                                          <p:by x="110000" y="110000"/>
                                        </p:animScale>
                                      </p:childTnLst>
                                    </p:cTn>
                                  </p:par>
                                  <p:par>
                                    <p:cTn id="96" presetID="53" presetClass="entr" presetSubtype="16" fill="hold" grpId="0" nodeType="withEffect">
                                      <p:stCondLst>
                                        <p:cond delay="0"/>
                                      </p:stCondLst>
                                      <p:childTnLst>
                                        <p:set>
                                          <p:cBhvr>
                                            <p:cTn id="97" dur="1" fill="hold">
                                              <p:stCondLst>
                                                <p:cond delay="0"/>
                                              </p:stCondLst>
                                            </p:cTn>
                                            <p:tgtEl>
                                              <p:spTgt spid="18"/>
                                            </p:tgtEl>
                                            <p:attrNameLst>
                                              <p:attrName>style.visibility</p:attrName>
                                            </p:attrNameLst>
                                          </p:cBhvr>
                                          <p:to>
                                            <p:strVal val="visible"/>
                                          </p:to>
                                        </p:set>
                                        <p:anim calcmode="lin" valueType="num">
                                          <p:cBhvr>
                                            <p:cTn id="98" dur="300" fill="hold"/>
                                            <p:tgtEl>
                                              <p:spTgt spid="18"/>
                                            </p:tgtEl>
                                            <p:attrNameLst>
                                              <p:attrName>ppt_w</p:attrName>
                                            </p:attrNameLst>
                                          </p:cBhvr>
                                          <p:tavLst>
                                            <p:tav tm="0">
                                              <p:val>
                                                <p:fltVal val="0"/>
                                              </p:val>
                                            </p:tav>
                                            <p:tav tm="100000">
                                              <p:val>
                                                <p:strVal val="#ppt_w"/>
                                              </p:val>
                                            </p:tav>
                                          </p:tavLst>
                                        </p:anim>
                                        <p:anim calcmode="lin" valueType="num">
                                          <p:cBhvr>
                                            <p:cTn id="99" dur="300" fill="hold"/>
                                            <p:tgtEl>
                                              <p:spTgt spid="18"/>
                                            </p:tgtEl>
                                            <p:attrNameLst>
                                              <p:attrName>ppt_h</p:attrName>
                                            </p:attrNameLst>
                                          </p:cBhvr>
                                          <p:tavLst>
                                            <p:tav tm="0">
                                              <p:val>
                                                <p:fltVal val="0"/>
                                              </p:val>
                                            </p:tav>
                                            <p:tav tm="100000">
                                              <p:val>
                                                <p:strVal val="#ppt_h"/>
                                              </p:val>
                                            </p:tav>
                                          </p:tavLst>
                                        </p:anim>
                                        <p:animEffect transition="in" filter="fade">
                                          <p:cBhvr>
                                            <p:cTn id="100" dur="300"/>
                                            <p:tgtEl>
                                              <p:spTgt spid="18"/>
                                            </p:tgtEl>
                                          </p:cBhvr>
                                        </p:animEffect>
                                      </p:childTnLst>
                                    </p:cTn>
                                  </p:par>
                                  <p:par>
                                    <p:cTn id="101" presetID="6" presetClass="emph" presetSubtype="0" autoRev="1" fill="hold" grpId="1" nodeType="withEffect">
                                      <p:stCondLst>
                                        <p:cond delay="300"/>
                                      </p:stCondLst>
                                      <p:childTnLst>
                                        <p:animScale>
                                          <p:cBhvr>
                                            <p:cTn id="102" dur="150" fill="hold"/>
                                            <p:tgtEl>
                                              <p:spTgt spid="18"/>
                                            </p:tgtEl>
                                          </p:cBhvr>
                                          <p:by x="110000" y="110000"/>
                                        </p:animScale>
                                      </p:childTnLst>
                                    </p:cTn>
                                  </p:par>
                                  <p:par>
                                    <p:cTn id="103" presetID="53" presetClass="entr" presetSubtype="16" fill="hold" grpId="0" nodeType="withEffect">
                                      <p:stCondLst>
                                        <p:cond delay="100"/>
                                      </p:stCondLst>
                                      <p:childTnLst>
                                        <p:set>
                                          <p:cBhvr>
                                            <p:cTn id="104" dur="1" fill="hold">
                                              <p:stCondLst>
                                                <p:cond delay="0"/>
                                              </p:stCondLst>
                                            </p:cTn>
                                            <p:tgtEl>
                                              <p:spTgt spid="16"/>
                                            </p:tgtEl>
                                            <p:attrNameLst>
                                              <p:attrName>style.visibility</p:attrName>
                                            </p:attrNameLst>
                                          </p:cBhvr>
                                          <p:to>
                                            <p:strVal val="visible"/>
                                          </p:to>
                                        </p:set>
                                        <p:anim calcmode="lin" valueType="num">
                                          <p:cBhvr>
                                            <p:cTn id="105" dur="300" fill="hold"/>
                                            <p:tgtEl>
                                              <p:spTgt spid="16"/>
                                            </p:tgtEl>
                                            <p:attrNameLst>
                                              <p:attrName>ppt_w</p:attrName>
                                            </p:attrNameLst>
                                          </p:cBhvr>
                                          <p:tavLst>
                                            <p:tav tm="0">
                                              <p:val>
                                                <p:fltVal val="0"/>
                                              </p:val>
                                            </p:tav>
                                            <p:tav tm="100000">
                                              <p:val>
                                                <p:strVal val="#ppt_w"/>
                                              </p:val>
                                            </p:tav>
                                          </p:tavLst>
                                        </p:anim>
                                        <p:anim calcmode="lin" valueType="num">
                                          <p:cBhvr>
                                            <p:cTn id="106" dur="300" fill="hold"/>
                                            <p:tgtEl>
                                              <p:spTgt spid="16"/>
                                            </p:tgtEl>
                                            <p:attrNameLst>
                                              <p:attrName>ppt_h</p:attrName>
                                            </p:attrNameLst>
                                          </p:cBhvr>
                                          <p:tavLst>
                                            <p:tav tm="0">
                                              <p:val>
                                                <p:fltVal val="0"/>
                                              </p:val>
                                            </p:tav>
                                            <p:tav tm="100000">
                                              <p:val>
                                                <p:strVal val="#ppt_h"/>
                                              </p:val>
                                            </p:tav>
                                          </p:tavLst>
                                        </p:anim>
                                        <p:animEffect transition="in" filter="fade">
                                          <p:cBhvr>
                                            <p:cTn id="107" dur="300"/>
                                            <p:tgtEl>
                                              <p:spTgt spid="16"/>
                                            </p:tgtEl>
                                          </p:cBhvr>
                                        </p:animEffect>
                                      </p:childTnLst>
                                    </p:cTn>
                                  </p:par>
                                  <p:par>
                                    <p:cTn id="108" presetID="6" presetClass="emph" presetSubtype="0" autoRev="1" fill="hold" grpId="1" nodeType="withEffect">
                                      <p:stCondLst>
                                        <p:cond delay="400"/>
                                      </p:stCondLst>
                                      <p:childTnLst>
                                        <p:animScale>
                                          <p:cBhvr>
                                            <p:cTn id="109" dur="150" fill="hold"/>
                                            <p:tgtEl>
                                              <p:spTgt spid="16"/>
                                            </p:tgtEl>
                                          </p:cBhvr>
                                          <p:by x="110000" y="110000"/>
                                        </p:animScale>
                                      </p:childTnLst>
                                    </p:cTn>
                                  </p:par>
                                  <p:par>
                                    <p:cTn id="110" presetID="53" presetClass="entr" presetSubtype="16" fill="hold" grpId="0" nodeType="withEffect">
                                      <p:stCondLst>
                                        <p:cond delay="200"/>
                                      </p:stCondLst>
                                      <p:childTnLst>
                                        <p:set>
                                          <p:cBhvr>
                                            <p:cTn id="111" dur="1" fill="hold">
                                              <p:stCondLst>
                                                <p:cond delay="0"/>
                                              </p:stCondLst>
                                            </p:cTn>
                                            <p:tgtEl>
                                              <p:spTgt spid="21"/>
                                            </p:tgtEl>
                                            <p:attrNameLst>
                                              <p:attrName>style.visibility</p:attrName>
                                            </p:attrNameLst>
                                          </p:cBhvr>
                                          <p:to>
                                            <p:strVal val="visible"/>
                                          </p:to>
                                        </p:set>
                                        <p:anim calcmode="lin" valueType="num">
                                          <p:cBhvr>
                                            <p:cTn id="112" dur="300" fill="hold"/>
                                            <p:tgtEl>
                                              <p:spTgt spid="21"/>
                                            </p:tgtEl>
                                            <p:attrNameLst>
                                              <p:attrName>ppt_w</p:attrName>
                                            </p:attrNameLst>
                                          </p:cBhvr>
                                          <p:tavLst>
                                            <p:tav tm="0">
                                              <p:val>
                                                <p:fltVal val="0"/>
                                              </p:val>
                                            </p:tav>
                                            <p:tav tm="100000">
                                              <p:val>
                                                <p:strVal val="#ppt_w"/>
                                              </p:val>
                                            </p:tav>
                                          </p:tavLst>
                                        </p:anim>
                                        <p:anim calcmode="lin" valueType="num">
                                          <p:cBhvr>
                                            <p:cTn id="113" dur="300" fill="hold"/>
                                            <p:tgtEl>
                                              <p:spTgt spid="21"/>
                                            </p:tgtEl>
                                            <p:attrNameLst>
                                              <p:attrName>ppt_h</p:attrName>
                                            </p:attrNameLst>
                                          </p:cBhvr>
                                          <p:tavLst>
                                            <p:tav tm="0">
                                              <p:val>
                                                <p:fltVal val="0"/>
                                              </p:val>
                                            </p:tav>
                                            <p:tav tm="100000">
                                              <p:val>
                                                <p:strVal val="#ppt_h"/>
                                              </p:val>
                                            </p:tav>
                                          </p:tavLst>
                                        </p:anim>
                                        <p:animEffect transition="in" filter="fade">
                                          <p:cBhvr>
                                            <p:cTn id="114" dur="300"/>
                                            <p:tgtEl>
                                              <p:spTgt spid="21"/>
                                            </p:tgtEl>
                                          </p:cBhvr>
                                        </p:animEffect>
                                      </p:childTnLst>
                                    </p:cTn>
                                  </p:par>
                                  <p:par>
                                    <p:cTn id="115" presetID="6" presetClass="emph" presetSubtype="0" autoRev="1" fill="hold" grpId="1" nodeType="withEffect">
                                      <p:stCondLst>
                                        <p:cond delay="500"/>
                                      </p:stCondLst>
                                      <p:childTnLst>
                                        <p:animScale>
                                          <p:cBhvr>
                                            <p:cTn id="116" dur="150" fill="hold"/>
                                            <p:tgtEl>
                                              <p:spTgt spid="21"/>
                                            </p:tgtEl>
                                          </p:cBhvr>
                                          <p:by x="110000" y="110000"/>
                                        </p:animScale>
                                      </p:childTnLst>
                                    </p:cTn>
                                  </p:par>
                                  <p:par>
                                    <p:cTn id="117" presetID="53" presetClass="entr" presetSubtype="16" fill="hold" grpId="0" nodeType="withEffect">
                                      <p:stCondLst>
                                        <p:cond delay="600"/>
                                      </p:stCondLst>
                                      <p:childTnLst>
                                        <p:set>
                                          <p:cBhvr>
                                            <p:cTn id="118" dur="1" fill="hold">
                                              <p:stCondLst>
                                                <p:cond delay="0"/>
                                              </p:stCondLst>
                                            </p:cTn>
                                            <p:tgtEl>
                                              <p:spTgt spid="23"/>
                                            </p:tgtEl>
                                            <p:attrNameLst>
                                              <p:attrName>style.visibility</p:attrName>
                                            </p:attrNameLst>
                                          </p:cBhvr>
                                          <p:to>
                                            <p:strVal val="visible"/>
                                          </p:to>
                                        </p:set>
                                        <p:anim calcmode="lin" valueType="num">
                                          <p:cBhvr>
                                            <p:cTn id="119" dur="300" fill="hold"/>
                                            <p:tgtEl>
                                              <p:spTgt spid="23"/>
                                            </p:tgtEl>
                                            <p:attrNameLst>
                                              <p:attrName>ppt_w</p:attrName>
                                            </p:attrNameLst>
                                          </p:cBhvr>
                                          <p:tavLst>
                                            <p:tav tm="0">
                                              <p:val>
                                                <p:fltVal val="0"/>
                                              </p:val>
                                            </p:tav>
                                            <p:tav tm="100000">
                                              <p:val>
                                                <p:strVal val="#ppt_w"/>
                                              </p:val>
                                            </p:tav>
                                          </p:tavLst>
                                        </p:anim>
                                        <p:anim calcmode="lin" valueType="num">
                                          <p:cBhvr>
                                            <p:cTn id="120" dur="300" fill="hold"/>
                                            <p:tgtEl>
                                              <p:spTgt spid="23"/>
                                            </p:tgtEl>
                                            <p:attrNameLst>
                                              <p:attrName>ppt_h</p:attrName>
                                            </p:attrNameLst>
                                          </p:cBhvr>
                                          <p:tavLst>
                                            <p:tav tm="0">
                                              <p:val>
                                                <p:fltVal val="0"/>
                                              </p:val>
                                            </p:tav>
                                            <p:tav tm="100000">
                                              <p:val>
                                                <p:strVal val="#ppt_h"/>
                                              </p:val>
                                            </p:tav>
                                          </p:tavLst>
                                        </p:anim>
                                        <p:animEffect transition="in" filter="fade">
                                          <p:cBhvr>
                                            <p:cTn id="121" dur="300"/>
                                            <p:tgtEl>
                                              <p:spTgt spid="23"/>
                                            </p:tgtEl>
                                          </p:cBhvr>
                                        </p:animEffect>
                                      </p:childTnLst>
                                    </p:cTn>
                                  </p:par>
                                  <p:par>
                                    <p:cTn id="122" presetID="6" presetClass="emph" presetSubtype="0" autoRev="1" fill="hold" grpId="1" nodeType="withEffect">
                                      <p:stCondLst>
                                        <p:cond delay="900"/>
                                      </p:stCondLst>
                                      <p:childTnLst>
                                        <p:animScale>
                                          <p:cBhvr>
                                            <p:cTn id="123" dur="150" fill="hold"/>
                                            <p:tgtEl>
                                              <p:spTgt spid="23"/>
                                            </p:tgtEl>
                                          </p:cBhvr>
                                          <p:by x="110000" y="110000"/>
                                        </p:animScale>
                                      </p:childTnLst>
                                    </p:cTn>
                                  </p:par>
                                  <p:par>
                                    <p:cTn id="124" presetID="53" presetClass="entr" presetSubtype="16" fill="hold" grpId="0" nodeType="withEffect">
                                      <p:stCondLst>
                                        <p:cond delay="200"/>
                                      </p:stCondLst>
                                      <p:childTnLst>
                                        <p:set>
                                          <p:cBhvr>
                                            <p:cTn id="125" dur="1" fill="hold">
                                              <p:stCondLst>
                                                <p:cond delay="0"/>
                                              </p:stCondLst>
                                            </p:cTn>
                                            <p:tgtEl>
                                              <p:spTgt spid="1030"/>
                                            </p:tgtEl>
                                            <p:attrNameLst>
                                              <p:attrName>style.visibility</p:attrName>
                                            </p:attrNameLst>
                                          </p:cBhvr>
                                          <p:to>
                                            <p:strVal val="visible"/>
                                          </p:to>
                                        </p:set>
                                        <p:anim calcmode="lin" valueType="num">
                                          <p:cBhvr>
                                            <p:cTn id="126" dur="300" fill="hold"/>
                                            <p:tgtEl>
                                              <p:spTgt spid="1030"/>
                                            </p:tgtEl>
                                            <p:attrNameLst>
                                              <p:attrName>ppt_w</p:attrName>
                                            </p:attrNameLst>
                                          </p:cBhvr>
                                          <p:tavLst>
                                            <p:tav tm="0">
                                              <p:val>
                                                <p:fltVal val="0"/>
                                              </p:val>
                                            </p:tav>
                                            <p:tav tm="100000">
                                              <p:val>
                                                <p:strVal val="#ppt_w"/>
                                              </p:val>
                                            </p:tav>
                                          </p:tavLst>
                                        </p:anim>
                                        <p:anim calcmode="lin" valueType="num">
                                          <p:cBhvr>
                                            <p:cTn id="127" dur="300" fill="hold"/>
                                            <p:tgtEl>
                                              <p:spTgt spid="1030"/>
                                            </p:tgtEl>
                                            <p:attrNameLst>
                                              <p:attrName>ppt_h</p:attrName>
                                            </p:attrNameLst>
                                          </p:cBhvr>
                                          <p:tavLst>
                                            <p:tav tm="0">
                                              <p:val>
                                                <p:fltVal val="0"/>
                                              </p:val>
                                            </p:tav>
                                            <p:tav tm="100000">
                                              <p:val>
                                                <p:strVal val="#ppt_h"/>
                                              </p:val>
                                            </p:tav>
                                          </p:tavLst>
                                        </p:anim>
                                        <p:animEffect transition="in" filter="fade">
                                          <p:cBhvr>
                                            <p:cTn id="128" dur="300"/>
                                            <p:tgtEl>
                                              <p:spTgt spid="1030"/>
                                            </p:tgtEl>
                                          </p:cBhvr>
                                        </p:animEffect>
                                      </p:childTnLst>
                                    </p:cTn>
                                  </p:par>
                                  <p:par>
                                    <p:cTn id="129" presetID="6" presetClass="emph" presetSubtype="0" autoRev="1" fill="hold" grpId="1" nodeType="withEffect">
                                      <p:stCondLst>
                                        <p:cond delay="500"/>
                                      </p:stCondLst>
                                      <p:childTnLst>
                                        <p:animScale>
                                          <p:cBhvr>
                                            <p:cTn id="130" dur="150" fill="hold"/>
                                            <p:tgtEl>
                                              <p:spTgt spid="1030"/>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17"/>
                                            </p:tgtEl>
                                            <p:attrNameLst>
                                              <p:attrName>style.visibility</p:attrName>
                                            </p:attrNameLst>
                                          </p:cBhvr>
                                          <p:to>
                                            <p:strVal val="visible"/>
                                          </p:to>
                                        </p:set>
                                        <p:anim calcmode="lin" valueType="num">
                                          <p:cBhvr>
                                            <p:cTn id="133" dur="300" fill="hold"/>
                                            <p:tgtEl>
                                              <p:spTgt spid="17"/>
                                            </p:tgtEl>
                                            <p:attrNameLst>
                                              <p:attrName>ppt_w</p:attrName>
                                            </p:attrNameLst>
                                          </p:cBhvr>
                                          <p:tavLst>
                                            <p:tav tm="0">
                                              <p:val>
                                                <p:fltVal val="0"/>
                                              </p:val>
                                            </p:tav>
                                            <p:tav tm="100000">
                                              <p:val>
                                                <p:strVal val="#ppt_w"/>
                                              </p:val>
                                            </p:tav>
                                          </p:tavLst>
                                        </p:anim>
                                        <p:anim calcmode="lin" valueType="num">
                                          <p:cBhvr>
                                            <p:cTn id="134" dur="300" fill="hold"/>
                                            <p:tgtEl>
                                              <p:spTgt spid="17"/>
                                            </p:tgtEl>
                                            <p:attrNameLst>
                                              <p:attrName>ppt_h</p:attrName>
                                            </p:attrNameLst>
                                          </p:cBhvr>
                                          <p:tavLst>
                                            <p:tav tm="0">
                                              <p:val>
                                                <p:fltVal val="0"/>
                                              </p:val>
                                            </p:tav>
                                            <p:tav tm="100000">
                                              <p:val>
                                                <p:strVal val="#ppt_h"/>
                                              </p:val>
                                            </p:tav>
                                          </p:tavLst>
                                        </p:anim>
                                        <p:animEffect transition="in" filter="fade">
                                          <p:cBhvr>
                                            <p:cTn id="135" dur="300"/>
                                            <p:tgtEl>
                                              <p:spTgt spid="17"/>
                                            </p:tgtEl>
                                          </p:cBhvr>
                                        </p:animEffect>
                                      </p:childTnLst>
                                    </p:cTn>
                                  </p:par>
                                  <p:par>
                                    <p:cTn id="136" presetID="6" presetClass="emph" presetSubtype="0" autoRev="1" fill="hold" grpId="1" nodeType="withEffect">
                                      <p:stCondLst>
                                        <p:cond delay="300"/>
                                      </p:stCondLst>
                                      <p:childTnLst>
                                        <p:animScale>
                                          <p:cBhvr>
                                            <p:cTn id="137" dur="150" fill="hold"/>
                                            <p:tgtEl>
                                              <p:spTgt spid="17"/>
                                            </p:tgtEl>
                                          </p:cBhvr>
                                          <p:by x="110000" y="110000"/>
                                        </p:animScale>
                                      </p:childTnLst>
                                    </p:cTn>
                                  </p:par>
                                  <p:par>
                                    <p:cTn id="138" presetID="53" presetClass="entr" presetSubtype="16" fill="hold" grpId="0" nodeType="withEffect">
                                      <p:stCondLst>
                                        <p:cond delay="400"/>
                                      </p:stCondLst>
                                      <p:childTnLst>
                                        <p:set>
                                          <p:cBhvr>
                                            <p:cTn id="139" dur="1" fill="hold">
                                              <p:stCondLst>
                                                <p:cond delay="0"/>
                                              </p:stCondLst>
                                            </p:cTn>
                                            <p:tgtEl>
                                              <p:spTgt spid="1027"/>
                                            </p:tgtEl>
                                            <p:attrNameLst>
                                              <p:attrName>style.visibility</p:attrName>
                                            </p:attrNameLst>
                                          </p:cBhvr>
                                          <p:to>
                                            <p:strVal val="visible"/>
                                          </p:to>
                                        </p:set>
                                        <p:anim calcmode="lin" valueType="num">
                                          <p:cBhvr>
                                            <p:cTn id="140" dur="300" fill="hold"/>
                                            <p:tgtEl>
                                              <p:spTgt spid="1027"/>
                                            </p:tgtEl>
                                            <p:attrNameLst>
                                              <p:attrName>ppt_w</p:attrName>
                                            </p:attrNameLst>
                                          </p:cBhvr>
                                          <p:tavLst>
                                            <p:tav tm="0">
                                              <p:val>
                                                <p:fltVal val="0"/>
                                              </p:val>
                                            </p:tav>
                                            <p:tav tm="100000">
                                              <p:val>
                                                <p:strVal val="#ppt_w"/>
                                              </p:val>
                                            </p:tav>
                                          </p:tavLst>
                                        </p:anim>
                                        <p:anim calcmode="lin" valueType="num">
                                          <p:cBhvr>
                                            <p:cTn id="141" dur="300" fill="hold"/>
                                            <p:tgtEl>
                                              <p:spTgt spid="1027"/>
                                            </p:tgtEl>
                                            <p:attrNameLst>
                                              <p:attrName>ppt_h</p:attrName>
                                            </p:attrNameLst>
                                          </p:cBhvr>
                                          <p:tavLst>
                                            <p:tav tm="0">
                                              <p:val>
                                                <p:fltVal val="0"/>
                                              </p:val>
                                            </p:tav>
                                            <p:tav tm="100000">
                                              <p:val>
                                                <p:strVal val="#ppt_h"/>
                                              </p:val>
                                            </p:tav>
                                          </p:tavLst>
                                        </p:anim>
                                        <p:animEffect transition="in" filter="fade">
                                          <p:cBhvr>
                                            <p:cTn id="142" dur="300"/>
                                            <p:tgtEl>
                                              <p:spTgt spid="1027"/>
                                            </p:tgtEl>
                                          </p:cBhvr>
                                        </p:animEffect>
                                      </p:childTnLst>
                                    </p:cTn>
                                  </p:par>
                                  <p:par>
                                    <p:cTn id="143" presetID="6" presetClass="emph" presetSubtype="0" autoRev="1" fill="hold" grpId="1" nodeType="withEffect">
                                      <p:stCondLst>
                                        <p:cond delay="700"/>
                                      </p:stCondLst>
                                      <p:childTnLst>
                                        <p:animScale>
                                          <p:cBhvr>
                                            <p:cTn id="144" dur="150" fill="hold"/>
                                            <p:tgtEl>
                                              <p:spTgt spid="1027"/>
                                            </p:tgtEl>
                                          </p:cBhvr>
                                          <p:by x="110000" y="110000"/>
                                        </p:animScale>
                                      </p:childTnLst>
                                    </p:cTn>
                                  </p:par>
                                  <p:par>
                                    <p:cTn id="145" presetID="53" presetClass="entr" presetSubtype="16" fill="hold" grpId="0" nodeType="withEffect">
                                      <p:stCondLst>
                                        <p:cond delay="100"/>
                                      </p:stCondLst>
                                      <p:childTnLst>
                                        <p:set>
                                          <p:cBhvr>
                                            <p:cTn id="146" dur="1" fill="hold">
                                              <p:stCondLst>
                                                <p:cond delay="0"/>
                                              </p:stCondLst>
                                            </p:cTn>
                                            <p:tgtEl>
                                              <p:spTgt spid="1028"/>
                                            </p:tgtEl>
                                            <p:attrNameLst>
                                              <p:attrName>style.visibility</p:attrName>
                                            </p:attrNameLst>
                                          </p:cBhvr>
                                          <p:to>
                                            <p:strVal val="visible"/>
                                          </p:to>
                                        </p:set>
                                        <p:anim calcmode="lin" valueType="num">
                                          <p:cBhvr>
                                            <p:cTn id="147" dur="300" fill="hold"/>
                                            <p:tgtEl>
                                              <p:spTgt spid="1028"/>
                                            </p:tgtEl>
                                            <p:attrNameLst>
                                              <p:attrName>ppt_w</p:attrName>
                                            </p:attrNameLst>
                                          </p:cBhvr>
                                          <p:tavLst>
                                            <p:tav tm="0">
                                              <p:val>
                                                <p:fltVal val="0"/>
                                              </p:val>
                                            </p:tav>
                                            <p:tav tm="100000">
                                              <p:val>
                                                <p:strVal val="#ppt_w"/>
                                              </p:val>
                                            </p:tav>
                                          </p:tavLst>
                                        </p:anim>
                                        <p:anim calcmode="lin" valueType="num">
                                          <p:cBhvr>
                                            <p:cTn id="148" dur="300" fill="hold"/>
                                            <p:tgtEl>
                                              <p:spTgt spid="1028"/>
                                            </p:tgtEl>
                                            <p:attrNameLst>
                                              <p:attrName>ppt_h</p:attrName>
                                            </p:attrNameLst>
                                          </p:cBhvr>
                                          <p:tavLst>
                                            <p:tav tm="0">
                                              <p:val>
                                                <p:fltVal val="0"/>
                                              </p:val>
                                            </p:tav>
                                            <p:tav tm="100000">
                                              <p:val>
                                                <p:strVal val="#ppt_h"/>
                                              </p:val>
                                            </p:tav>
                                          </p:tavLst>
                                        </p:anim>
                                        <p:animEffect transition="in" filter="fade">
                                          <p:cBhvr>
                                            <p:cTn id="149" dur="300"/>
                                            <p:tgtEl>
                                              <p:spTgt spid="1028"/>
                                            </p:tgtEl>
                                          </p:cBhvr>
                                        </p:animEffect>
                                      </p:childTnLst>
                                    </p:cTn>
                                  </p:par>
                                  <p:par>
                                    <p:cTn id="150" presetID="6" presetClass="emph" presetSubtype="0" autoRev="1" fill="hold" grpId="1" nodeType="withEffect">
                                      <p:stCondLst>
                                        <p:cond delay="400"/>
                                      </p:stCondLst>
                                      <p:childTnLst>
                                        <p:animScale>
                                          <p:cBhvr>
                                            <p:cTn id="151" dur="150" fill="hold"/>
                                            <p:tgtEl>
                                              <p:spTgt spid="1028"/>
                                            </p:tgtEl>
                                          </p:cBhvr>
                                          <p:by x="110000" y="110000"/>
                                        </p:animScale>
                                      </p:childTnLst>
                                    </p:cTn>
                                  </p:par>
                                  <p:par>
                                    <p:cTn id="152" presetID="53" presetClass="entr" presetSubtype="16" fill="hold" grpId="0" nodeType="withEffect">
                                      <p:stCondLst>
                                        <p:cond delay="300"/>
                                      </p:stCondLst>
                                      <p:childTnLst>
                                        <p:set>
                                          <p:cBhvr>
                                            <p:cTn id="153" dur="1" fill="hold">
                                              <p:stCondLst>
                                                <p:cond delay="0"/>
                                              </p:stCondLst>
                                            </p:cTn>
                                            <p:tgtEl>
                                              <p:spTgt spid="25"/>
                                            </p:tgtEl>
                                            <p:attrNameLst>
                                              <p:attrName>style.visibility</p:attrName>
                                            </p:attrNameLst>
                                          </p:cBhvr>
                                          <p:to>
                                            <p:strVal val="visible"/>
                                          </p:to>
                                        </p:set>
                                        <p:anim calcmode="lin" valueType="num">
                                          <p:cBhvr>
                                            <p:cTn id="154" dur="300" fill="hold"/>
                                            <p:tgtEl>
                                              <p:spTgt spid="25"/>
                                            </p:tgtEl>
                                            <p:attrNameLst>
                                              <p:attrName>ppt_w</p:attrName>
                                            </p:attrNameLst>
                                          </p:cBhvr>
                                          <p:tavLst>
                                            <p:tav tm="0">
                                              <p:val>
                                                <p:fltVal val="0"/>
                                              </p:val>
                                            </p:tav>
                                            <p:tav tm="100000">
                                              <p:val>
                                                <p:strVal val="#ppt_w"/>
                                              </p:val>
                                            </p:tav>
                                          </p:tavLst>
                                        </p:anim>
                                        <p:anim calcmode="lin" valueType="num">
                                          <p:cBhvr>
                                            <p:cTn id="155" dur="300" fill="hold"/>
                                            <p:tgtEl>
                                              <p:spTgt spid="25"/>
                                            </p:tgtEl>
                                            <p:attrNameLst>
                                              <p:attrName>ppt_h</p:attrName>
                                            </p:attrNameLst>
                                          </p:cBhvr>
                                          <p:tavLst>
                                            <p:tav tm="0">
                                              <p:val>
                                                <p:fltVal val="0"/>
                                              </p:val>
                                            </p:tav>
                                            <p:tav tm="100000">
                                              <p:val>
                                                <p:strVal val="#ppt_h"/>
                                              </p:val>
                                            </p:tav>
                                          </p:tavLst>
                                        </p:anim>
                                        <p:animEffect transition="in" filter="fade">
                                          <p:cBhvr>
                                            <p:cTn id="156" dur="300"/>
                                            <p:tgtEl>
                                              <p:spTgt spid="25"/>
                                            </p:tgtEl>
                                          </p:cBhvr>
                                        </p:animEffect>
                                      </p:childTnLst>
                                    </p:cTn>
                                  </p:par>
                                  <p:par>
                                    <p:cTn id="157" presetID="6" presetClass="emph" presetSubtype="0" autoRev="1" fill="hold" grpId="1" nodeType="withEffect">
                                      <p:stCondLst>
                                        <p:cond delay="600"/>
                                      </p:stCondLst>
                                      <p:childTnLst>
                                        <p:animScale>
                                          <p:cBhvr>
                                            <p:cTn id="158" dur="150" fill="hold"/>
                                            <p:tgtEl>
                                              <p:spTgt spid="25"/>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1029"/>
                                            </p:tgtEl>
                                            <p:attrNameLst>
                                              <p:attrName>style.visibility</p:attrName>
                                            </p:attrNameLst>
                                          </p:cBhvr>
                                          <p:to>
                                            <p:strVal val="visible"/>
                                          </p:to>
                                        </p:set>
                                        <p:anim calcmode="lin" valueType="num">
                                          <p:cBhvr>
                                            <p:cTn id="161" dur="300" fill="hold"/>
                                            <p:tgtEl>
                                              <p:spTgt spid="1029"/>
                                            </p:tgtEl>
                                            <p:attrNameLst>
                                              <p:attrName>ppt_w</p:attrName>
                                            </p:attrNameLst>
                                          </p:cBhvr>
                                          <p:tavLst>
                                            <p:tav tm="0">
                                              <p:val>
                                                <p:fltVal val="0"/>
                                              </p:val>
                                            </p:tav>
                                            <p:tav tm="100000">
                                              <p:val>
                                                <p:strVal val="#ppt_w"/>
                                              </p:val>
                                            </p:tav>
                                          </p:tavLst>
                                        </p:anim>
                                        <p:anim calcmode="lin" valueType="num">
                                          <p:cBhvr>
                                            <p:cTn id="162" dur="300" fill="hold"/>
                                            <p:tgtEl>
                                              <p:spTgt spid="1029"/>
                                            </p:tgtEl>
                                            <p:attrNameLst>
                                              <p:attrName>ppt_h</p:attrName>
                                            </p:attrNameLst>
                                          </p:cBhvr>
                                          <p:tavLst>
                                            <p:tav tm="0">
                                              <p:val>
                                                <p:fltVal val="0"/>
                                              </p:val>
                                            </p:tav>
                                            <p:tav tm="100000">
                                              <p:val>
                                                <p:strVal val="#ppt_h"/>
                                              </p:val>
                                            </p:tav>
                                          </p:tavLst>
                                        </p:anim>
                                        <p:animEffect transition="in" filter="fade">
                                          <p:cBhvr>
                                            <p:cTn id="163" dur="300"/>
                                            <p:tgtEl>
                                              <p:spTgt spid="1029"/>
                                            </p:tgtEl>
                                          </p:cBhvr>
                                        </p:animEffect>
                                      </p:childTnLst>
                                    </p:cTn>
                                  </p:par>
                                  <p:par>
                                    <p:cTn id="164" presetID="6" presetClass="emph" presetSubtype="0" autoRev="1" fill="hold" grpId="1" nodeType="withEffect">
                                      <p:stCondLst>
                                        <p:cond delay="300"/>
                                      </p:stCondLst>
                                      <p:childTnLst>
                                        <p:animScale>
                                          <p:cBhvr>
                                            <p:cTn id="165" dur="150" fill="hold"/>
                                            <p:tgtEl>
                                              <p:spTgt spid="1029"/>
                                            </p:tgtEl>
                                          </p:cBhvr>
                                          <p:by x="110000" y="110000"/>
                                        </p:animScale>
                                      </p:childTnLst>
                                    </p:cTn>
                                  </p:par>
                                  <p:par>
                                    <p:cTn id="166" presetID="53" presetClass="entr" presetSubtype="16" fill="hold" grpId="0" nodeType="withEffect">
                                      <p:stCondLst>
                                        <p:cond delay="200"/>
                                      </p:stCondLst>
                                      <p:childTnLst>
                                        <p:set>
                                          <p:cBhvr>
                                            <p:cTn id="167" dur="1" fill="hold">
                                              <p:stCondLst>
                                                <p:cond delay="0"/>
                                              </p:stCondLst>
                                            </p:cTn>
                                            <p:tgtEl>
                                              <p:spTgt spid="26"/>
                                            </p:tgtEl>
                                            <p:attrNameLst>
                                              <p:attrName>style.visibility</p:attrName>
                                            </p:attrNameLst>
                                          </p:cBhvr>
                                          <p:to>
                                            <p:strVal val="visible"/>
                                          </p:to>
                                        </p:set>
                                        <p:anim calcmode="lin" valueType="num">
                                          <p:cBhvr>
                                            <p:cTn id="168" dur="300" fill="hold"/>
                                            <p:tgtEl>
                                              <p:spTgt spid="26"/>
                                            </p:tgtEl>
                                            <p:attrNameLst>
                                              <p:attrName>ppt_w</p:attrName>
                                            </p:attrNameLst>
                                          </p:cBhvr>
                                          <p:tavLst>
                                            <p:tav tm="0">
                                              <p:val>
                                                <p:fltVal val="0"/>
                                              </p:val>
                                            </p:tav>
                                            <p:tav tm="100000">
                                              <p:val>
                                                <p:strVal val="#ppt_w"/>
                                              </p:val>
                                            </p:tav>
                                          </p:tavLst>
                                        </p:anim>
                                        <p:anim calcmode="lin" valueType="num">
                                          <p:cBhvr>
                                            <p:cTn id="169" dur="300" fill="hold"/>
                                            <p:tgtEl>
                                              <p:spTgt spid="26"/>
                                            </p:tgtEl>
                                            <p:attrNameLst>
                                              <p:attrName>ppt_h</p:attrName>
                                            </p:attrNameLst>
                                          </p:cBhvr>
                                          <p:tavLst>
                                            <p:tav tm="0">
                                              <p:val>
                                                <p:fltVal val="0"/>
                                              </p:val>
                                            </p:tav>
                                            <p:tav tm="100000">
                                              <p:val>
                                                <p:strVal val="#ppt_h"/>
                                              </p:val>
                                            </p:tav>
                                          </p:tavLst>
                                        </p:anim>
                                        <p:animEffect transition="in" filter="fade">
                                          <p:cBhvr>
                                            <p:cTn id="170" dur="300"/>
                                            <p:tgtEl>
                                              <p:spTgt spid="26"/>
                                            </p:tgtEl>
                                          </p:cBhvr>
                                        </p:animEffect>
                                      </p:childTnLst>
                                    </p:cTn>
                                  </p:par>
                                  <p:par>
                                    <p:cTn id="171" presetID="6" presetClass="emph" presetSubtype="0" autoRev="1" fill="hold" grpId="1" nodeType="withEffect">
                                      <p:stCondLst>
                                        <p:cond delay="500"/>
                                      </p:stCondLst>
                                      <p:childTnLst>
                                        <p:animScale>
                                          <p:cBhvr>
                                            <p:cTn id="172" dur="150" fill="hold"/>
                                            <p:tgtEl>
                                              <p:spTgt spid="26"/>
                                            </p:tgtEl>
                                          </p:cBhvr>
                                          <p:by x="110000" y="110000"/>
                                        </p:animScale>
                                      </p:childTnLst>
                                    </p:cTn>
                                  </p:par>
                                  <p:par>
                                    <p:cTn id="173" presetID="53" presetClass="entr" presetSubtype="16" fill="hold" grpId="0" nodeType="withEffect">
                                      <p:stCondLst>
                                        <p:cond delay="600"/>
                                      </p:stCondLst>
                                      <p:childTnLst>
                                        <p:set>
                                          <p:cBhvr>
                                            <p:cTn id="174" dur="1" fill="hold">
                                              <p:stCondLst>
                                                <p:cond delay="0"/>
                                              </p:stCondLst>
                                            </p:cTn>
                                            <p:tgtEl>
                                              <p:spTgt spid="27"/>
                                            </p:tgtEl>
                                            <p:attrNameLst>
                                              <p:attrName>style.visibility</p:attrName>
                                            </p:attrNameLst>
                                          </p:cBhvr>
                                          <p:to>
                                            <p:strVal val="visible"/>
                                          </p:to>
                                        </p:set>
                                        <p:anim calcmode="lin" valueType="num">
                                          <p:cBhvr>
                                            <p:cTn id="175" dur="300" fill="hold"/>
                                            <p:tgtEl>
                                              <p:spTgt spid="27"/>
                                            </p:tgtEl>
                                            <p:attrNameLst>
                                              <p:attrName>ppt_w</p:attrName>
                                            </p:attrNameLst>
                                          </p:cBhvr>
                                          <p:tavLst>
                                            <p:tav tm="0">
                                              <p:val>
                                                <p:fltVal val="0"/>
                                              </p:val>
                                            </p:tav>
                                            <p:tav tm="100000">
                                              <p:val>
                                                <p:strVal val="#ppt_w"/>
                                              </p:val>
                                            </p:tav>
                                          </p:tavLst>
                                        </p:anim>
                                        <p:anim calcmode="lin" valueType="num">
                                          <p:cBhvr>
                                            <p:cTn id="176" dur="300" fill="hold"/>
                                            <p:tgtEl>
                                              <p:spTgt spid="27"/>
                                            </p:tgtEl>
                                            <p:attrNameLst>
                                              <p:attrName>ppt_h</p:attrName>
                                            </p:attrNameLst>
                                          </p:cBhvr>
                                          <p:tavLst>
                                            <p:tav tm="0">
                                              <p:val>
                                                <p:fltVal val="0"/>
                                              </p:val>
                                            </p:tav>
                                            <p:tav tm="100000">
                                              <p:val>
                                                <p:strVal val="#ppt_h"/>
                                              </p:val>
                                            </p:tav>
                                          </p:tavLst>
                                        </p:anim>
                                        <p:animEffect transition="in" filter="fade">
                                          <p:cBhvr>
                                            <p:cTn id="177" dur="300"/>
                                            <p:tgtEl>
                                              <p:spTgt spid="27"/>
                                            </p:tgtEl>
                                          </p:cBhvr>
                                        </p:animEffect>
                                      </p:childTnLst>
                                    </p:cTn>
                                  </p:par>
                                  <p:par>
                                    <p:cTn id="178" presetID="6" presetClass="emph" presetSubtype="0" autoRev="1" fill="hold" grpId="1" nodeType="withEffect">
                                      <p:stCondLst>
                                        <p:cond delay="900"/>
                                      </p:stCondLst>
                                      <p:childTnLst>
                                        <p:animScale>
                                          <p:cBhvr>
                                            <p:cTn id="179" dur="150" fill="hold"/>
                                            <p:tgtEl>
                                              <p:spTgt spid="27"/>
                                            </p:tgtEl>
                                          </p:cBhvr>
                                          <p:by x="110000" y="110000"/>
                                        </p:animScale>
                                      </p:childTnLst>
                                    </p:cTn>
                                  </p:par>
                                  <p:par>
                                    <p:cTn id="180" presetID="53" presetClass="entr" presetSubtype="16" fill="hold" grpId="0" nodeType="withEffect">
                                      <p:stCondLst>
                                        <p:cond delay="100"/>
                                      </p:stCondLst>
                                      <p:childTnLst>
                                        <p:set>
                                          <p:cBhvr>
                                            <p:cTn id="181" dur="1" fill="hold">
                                              <p:stCondLst>
                                                <p:cond delay="0"/>
                                              </p:stCondLst>
                                            </p:cTn>
                                            <p:tgtEl>
                                              <p:spTgt spid="1024"/>
                                            </p:tgtEl>
                                            <p:attrNameLst>
                                              <p:attrName>style.visibility</p:attrName>
                                            </p:attrNameLst>
                                          </p:cBhvr>
                                          <p:to>
                                            <p:strVal val="visible"/>
                                          </p:to>
                                        </p:set>
                                        <p:anim calcmode="lin" valueType="num">
                                          <p:cBhvr>
                                            <p:cTn id="182" dur="300" fill="hold"/>
                                            <p:tgtEl>
                                              <p:spTgt spid="1024"/>
                                            </p:tgtEl>
                                            <p:attrNameLst>
                                              <p:attrName>ppt_w</p:attrName>
                                            </p:attrNameLst>
                                          </p:cBhvr>
                                          <p:tavLst>
                                            <p:tav tm="0">
                                              <p:val>
                                                <p:fltVal val="0"/>
                                              </p:val>
                                            </p:tav>
                                            <p:tav tm="100000">
                                              <p:val>
                                                <p:strVal val="#ppt_w"/>
                                              </p:val>
                                            </p:tav>
                                          </p:tavLst>
                                        </p:anim>
                                        <p:anim calcmode="lin" valueType="num">
                                          <p:cBhvr>
                                            <p:cTn id="183" dur="300" fill="hold"/>
                                            <p:tgtEl>
                                              <p:spTgt spid="1024"/>
                                            </p:tgtEl>
                                            <p:attrNameLst>
                                              <p:attrName>ppt_h</p:attrName>
                                            </p:attrNameLst>
                                          </p:cBhvr>
                                          <p:tavLst>
                                            <p:tav tm="0">
                                              <p:val>
                                                <p:fltVal val="0"/>
                                              </p:val>
                                            </p:tav>
                                            <p:tav tm="100000">
                                              <p:val>
                                                <p:strVal val="#ppt_h"/>
                                              </p:val>
                                            </p:tav>
                                          </p:tavLst>
                                        </p:anim>
                                        <p:animEffect transition="in" filter="fade">
                                          <p:cBhvr>
                                            <p:cTn id="184" dur="300"/>
                                            <p:tgtEl>
                                              <p:spTgt spid="1024"/>
                                            </p:tgtEl>
                                          </p:cBhvr>
                                        </p:animEffect>
                                      </p:childTnLst>
                                    </p:cTn>
                                  </p:par>
                                  <p:par>
                                    <p:cTn id="185" presetID="6" presetClass="emph" presetSubtype="0" autoRev="1" fill="hold" grpId="1" nodeType="withEffect">
                                      <p:stCondLst>
                                        <p:cond delay="400"/>
                                      </p:stCondLst>
                                      <p:childTnLst>
                                        <p:animScale>
                                          <p:cBhvr>
                                            <p:cTn id="186" dur="150" fill="hold"/>
                                            <p:tgtEl>
                                              <p:spTgt spid="1024"/>
                                            </p:tgtEl>
                                          </p:cBhvr>
                                          <p:by x="110000" y="110000"/>
                                        </p:animScale>
                                      </p:childTnLst>
                                    </p:cTn>
                                  </p:par>
                                  <p:par>
                                    <p:cTn id="187" presetID="53" presetClass="entr" presetSubtype="16" fill="hold" grpId="0" nodeType="withEffect">
                                      <p:stCondLst>
                                        <p:cond delay="0"/>
                                      </p:stCondLst>
                                      <p:childTnLst>
                                        <p:set>
                                          <p:cBhvr>
                                            <p:cTn id="188" dur="1" fill="hold">
                                              <p:stCondLst>
                                                <p:cond delay="0"/>
                                              </p:stCondLst>
                                            </p:cTn>
                                            <p:tgtEl>
                                              <p:spTgt spid="28"/>
                                            </p:tgtEl>
                                            <p:attrNameLst>
                                              <p:attrName>style.visibility</p:attrName>
                                            </p:attrNameLst>
                                          </p:cBhvr>
                                          <p:to>
                                            <p:strVal val="visible"/>
                                          </p:to>
                                        </p:set>
                                        <p:anim calcmode="lin" valueType="num">
                                          <p:cBhvr>
                                            <p:cTn id="189" dur="300" fill="hold"/>
                                            <p:tgtEl>
                                              <p:spTgt spid="28"/>
                                            </p:tgtEl>
                                            <p:attrNameLst>
                                              <p:attrName>ppt_w</p:attrName>
                                            </p:attrNameLst>
                                          </p:cBhvr>
                                          <p:tavLst>
                                            <p:tav tm="0">
                                              <p:val>
                                                <p:fltVal val="0"/>
                                              </p:val>
                                            </p:tav>
                                            <p:tav tm="100000">
                                              <p:val>
                                                <p:strVal val="#ppt_w"/>
                                              </p:val>
                                            </p:tav>
                                          </p:tavLst>
                                        </p:anim>
                                        <p:anim calcmode="lin" valueType="num">
                                          <p:cBhvr>
                                            <p:cTn id="190" dur="300" fill="hold"/>
                                            <p:tgtEl>
                                              <p:spTgt spid="28"/>
                                            </p:tgtEl>
                                            <p:attrNameLst>
                                              <p:attrName>ppt_h</p:attrName>
                                            </p:attrNameLst>
                                          </p:cBhvr>
                                          <p:tavLst>
                                            <p:tav tm="0">
                                              <p:val>
                                                <p:fltVal val="0"/>
                                              </p:val>
                                            </p:tav>
                                            <p:tav tm="100000">
                                              <p:val>
                                                <p:strVal val="#ppt_h"/>
                                              </p:val>
                                            </p:tav>
                                          </p:tavLst>
                                        </p:anim>
                                        <p:animEffect transition="in" filter="fade">
                                          <p:cBhvr>
                                            <p:cTn id="191" dur="300"/>
                                            <p:tgtEl>
                                              <p:spTgt spid="28"/>
                                            </p:tgtEl>
                                          </p:cBhvr>
                                        </p:animEffect>
                                      </p:childTnLst>
                                    </p:cTn>
                                  </p:par>
                                  <p:par>
                                    <p:cTn id="192" presetID="6" presetClass="emph" presetSubtype="0" autoRev="1" fill="hold" grpId="1" nodeType="withEffect">
                                      <p:stCondLst>
                                        <p:cond delay="300"/>
                                      </p:stCondLst>
                                      <p:childTnLst>
                                        <p:animScale>
                                          <p:cBhvr>
                                            <p:cTn id="193" dur="150" fill="hold"/>
                                            <p:tgtEl>
                                              <p:spTgt spid="28"/>
                                            </p:tgtEl>
                                          </p:cBhvr>
                                          <p:by x="110000" y="110000"/>
                                        </p:animScale>
                                      </p:childTnLst>
                                    </p:cTn>
                                  </p:par>
                                  <p:par>
                                    <p:cTn id="194" presetID="53" presetClass="entr" presetSubtype="16" fill="hold" grpId="0" nodeType="withEffect">
                                      <p:stCondLst>
                                        <p:cond delay="500"/>
                                      </p:stCondLst>
                                      <p:childTnLst>
                                        <p:set>
                                          <p:cBhvr>
                                            <p:cTn id="195" dur="1" fill="hold">
                                              <p:stCondLst>
                                                <p:cond delay="0"/>
                                              </p:stCondLst>
                                            </p:cTn>
                                            <p:tgtEl>
                                              <p:spTgt spid="30"/>
                                            </p:tgtEl>
                                            <p:attrNameLst>
                                              <p:attrName>style.visibility</p:attrName>
                                            </p:attrNameLst>
                                          </p:cBhvr>
                                          <p:to>
                                            <p:strVal val="visible"/>
                                          </p:to>
                                        </p:set>
                                        <p:anim calcmode="lin" valueType="num">
                                          <p:cBhvr>
                                            <p:cTn id="196" dur="300" fill="hold"/>
                                            <p:tgtEl>
                                              <p:spTgt spid="30"/>
                                            </p:tgtEl>
                                            <p:attrNameLst>
                                              <p:attrName>ppt_w</p:attrName>
                                            </p:attrNameLst>
                                          </p:cBhvr>
                                          <p:tavLst>
                                            <p:tav tm="0">
                                              <p:val>
                                                <p:fltVal val="0"/>
                                              </p:val>
                                            </p:tav>
                                            <p:tav tm="100000">
                                              <p:val>
                                                <p:strVal val="#ppt_w"/>
                                              </p:val>
                                            </p:tav>
                                          </p:tavLst>
                                        </p:anim>
                                        <p:anim calcmode="lin" valueType="num">
                                          <p:cBhvr>
                                            <p:cTn id="197" dur="300" fill="hold"/>
                                            <p:tgtEl>
                                              <p:spTgt spid="30"/>
                                            </p:tgtEl>
                                            <p:attrNameLst>
                                              <p:attrName>ppt_h</p:attrName>
                                            </p:attrNameLst>
                                          </p:cBhvr>
                                          <p:tavLst>
                                            <p:tav tm="0">
                                              <p:val>
                                                <p:fltVal val="0"/>
                                              </p:val>
                                            </p:tav>
                                            <p:tav tm="100000">
                                              <p:val>
                                                <p:strVal val="#ppt_h"/>
                                              </p:val>
                                            </p:tav>
                                          </p:tavLst>
                                        </p:anim>
                                        <p:animEffect transition="in" filter="fade">
                                          <p:cBhvr>
                                            <p:cTn id="198" dur="300"/>
                                            <p:tgtEl>
                                              <p:spTgt spid="30"/>
                                            </p:tgtEl>
                                          </p:cBhvr>
                                        </p:animEffect>
                                      </p:childTnLst>
                                    </p:cTn>
                                  </p:par>
                                  <p:par>
                                    <p:cTn id="199" presetID="6" presetClass="emph" presetSubtype="0" autoRev="1" fill="hold" grpId="1" nodeType="withEffect">
                                      <p:stCondLst>
                                        <p:cond delay="800"/>
                                      </p:stCondLst>
                                      <p:childTnLst>
                                        <p:animScale>
                                          <p:cBhvr>
                                            <p:cTn id="200" dur="150" fill="hold"/>
                                            <p:tgtEl>
                                              <p:spTgt spid="30"/>
                                            </p:tgtEl>
                                          </p:cBhvr>
                                          <p:by x="110000" y="110000"/>
                                        </p:animScale>
                                      </p:childTnLst>
                                    </p:cTn>
                                  </p:par>
                                  <p:par>
                                    <p:cTn id="201" presetID="53" presetClass="entr" presetSubtype="16" fill="hold" grpId="0" nodeType="withEffect">
                                      <p:stCondLst>
                                        <p:cond delay="300"/>
                                      </p:stCondLst>
                                      <p:childTnLst>
                                        <p:set>
                                          <p:cBhvr>
                                            <p:cTn id="202" dur="1" fill="hold">
                                              <p:stCondLst>
                                                <p:cond delay="0"/>
                                              </p:stCondLst>
                                            </p:cTn>
                                            <p:tgtEl>
                                              <p:spTgt spid="31"/>
                                            </p:tgtEl>
                                            <p:attrNameLst>
                                              <p:attrName>style.visibility</p:attrName>
                                            </p:attrNameLst>
                                          </p:cBhvr>
                                          <p:to>
                                            <p:strVal val="visible"/>
                                          </p:to>
                                        </p:set>
                                        <p:anim calcmode="lin" valueType="num">
                                          <p:cBhvr>
                                            <p:cTn id="203" dur="300" fill="hold"/>
                                            <p:tgtEl>
                                              <p:spTgt spid="31"/>
                                            </p:tgtEl>
                                            <p:attrNameLst>
                                              <p:attrName>ppt_w</p:attrName>
                                            </p:attrNameLst>
                                          </p:cBhvr>
                                          <p:tavLst>
                                            <p:tav tm="0">
                                              <p:val>
                                                <p:fltVal val="0"/>
                                              </p:val>
                                            </p:tav>
                                            <p:tav tm="100000">
                                              <p:val>
                                                <p:strVal val="#ppt_w"/>
                                              </p:val>
                                            </p:tav>
                                          </p:tavLst>
                                        </p:anim>
                                        <p:anim calcmode="lin" valueType="num">
                                          <p:cBhvr>
                                            <p:cTn id="204" dur="300" fill="hold"/>
                                            <p:tgtEl>
                                              <p:spTgt spid="31"/>
                                            </p:tgtEl>
                                            <p:attrNameLst>
                                              <p:attrName>ppt_h</p:attrName>
                                            </p:attrNameLst>
                                          </p:cBhvr>
                                          <p:tavLst>
                                            <p:tav tm="0">
                                              <p:val>
                                                <p:fltVal val="0"/>
                                              </p:val>
                                            </p:tav>
                                            <p:tav tm="100000">
                                              <p:val>
                                                <p:strVal val="#ppt_h"/>
                                              </p:val>
                                            </p:tav>
                                          </p:tavLst>
                                        </p:anim>
                                        <p:animEffect transition="in" filter="fade">
                                          <p:cBhvr>
                                            <p:cTn id="205" dur="300"/>
                                            <p:tgtEl>
                                              <p:spTgt spid="31"/>
                                            </p:tgtEl>
                                          </p:cBhvr>
                                        </p:animEffect>
                                      </p:childTnLst>
                                    </p:cTn>
                                  </p:par>
                                  <p:par>
                                    <p:cTn id="206" presetID="6" presetClass="emph" presetSubtype="0" autoRev="1" fill="hold" grpId="1" nodeType="withEffect">
                                      <p:stCondLst>
                                        <p:cond delay="600"/>
                                      </p:stCondLst>
                                      <p:childTnLst>
                                        <p:animScale>
                                          <p:cBhvr>
                                            <p:cTn id="207" dur="150" fill="hold"/>
                                            <p:tgtEl>
                                              <p:spTgt spid="31"/>
                                            </p:tgtEl>
                                          </p:cBhvr>
                                          <p:by x="110000" y="110000"/>
                                        </p:animScale>
                                      </p:childTnLst>
                                    </p:cTn>
                                  </p:par>
                                  <p:par>
                                    <p:cTn id="208" presetID="53" presetClass="entr" presetSubtype="16" fill="hold" grpId="0" nodeType="withEffect">
                                      <p:stCondLst>
                                        <p:cond delay="0"/>
                                      </p:stCondLst>
                                      <p:childTnLst>
                                        <p:set>
                                          <p:cBhvr>
                                            <p:cTn id="209" dur="1" fill="hold">
                                              <p:stCondLst>
                                                <p:cond delay="0"/>
                                              </p:stCondLst>
                                            </p:cTn>
                                            <p:tgtEl>
                                              <p:spTgt spid="29"/>
                                            </p:tgtEl>
                                            <p:attrNameLst>
                                              <p:attrName>style.visibility</p:attrName>
                                            </p:attrNameLst>
                                          </p:cBhvr>
                                          <p:to>
                                            <p:strVal val="visible"/>
                                          </p:to>
                                        </p:set>
                                        <p:anim calcmode="lin" valueType="num">
                                          <p:cBhvr>
                                            <p:cTn id="210" dur="300" fill="hold"/>
                                            <p:tgtEl>
                                              <p:spTgt spid="29"/>
                                            </p:tgtEl>
                                            <p:attrNameLst>
                                              <p:attrName>ppt_w</p:attrName>
                                            </p:attrNameLst>
                                          </p:cBhvr>
                                          <p:tavLst>
                                            <p:tav tm="0">
                                              <p:val>
                                                <p:fltVal val="0"/>
                                              </p:val>
                                            </p:tav>
                                            <p:tav tm="100000">
                                              <p:val>
                                                <p:strVal val="#ppt_w"/>
                                              </p:val>
                                            </p:tav>
                                          </p:tavLst>
                                        </p:anim>
                                        <p:anim calcmode="lin" valueType="num">
                                          <p:cBhvr>
                                            <p:cTn id="211" dur="300" fill="hold"/>
                                            <p:tgtEl>
                                              <p:spTgt spid="29"/>
                                            </p:tgtEl>
                                            <p:attrNameLst>
                                              <p:attrName>ppt_h</p:attrName>
                                            </p:attrNameLst>
                                          </p:cBhvr>
                                          <p:tavLst>
                                            <p:tav tm="0">
                                              <p:val>
                                                <p:fltVal val="0"/>
                                              </p:val>
                                            </p:tav>
                                            <p:tav tm="100000">
                                              <p:val>
                                                <p:strVal val="#ppt_h"/>
                                              </p:val>
                                            </p:tav>
                                          </p:tavLst>
                                        </p:anim>
                                        <p:animEffect transition="in" filter="fade">
                                          <p:cBhvr>
                                            <p:cTn id="212" dur="300"/>
                                            <p:tgtEl>
                                              <p:spTgt spid="29"/>
                                            </p:tgtEl>
                                          </p:cBhvr>
                                        </p:animEffect>
                                      </p:childTnLst>
                                    </p:cTn>
                                  </p:par>
                                  <p:par>
                                    <p:cTn id="213" presetID="6" presetClass="emph" presetSubtype="0" autoRev="1" fill="hold" grpId="1" nodeType="withEffect">
                                      <p:stCondLst>
                                        <p:cond delay="300"/>
                                      </p:stCondLst>
                                      <p:childTnLst>
                                        <p:animScale>
                                          <p:cBhvr>
                                            <p:cTn id="214" dur="150" fill="hold"/>
                                            <p:tgtEl>
                                              <p:spTgt spid="29"/>
                                            </p:tgtEl>
                                          </p:cBhvr>
                                          <p:by x="110000" y="110000"/>
                                        </p:animScale>
                                      </p:childTnLst>
                                    </p:cTn>
                                  </p:par>
                                  <p:par>
                                    <p:cTn id="215" presetID="53" presetClass="entr" presetSubtype="16" fill="hold" grpId="0" nodeType="withEffect">
                                      <p:stCondLst>
                                        <p:cond delay="800"/>
                                      </p:stCondLst>
                                      <p:childTnLst>
                                        <p:set>
                                          <p:cBhvr>
                                            <p:cTn id="216" dur="1" fill="hold">
                                              <p:stCondLst>
                                                <p:cond delay="0"/>
                                              </p:stCondLst>
                                            </p:cTn>
                                            <p:tgtEl>
                                              <p:spTgt spid="24"/>
                                            </p:tgtEl>
                                            <p:attrNameLst>
                                              <p:attrName>style.visibility</p:attrName>
                                            </p:attrNameLst>
                                          </p:cBhvr>
                                          <p:to>
                                            <p:strVal val="visible"/>
                                          </p:to>
                                        </p:set>
                                        <p:anim calcmode="lin" valueType="num">
                                          <p:cBhvr>
                                            <p:cTn id="217" dur="300" fill="hold"/>
                                            <p:tgtEl>
                                              <p:spTgt spid="24"/>
                                            </p:tgtEl>
                                            <p:attrNameLst>
                                              <p:attrName>ppt_w</p:attrName>
                                            </p:attrNameLst>
                                          </p:cBhvr>
                                          <p:tavLst>
                                            <p:tav tm="0">
                                              <p:val>
                                                <p:fltVal val="0"/>
                                              </p:val>
                                            </p:tav>
                                            <p:tav tm="100000">
                                              <p:val>
                                                <p:strVal val="#ppt_w"/>
                                              </p:val>
                                            </p:tav>
                                          </p:tavLst>
                                        </p:anim>
                                        <p:anim calcmode="lin" valueType="num">
                                          <p:cBhvr>
                                            <p:cTn id="218" dur="300" fill="hold"/>
                                            <p:tgtEl>
                                              <p:spTgt spid="24"/>
                                            </p:tgtEl>
                                            <p:attrNameLst>
                                              <p:attrName>ppt_h</p:attrName>
                                            </p:attrNameLst>
                                          </p:cBhvr>
                                          <p:tavLst>
                                            <p:tav tm="0">
                                              <p:val>
                                                <p:fltVal val="0"/>
                                              </p:val>
                                            </p:tav>
                                            <p:tav tm="100000">
                                              <p:val>
                                                <p:strVal val="#ppt_h"/>
                                              </p:val>
                                            </p:tav>
                                          </p:tavLst>
                                        </p:anim>
                                        <p:animEffect transition="in" filter="fade">
                                          <p:cBhvr>
                                            <p:cTn id="219" dur="300"/>
                                            <p:tgtEl>
                                              <p:spTgt spid="24"/>
                                            </p:tgtEl>
                                          </p:cBhvr>
                                        </p:animEffect>
                                      </p:childTnLst>
                                    </p:cTn>
                                  </p:par>
                                  <p:par>
                                    <p:cTn id="220" presetID="6" presetClass="emph" presetSubtype="0" autoRev="1" fill="hold" grpId="1" nodeType="withEffect">
                                      <p:stCondLst>
                                        <p:cond delay="1100"/>
                                      </p:stCondLst>
                                      <p:childTnLst>
                                        <p:animScale>
                                          <p:cBhvr>
                                            <p:cTn id="221" dur="150" fill="hold"/>
                                            <p:tgtEl>
                                              <p:spTgt spid="24"/>
                                            </p:tgtEl>
                                          </p:cBhvr>
                                          <p:by x="110000" y="110000"/>
                                        </p:animScale>
                                      </p:childTnLst>
                                    </p:cTn>
                                  </p:par>
                                  <p:par>
                                    <p:cTn id="222" presetID="53" presetClass="entr" presetSubtype="16" fill="hold" nodeType="withEffect">
                                      <p:stCondLst>
                                        <p:cond delay="800"/>
                                      </p:stCondLst>
                                      <p:iterate type="lt">
                                        <p:tmPct val="10000"/>
                                      </p:iterate>
                                      <p:childTnLst>
                                        <p:set>
                                          <p:cBhvr>
                                            <p:cTn id="223" dur="1" fill="hold">
                                              <p:stCondLst>
                                                <p:cond delay="0"/>
                                              </p:stCondLst>
                                            </p:cTn>
                                            <p:tgtEl>
                                              <p:spTgt spid="1031">
                                                <p:txEl>
                                                  <p:pRg st="0" end="0"/>
                                                </p:txEl>
                                              </p:spTgt>
                                            </p:tgtEl>
                                            <p:attrNameLst>
                                              <p:attrName>style.visibility</p:attrName>
                                            </p:attrNameLst>
                                          </p:cBhvr>
                                          <p:to>
                                            <p:strVal val="visible"/>
                                          </p:to>
                                        </p:set>
                                        <p:anim calcmode="lin" valueType="num">
                                          <p:cBhvr>
                                            <p:cTn id="224" dur="500" fill="hold"/>
                                            <p:tgtEl>
                                              <p:spTgt spid="1031">
                                                <p:txEl>
                                                  <p:pRg st="0" end="0"/>
                                                </p:txEl>
                                              </p:spTgt>
                                            </p:tgtEl>
                                            <p:attrNameLst>
                                              <p:attrName>ppt_w</p:attrName>
                                            </p:attrNameLst>
                                          </p:cBhvr>
                                          <p:tavLst>
                                            <p:tav tm="0">
                                              <p:val>
                                                <p:fltVal val="0"/>
                                              </p:val>
                                            </p:tav>
                                            <p:tav tm="100000">
                                              <p:val>
                                                <p:strVal val="#ppt_w"/>
                                              </p:val>
                                            </p:tav>
                                          </p:tavLst>
                                        </p:anim>
                                        <p:anim calcmode="lin" valueType="num">
                                          <p:cBhvr>
                                            <p:cTn id="225" dur="500" fill="hold"/>
                                            <p:tgtEl>
                                              <p:spTgt spid="1031">
                                                <p:txEl>
                                                  <p:pRg st="0" end="0"/>
                                                </p:txEl>
                                              </p:spTgt>
                                            </p:tgtEl>
                                            <p:attrNameLst>
                                              <p:attrName>ppt_h</p:attrName>
                                            </p:attrNameLst>
                                          </p:cBhvr>
                                          <p:tavLst>
                                            <p:tav tm="0">
                                              <p:val>
                                                <p:fltVal val="0"/>
                                              </p:val>
                                            </p:tav>
                                            <p:tav tm="100000">
                                              <p:val>
                                                <p:strVal val="#ppt_h"/>
                                              </p:val>
                                            </p:tav>
                                          </p:tavLst>
                                        </p:anim>
                                        <p:animEffect transition="in" filter="fade">
                                          <p:cBhvr>
                                            <p:cTn id="226" dur="500"/>
                                            <p:tgtEl>
                                              <p:spTgt spid="1031">
                                                <p:txEl>
                                                  <p:pRg st="0" end="0"/>
                                                </p:txEl>
                                              </p:spTgt>
                                            </p:tgtEl>
                                          </p:cBhvr>
                                        </p:animEffect>
                                      </p:childTnLst>
                                    </p:cTn>
                                  </p:par>
                                  <p:par>
                                    <p:cTn id="227" presetID="2" presetClass="entr" presetSubtype="4" fill="hold" grpId="0" nodeType="withEffect" p14:presetBounceEnd="80000">
                                      <p:stCondLst>
                                        <p:cond delay="1700"/>
                                      </p:stCondLst>
                                      <p:childTnLst>
                                        <p:set>
                                          <p:cBhvr>
                                            <p:cTn id="228" dur="1" fill="hold">
                                              <p:stCondLst>
                                                <p:cond delay="0"/>
                                              </p:stCondLst>
                                            </p:cTn>
                                            <p:tgtEl>
                                              <p:spTgt spid="41"/>
                                            </p:tgtEl>
                                            <p:attrNameLst>
                                              <p:attrName>style.visibility</p:attrName>
                                            </p:attrNameLst>
                                          </p:cBhvr>
                                          <p:to>
                                            <p:strVal val="visible"/>
                                          </p:to>
                                        </p:set>
                                        <p:anim calcmode="lin" valueType="num" p14:bounceEnd="80000">
                                          <p:cBhvr additive="base">
                                            <p:cTn id="229" dur="600" fill="hold"/>
                                            <p:tgtEl>
                                              <p:spTgt spid="41"/>
                                            </p:tgtEl>
                                            <p:attrNameLst>
                                              <p:attrName>ppt_x</p:attrName>
                                            </p:attrNameLst>
                                          </p:cBhvr>
                                          <p:tavLst>
                                            <p:tav tm="0">
                                              <p:val>
                                                <p:strVal val="#ppt_x"/>
                                              </p:val>
                                            </p:tav>
                                            <p:tav tm="100000">
                                              <p:val>
                                                <p:strVal val="#ppt_x"/>
                                              </p:val>
                                            </p:tav>
                                          </p:tavLst>
                                        </p:anim>
                                        <p:anim calcmode="lin" valueType="num" p14:bounceEnd="80000">
                                          <p:cBhvr additive="base">
                                            <p:cTn id="230" dur="600" fill="hold"/>
                                            <p:tgtEl>
                                              <p:spTgt spid="41"/>
                                            </p:tgtEl>
                                            <p:attrNameLst>
                                              <p:attrName>ppt_y</p:attrName>
                                            </p:attrNameLst>
                                          </p:cBhvr>
                                          <p:tavLst>
                                            <p:tav tm="0">
                                              <p:val>
                                                <p:strVal val="1+#ppt_h/2"/>
                                              </p:val>
                                            </p:tav>
                                            <p:tav tm="100000">
                                              <p:val>
                                                <p:strVal val="#ppt_y"/>
                                              </p:val>
                                            </p:tav>
                                          </p:tavLst>
                                        </p:anim>
                                      </p:childTnLst>
                                    </p:cTn>
                                  </p:par>
                                  <p:par>
                                    <p:cTn id="231" presetID="2" presetClass="entr" presetSubtype="4" fill="hold" grpId="0" nodeType="withEffect" p14:presetBounceEnd="80000">
                                      <p:stCondLst>
                                        <p:cond delay="1800"/>
                                      </p:stCondLst>
                                      <p:childTnLst>
                                        <p:set>
                                          <p:cBhvr>
                                            <p:cTn id="232" dur="1" fill="hold">
                                              <p:stCondLst>
                                                <p:cond delay="0"/>
                                              </p:stCondLst>
                                            </p:cTn>
                                            <p:tgtEl>
                                              <p:spTgt spid="42"/>
                                            </p:tgtEl>
                                            <p:attrNameLst>
                                              <p:attrName>style.visibility</p:attrName>
                                            </p:attrNameLst>
                                          </p:cBhvr>
                                          <p:to>
                                            <p:strVal val="visible"/>
                                          </p:to>
                                        </p:set>
                                        <p:anim calcmode="lin" valueType="num" p14:bounceEnd="80000">
                                          <p:cBhvr additive="base">
                                            <p:cTn id="233" dur="600" fill="hold"/>
                                            <p:tgtEl>
                                              <p:spTgt spid="42"/>
                                            </p:tgtEl>
                                            <p:attrNameLst>
                                              <p:attrName>ppt_x</p:attrName>
                                            </p:attrNameLst>
                                          </p:cBhvr>
                                          <p:tavLst>
                                            <p:tav tm="0">
                                              <p:val>
                                                <p:strVal val="#ppt_x"/>
                                              </p:val>
                                            </p:tav>
                                            <p:tav tm="100000">
                                              <p:val>
                                                <p:strVal val="#ppt_x"/>
                                              </p:val>
                                            </p:tav>
                                          </p:tavLst>
                                        </p:anim>
                                        <p:anim calcmode="lin" valueType="num" p14:bounceEnd="80000">
                                          <p:cBhvr additive="base">
                                            <p:cTn id="234" dur="600" fill="hold"/>
                                            <p:tgtEl>
                                              <p:spTgt spid="42"/>
                                            </p:tgtEl>
                                            <p:attrNameLst>
                                              <p:attrName>ppt_y</p:attrName>
                                            </p:attrNameLst>
                                          </p:cBhvr>
                                          <p:tavLst>
                                            <p:tav tm="0">
                                              <p:val>
                                                <p:strVal val="1+#ppt_h/2"/>
                                              </p:val>
                                            </p:tav>
                                            <p:tav tm="100000">
                                              <p:val>
                                                <p:strVal val="#ppt_y"/>
                                              </p:val>
                                            </p:tav>
                                          </p:tavLst>
                                        </p:anim>
                                      </p:childTnLst>
                                    </p:cTn>
                                  </p:par>
                                  <p:par>
                                    <p:cTn id="235" presetID="10" presetClass="entr" presetSubtype="0" fill="hold" nodeType="withEffect">
                                      <p:stCondLst>
                                        <p:cond delay="1900"/>
                                      </p:stCondLst>
                                      <p:childTnLst>
                                        <p:set>
                                          <p:cBhvr>
                                            <p:cTn id="236" dur="1" fill="hold">
                                              <p:stCondLst>
                                                <p:cond delay="0"/>
                                              </p:stCondLst>
                                            </p:cTn>
                                            <p:tgtEl>
                                              <p:spTgt spid="1032"/>
                                            </p:tgtEl>
                                            <p:attrNameLst>
                                              <p:attrName>style.visibility</p:attrName>
                                            </p:attrNameLst>
                                          </p:cBhvr>
                                          <p:to>
                                            <p:strVal val="visible"/>
                                          </p:to>
                                        </p:set>
                                        <p:animEffect transition="in" filter="fade">
                                          <p:cBhvr>
                                            <p:cTn id="237" dur="500"/>
                                            <p:tgtEl>
                                              <p:spTgt spid="1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1024" grpId="0" animBg="1"/>
          <p:bldP spid="1024" grpId="1" animBg="1"/>
          <p:bldP spid="1025" grpId="0" animBg="1"/>
          <p:bldP spid="1025" grpId="1" animBg="1"/>
          <p:bldP spid="1027" grpId="0" animBg="1"/>
          <p:bldP spid="1027" grpId="1" animBg="1"/>
          <p:bldP spid="1028" grpId="0" animBg="1"/>
          <p:bldP spid="1028" grpId="1" animBg="1"/>
          <p:bldP spid="1029" grpId="0" animBg="1"/>
          <p:bldP spid="1029" grpId="1" animBg="1"/>
          <p:bldP spid="1030" grpId="0" animBg="1"/>
          <p:bldP spid="1030" grpId="1" animBg="1"/>
          <p:bldP spid="41" grpId="0" animBg="1"/>
          <p:bldP spid="42"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cBhvr>
                                            <p:cTn id="7" dur="300" fill="hold"/>
                                            <p:tgtEl>
                                              <p:spTgt spid="7"/>
                                            </p:tgtEl>
                                            <p:attrNameLst>
                                              <p:attrName>ppt_w</p:attrName>
                                            </p:attrNameLst>
                                          </p:cBhvr>
                                          <p:tavLst>
                                            <p:tav tm="0">
                                              <p:val>
                                                <p:fltVal val="0"/>
                                              </p:val>
                                            </p:tav>
                                            <p:tav tm="100000">
                                              <p:val>
                                                <p:strVal val="#ppt_w"/>
                                              </p:val>
                                            </p:tav>
                                          </p:tavLst>
                                        </p:anim>
                                        <p:anim calcmode="lin" valueType="num">
                                          <p:cBhvr>
                                            <p:cTn id="8" dur="300" fill="hold"/>
                                            <p:tgtEl>
                                              <p:spTgt spid="7"/>
                                            </p:tgtEl>
                                            <p:attrNameLst>
                                              <p:attrName>ppt_h</p:attrName>
                                            </p:attrNameLst>
                                          </p:cBhvr>
                                          <p:tavLst>
                                            <p:tav tm="0">
                                              <p:val>
                                                <p:fltVal val="0"/>
                                              </p:val>
                                            </p:tav>
                                            <p:tav tm="100000">
                                              <p:val>
                                                <p:strVal val="#ppt_h"/>
                                              </p:val>
                                            </p:tav>
                                          </p:tavLst>
                                        </p:anim>
                                        <p:animEffect transition="in" filter="fade">
                                          <p:cBhvr>
                                            <p:cTn id="9" dur="300"/>
                                            <p:tgtEl>
                                              <p:spTgt spid="7"/>
                                            </p:tgtEl>
                                          </p:cBhvr>
                                        </p:animEffect>
                                      </p:childTnLst>
                                    </p:cTn>
                                  </p:par>
                                  <p:par>
                                    <p:cTn id="10" presetID="6" presetClass="emph" presetSubtype="0" autoRev="1" fill="hold" grpId="1" nodeType="withEffect">
                                      <p:stCondLst>
                                        <p:cond delay="500"/>
                                      </p:stCondLst>
                                      <p:childTnLst>
                                        <p:animScale>
                                          <p:cBhvr>
                                            <p:cTn id="11" dur="150" fill="hold"/>
                                            <p:tgtEl>
                                              <p:spTgt spid="7"/>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300" fill="hold"/>
                                            <p:tgtEl>
                                              <p:spTgt spid="8"/>
                                            </p:tgtEl>
                                            <p:attrNameLst>
                                              <p:attrName>ppt_w</p:attrName>
                                            </p:attrNameLst>
                                          </p:cBhvr>
                                          <p:tavLst>
                                            <p:tav tm="0">
                                              <p:val>
                                                <p:fltVal val="0"/>
                                              </p:val>
                                            </p:tav>
                                            <p:tav tm="100000">
                                              <p:val>
                                                <p:strVal val="#ppt_w"/>
                                              </p:val>
                                            </p:tav>
                                          </p:tavLst>
                                        </p:anim>
                                        <p:anim calcmode="lin" valueType="num">
                                          <p:cBhvr>
                                            <p:cTn id="15" dur="300" fill="hold"/>
                                            <p:tgtEl>
                                              <p:spTgt spid="8"/>
                                            </p:tgtEl>
                                            <p:attrNameLst>
                                              <p:attrName>ppt_h</p:attrName>
                                            </p:attrNameLst>
                                          </p:cBhvr>
                                          <p:tavLst>
                                            <p:tav tm="0">
                                              <p:val>
                                                <p:fltVal val="0"/>
                                              </p:val>
                                            </p:tav>
                                            <p:tav tm="100000">
                                              <p:val>
                                                <p:strVal val="#ppt_h"/>
                                              </p:val>
                                            </p:tav>
                                          </p:tavLst>
                                        </p:anim>
                                        <p:animEffect transition="in" filter="fade">
                                          <p:cBhvr>
                                            <p:cTn id="16" dur="300"/>
                                            <p:tgtEl>
                                              <p:spTgt spid="8"/>
                                            </p:tgtEl>
                                          </p:cBhvr>
                                        </p:animEffect>
                                      </p:childTnLst>
                                    </p:cTn>
                                  </p:par>
                                  <p:par>
                                    <p:cTn id="17" presetID="6" presetClass="emph" presetSubtype="0" autoRev="1" fill="hold" grpId="1" nodeType="withEffect">
                                      <p:stCondLst>
                                        <p:cond delay="300"/>
                                      </p:stCondLst>
                                      <p:childTnLst>
                                        <p:animScale>
                                          <p:cBhvr>
                                            <p:cTn id="18" dur="150" fill="hold"/>
                                            <p:tgtEl>
                                              <p:spTgt spid="8"/>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300" fill="hold"/>
                                            <p:tgtEl>
                                              <p:spTgt spid="11"/>
                                            </p:tgtEl>
                                            <p:attrNameLst>
                                              <p:attrName>ppt_w</p:attrName>
                                            </p:attrNameLst>
                                          </p:cBhvr>
                                          <p:tavLst>
                                            <p:tav tm="0">
                                              <p:val>
                                                <p:fltVal val="0"/>
                                              </p:val>
                                            </p:tav>
                                            <p:tav tm="100000">
                                              <p:val>
                                                <p:strVal val="#ppt_w"/>
                                              </p:val>
                                            </p:tav>
                                          </p:tavLst>
                                        </p:anim>
                                        <p:anim calcmode="lin" valueType="num">
                                          <p:cBhvr>
                                            <p:cTn id="22" dur="300" fill="hold"/>
                                            <p:tgtEl>
                                              <p:spTgt spid="11"/>
                                            </p:tgtEl>
                                            <p:attrNameLst>
                                              <p:attrName>ppt_h</p:attrName>
                                            </p:attrNameLst>
                                          </p:cBhvr>
                                          <p:tavLst>
                                            <p:tav tm="0">
                                              <p:val>
                                                <p:fltVal val="0"/>
                                              </p:val>
                                            </p:tav>
                                            <p:tav tm="100000">
                                              <p:val>
                                                <p:strVal val="#ppt_h"/>
                                              </p:val>
                                            </p:tav>
                                          </p:tavLst>
                                        </p:anim>
                                        <p:animEffect transition="in" filter="fade">
                                          <p:cBhvr>
                                            <p:cTn id="23" dur="300"/>
                                            <p:tgtEl>
                                              <p:spTgt spid="11"/>
                                            </p:tgtEl>
                                          </p:cBhvr>
                                        </p:animEffect>
                                      </p:childTnLst>
                                    </p:cTn>
                                  </p:par>
                                  <p:par>
                                    <p:cTn id="24" presetID="6" presetClass="emph" presetSubtype="0" autoRev="1" fill="hold" grpId="1" nodeType="withEffect">
                                      <p:stCondLst>
                                        <p:cond delay="300"/>
                                      </p:stCondLst>
                                      <p:childTnLst>
                                        <p:animScale>
                                          <p:cBhvr>
                                            <p:cTn id="25" dur="150" fill="hold"/>
                                            <p:tgtEl>
                                              <p:spTgt spid="11"/>
                                            </p:tgtEl>
                                          </p:cBhvr>
                                          <p:by x="110000" y="110000"/>
                                        </p:animScale>
                                      </p:childTnLst>
                                    </p:cTn>
                                  </p:par>
                                  <p:par>
                                    <p:cTn id="26" presetID="53" presetClass="entr" presetSubtype="16" fill="hold" grpId="0" nodeType="withEffect">
                                      <p:stCondLst>
                                        <p:cond delay="500"/>
                                      </p:stCondLst>
                                      <p:childTnLst>
                                        <p:set>
                                          <p:cBhvr>
                                            <p:cTn id="27" dur="1" fill="hold">
                                              <p:stCondLst>
                                                <p:cond delay="0"/>
                                              </p:stCondLst>
                                            </p:cTn>
                                            <p:tgtEl>
                                              <p:spTgt spid="12"/>
                                            </p:tgtEl>
                                            <p:attrNameLst>
                                              <p:attrName>style.visibility</p:attrName>
                                            </p:attrNameLst>
                                          </p:cBhvr>
                                          <p:to>
                                            <p:strVal val="visible"/>
                                          </p:to>
                                        </p:set>
                                        <p:anim calcmode="lin" valueType="num">
                                          <p:cBhvr>
                                            <p:cTn id="28" dur="300" fill="hold"/>
                                            <p:tgtEl>
                                              <p:spTgt spid="12"/>
                                            </p:tgtEl>
                                            <p:attrNameLst>
                                              <p:attrName>ppt_w</p:attrName>
                                            </p:attrNameLst>
                                          </p:cBhvr>
                                          <p:tavLst>
                                            <p:tav tm="0">
                                              <p:val>
                                                <p:fltVal val="0"/>
                                              </p:val>
                                            </p:tav>
                                            <p:tav tm="100000">
                                              <p:val>
                                                <p:strVal val="#ppt_w"/>
                                              </p:val>
                                            </p:tav>
                                          </p:tavLst>
                                        </p:anim>
                                        <p:anim calcmode="lin" valueType="num">
                                          <p:cBhvr>
                                            <p:cTn id="29" dur="300" fill="hold"/>
                                            <p:tgtEl>
                                              <p:spTgt spid="12"/>
                                            </p:tgtEl>
                                            <p:attrNameLst>
                                              <p:attrName>ppt_h</p:attrName>
                                            </p:attrNameLst>
                                          </p:cBhvr>
                                          <p:tavLst>
                                            <p:tav tm="0">
                                              <p:val>
                                                <p:fltVal val="0"/>
                                              </p:val>
                                            </p:tav>
                                            <p:tav tm="100000">
                                              <p:val>
                                                <p:strVal val="#ppt_h"/>
                                              </p:val>
                                            </p:tav>
                                          </p:tavLst>
                                        </p:anim>
                                        <p:animEffect transition="in" filter="fade">
                                          <p:cBhvr>
                                            <p:cTn id="30" dur="300"/>
                                            <p:tgtEl>
                                              <p:spTgt spid="12"/>
                                            </p:tgtEl>
                                          </p:cBhvr>
                                        </p:animEffect>
                                      </p:childTnLst>
                                    </p:cTn>
                                  </p:par>
                                  <p:par>
                                    <p:cTn id="31" presetID="6" presetClass="emph" presetSubtype="0" autoRev="1" fill="hold" grpId="1" nodeType="withEffect">
                                      <p:stCondLst>
                                        <p:cond delay="800"/>
                                      </p:stCondLst>
                                      <p:childTnLst>
                                        <p:animScale>
                                          <p:cBhvr>
                                            <p:cTn id="32" dur="150" fill="hold"/>
                                            <p:tgtEl>
                                              <p:spTgt spid="12"/>
                                            </p:tgtEl>
                                          </p:cBhvr>
                                          <p:by x="110000" y="110000"/>
                                        </p:animScale>
                                      </p:childTnLst>
                                    </p:cTn>
                                  </p:par>
                                  <p:par>
                                    <p:cTn id="33" presetID="53" presetClass="entr" presetSubtype="16" fill="hold" grpId="0" nodeType="withEffect">
                                      <p:stCondLst>
                                        <p:cond delay="300"/>
                                      </p:stCondLst>
                                      <p:childTnLst>
                                        <p:set>
                                          <p:cBhvr>
                                            <p:cTn id="34" dur="1" fill="hold">
                                              <p:stCondLst>
                                                <p:cond delay="0"/>
                                              </p:stCondLst>
                                            </p:cTn>
                                            <p:tgtEl>
                                              <p:spTgt spid="13"/>
                                            </p:tgtEl>
                                            <p:attrNameLst>
                                              <p:attrName>style.visibility</p:attrName>
                                            </p:attrNameLst>
                                          </p:cBhvr>
                                          <p:to>
                                            <p:strVal val="visible"/>
                                          </p:to>
                                        </p:set>
                                        <p:anim calcmode="lin" valueType="num">
                                          <p:cBhvr>
                                            <p:cTn id="35" dur="300" fill="hold"/>
                                            <p:tgtEl>
                                              <p:spTgt spid="13"/>
                                            </p:tgtEl>
                                            <p:attrNameLst>
                                              <p:attrName>ppt_w</p:attrName>
                                            </p:attrNameLst>
                                          </p:cBhvr>
                                          <p:tavLst>
                                            <p:tav tm="0">
                                              <p:val>
                                                <p:fltVal val="0"/>
                                              </p:val>
                                            </p:tav>
                                            <p:tav tm="100000">
                                              <p:val>
                                                <p:strVal val="#ppt_w"/>
                                              </p:val>
                                            </p:tav>
                                          </p:tavLst>
                                        </p:anim>
                                        <p:anim calcmode="lin" valueType="num">
                                          <p:cBhvr>
                                            <p:cTn id="36" dur="300" fill="hold"/>
                                            <p:tgtEl>
                                              <p:spTgt spid="13"/>
                                            </p:tgtEl>
                                            <p:attrNameLst>
                                              <p:attrName>ppt_h</p:attrName>
                                            </p:attrNameLst>
                                          </p:cBhvr>
                                          <p:tavLst>
                                            <p:tav tm="0">
                                              <p:val>
                                                <p:fltVal val="0"/>
                                              </p:val>
                                            </p:tav>
                                            <p:tav tm="100000">
                                              <p:val>
                                                <p:strVal val="#ppt_h"/>
                                              </p:val>
                                            </p:tav>
                                          </p:tavLst>
                                        </p:anim>
                                        <p:animEffect transition="in" filter="fade">
                                          <p:cBhvr>
                                            <p:cTn id="37" dur="300"/>
                                            <p:tgtEl>
                                              <p:spTgt spid="13"/>
                                            </p:tgtEl>
                                          </p:cBhvr>
                                        </p:animEffect>
                                      </p:childTnLst>
                                    </p:cTn>
                                  </p:par>
                                  <p:par>
                                    <p:cTn id="38" presetID="6" presetClass="emph" presetSubtype="0" autoRev="1" fill="hold" grpId="1" nodeType="withEffect">
                                      <p:stCondLst>
                                        <p:cond delay="600"/>
                                      </p:stCondLst>
                                      <p:childTnLst>
                                        <p:animScale>
                                          <p:cBhvr>
                                            <p:cTn id="39" dur="150" fill="hold"/>
                                            <p:tgtEl>
                                              <p:spTgt spid="13"/>
                                            </p:tgtEl>
                                          </p:cBhvr>
                                          <p:by x="110000" y="110000"/>
                                        </p:animScale>
                                      </p:childTnLst>
                                    </p:cTn>
                                  </p:par>
                                  <p:par>
                                    <p:cTn id="40" presetID="53" presetClass="entr" presetSubtype="16" fill="hold" grpId="0" nodeType="withEffect">
                                      <p:stCondLst>
                                        <p:cond delay="200"/>
                                      </p:stCondLst>
                                      <p:childTnLst>
                                        <p:set>
                                          <p:cBhvr>
                                            <p:cTn id="41" dur="1" fill="hold">
                                              <p:stCondLst>
                                                <p:cond delay="0"/>
                                              </p:stCondLst>
                                            </p:cTn>
                                            <p:tgtEl>
                                              <p:spTgt spid="10"/>
                                            </p:tgtEl>
                                            <p:attrNameLst>
                                              <p:attrName>style.visibility</p:attrName>
                                            </p:attrNameLst>
                                          </p:cBhvr>
                                          <p:to>
                                            <p:strVal val="visible"/>
                                          </p:to>
                                        </p:set>
                                        <p:anim calcmode="lin" valueType="num">
                                          <p:cBhvr>
                                            <p:cTn id="42" dur="300" fill="hold"/>
                                            <p:tgtEl>
                                              <p:spTgt spid="10"/>
                                            </p:tgtEl>
                                            <p:attrNameLst>
                                              <p:attrName>ppt_w</p:attrName>
                                            </p:attrNameLst>
                                          </p:cBhvr>
                                          <p:tavLst>
                                            <p:tav tm="0">
                                              <p:val>
                                                <p:fltVal val="0"/>
                                              </p:val>
                                            </p:tav>
                                            <p:tav tm="100000">
                                              <p:val>
                                                <p:strVal val="#ppt_w"/>
                                              </p:val>
                                            </p:tav>
                                          </p:tavLst>
                                        </p:anim>
                                        <p:anim calcmode="lin" valueType="num">
                                          <p:cBhvr>
                                            <p:cTn id="43" dur="300" fill="hold"/>
                                            <p:tgtEl>
                                              <p:spTgt spid="10"/>
                                            </p:tgtEl>
                                            <p:attrNameLst>
                                              <p:attrName>ppt_h</p:attrName>
                                            </p:attrNameLst>
                                          </p:cBhvr>
                                          <p:tavLst>
                                            <p:tav tm="0">
                                              <p:val>
                                                <p:fltVal val="0"/>
                                              </p:val>
                                            </p:tav>
                                            <p:tav tm="100000">
                                              <p:val>
                                                <p:strVal val="#ppt_h"/>
                                              </p:val>
                                            </p:tav>
                                          </p:tavLst>
                                        </p:anim>
                                        <p:animEffect transition="in" filter="fade">
                                          <p:cBhvr>
                                            <p:cTn id="44" dur="300"/>
                                            <p:tgtEl>
                                              <p:spTgt spid="10"/>
                                            </p:tgtEl>
                                          </p:cBhvr>
                                        </p:animEffect>
                                      </p:childTnLst>
                                    </p:cTn>
                                  </p:par>
                                  <p:par>
                                    <p:cTn id="45" presetID="6" presetClass="emph" presetSubtype="0" autoRev="1" fill="hold" grpId="1" nodeType="withEffect">
                                      <p:stCondLst>
                                        <p:cond delay="500"/>
                                      </p:stCondLst>
                                      <p:childTnLst>
                                        <p:animScale>
                                          <p:cBhvr>
                                            <p:cTn id="46" dur="150" fill="hold"/>
                                            <p:tgtEl>
                                              <p:spTgt spid="10"/>
                                            </p:tgtEl>
                                          </p:cBhvr>
                                          <p:by x="110000" y="110000"/>
                                        </p:animScale>
                                      </p:childTnLst>
                                    </p:cTn>
                                  </p:par>
                                  <p:par>
                                    <p:cTn id="47" presetID="53" presetClass="entr" presetSubtype="16"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p:cTn id="49" dur="300" fill="hold"/>
                                            <p:tgtEl>
                                              <p:spTgt spid="9"/>
                                            </p:tgtEl>
                                            <p:attrNameLst>
                                              <p:attrName>ppt_w</p:attrName>
                                            </p:attrNameLst>
                                          </p:cBhvr>
                                          <p:tavLst>
                                            <p:tav tm="0">
                                              <p:val>
                                                <p:fltVal val="0"/>
                                              </p:val>
                                            </p:tav>
                                            <p:tav tm="100000">
                                              <p:val>
                                                <p:strVal val="#ppt_w"/>
                                              </p:val>
                                            </p:tav>
                                          </p:tavLst>
                                        </p:anim>
                                        <p:anim calcmode="lin" valueType="num">
                                          <p:cBhvr>
                                            <p:cTn id="50" dur="300" fill="hold"/>
                                            <p:tgtEl>
                                              <p:spTgt spid="9"/>
                                            </p:tgtEl>
                                            <p:attrNameLst>
                                              <p:attrName>ppt_h</p:attrName>
                                            </p:attrNameLst>
                                          </p:cBhvr>
                                          <p:tavLst>
                                            <p:tav tm="0">
                                              <p:val>
                                                <p:fltVal val="0"/>
                                              </p:val>
                                            </p:tav>
                                            <p:tav tm="100000">
                                              <p:val>
                                                <p:strVal val="#ppt_h"/>
                                              </p:val>
                                            </p:tav>
                                          </p:tavLst>
                                        </p:anim>
                                        <p:animEffect transition="in" filter="fade">
                                          <p:cBhvr>
                                            <p:cTn id="51" dur="300"/>
                                            <p:tgtEl>
                                              <p:spTgt spid="9"/>
                                            </p:tgtEl>
                                          </p:cBhvr>
                                        </p:animEffect>
                                      </p:childTnLst>
                                    </p:cTn>
                                  </p:par>
                                  <p:par>
                                    <p:cTn id="52" presetID="6" presetClass="emph" presetSubtype="0" autoRev="1" fill="hold" grpId="1" nodeType="withEffect">
                                      <p:stCondLst>
                                        <p:cond delay="300"/>
                                      </p:stCondLst>
                                      <p:childTnLst>
                                        <p:animScale>
                                          <p:cBhvr>
                                            <p:cTn id="53" dur="150" fill="hold"/>
                                            <p:tgtEl>
                                              <p:spTgt spid="9"/>
                                            </p:tgtEl>
                                          </p:cBhvr>
                                          <p:by x="110000" y="110000"/>
                                        </p:animScale>
                                      </p:childTnLst>
                                    </p:cTn>
                                  </p:par>
                                  <p:par>
                                    <p:cTn id="54" presetID="53" presetClass="entr" presetSubtype="16" fill="hold" grpId="0" nodeType="withEffect">
                                      <p:stCondLst>
                                        <p:cond delay="200"/>
                                      </p:stCondLst>
                                      <p:childTnLst>
                                        <p:set>
                                          <p:cBhvr>
                                            <p:cTn id="55" dur="1" fill="hold">
                                              <p:stCondLst>
                                                <p:cond delay="0"/>
                                              </p:stCondLst>
                                            </p:cTn>
                                            <p:tgtEl>
                                              <p:spTgt spid="22"/>
                                            </p:tgtEl>
                                            <p:attrNameLst>
                                              <p:attrName>style.visibility</p:attrName>
                                            </p:attrNameLst>
                                          </p:cBhvr>
                                          <p:to>
                                            <p:strVal val="visible"/>
                                          </p:to>
                                        </p:set>
                                        <p:anim calcmode="lin" valueType="num">
                                          <p:cBhvr>
                                            <p:cTn id="56" dur="300" fill="hold"/>
                                            <p:tgtEl>
                                              <p:spTgt spid="22"/>
                                            </p:tgtEl>
                                            <p:attrNameLst>
                                              <p:attrName>ppt_w</p:attrName>
                                            </p:attrNameLst>
                                          </p:cBhvr>
                                          <p:tavLst>
                                            <p:tav tm="0">
                                              <p:val>
                                                <p:fltVal val="0"/>
                                              </p:val>
                                            </p:tav>
                                            <p:tav tm="100000">
                                              <p:val>
                                                <p:strVal val="#ppt_w"/>
                                              </p:val>
                                            </p:tav>
                                          </p:tavLst>
                                        </p:anim>
                                        <p:anim calcmode="lin" valueType="num">
                                          <p:cBhvr>
                                            <p:cTn id="57" dur="300" fill="hold"/>
                                            <p:tgtEl>
                                              <p:spTgt spid="22"/>
                                            </p:tgtEl>
                                            <p:attrNameLst>
                                              <p:attrName>ppt_h</p:attrName>
                                            </p:attrNameLst>
                                          </p:cBhvr>
                                          <p:tavLst>
                                            <p:tav tm="0">
                                              <p:val>
                                                <p:fltVal val="0"/>
                                              </p:val>
                                            </p:tav>
                                            <p:tav tm="100000">
                                              <p:val>
                                                <p:strVal val="#ppt_h"/>
                                              </p:val>
                                            </p:tav>
                                          </p:tavLst>
                                        </p:anim>
                                        <p:animEffect transition="in" filter="fade">
                                          <p:cBhvr>
                                            <p:cTn id="58" dur="300"/>
                                            <p:tgtEl>
                                              <p:spTgt spid="22"/>
                                            </p:tgtEl>
                                          </p:cBhvr>
                                        </p:animEffect>
                                      </p:childTnLst>
                                    </p:cTn>
                                  </p:par>
                                  <p:par>
                                    <p:cTn id="59" presetID="6" presetClass="emph" presetSubtype="0" autoRev="1" fill="hold" grpId="1" nodeType="withEffect">
                                      <p:stCondLst>
                                        <p:cond delay="500"/>
                                      </p:stCondLst>
                                      <p:childTnLst>
                                        <p:animScale>
                                          <p:cBhvr>
                                            <p:cTn id="60" dur="150" fill="hold"/>
                                            <p:tgtEl>
                                              <p:spTgt spid="22"/>
                                            </p:tgtEl>
                                          </p:cBhvr>
                                          <p:by x="110000" y="110000"/>
                                        </p:animScale>
                                      </p:childTnLst>
                                    </p:cTn>
                                  </p:par>
                                  <p:par>
                                    <p:cTn id="61" presetID="53" presetClass="entr" presetSubtype="16" fill="hold" grpId="0" nodeType="withEffect">
                                      <p:stCondLst>
                                        <p:cond delay="400"/>
                                      </p:stCondLst>
                                      <p:childTnLst>
                                        <p:set>
                                          <p:cBhvr>
                                            <p:cTn id="62" dur="1" fill="hold">
                                              <p:stCondLst>
                                                <p:cond delay="0"/>
                                              </p:stCondLst>
                                            </p:cTn>
                                            <p:tgtEl>
                                              <p:spTgt spid="1025"/>
                                            </p:tgtEl>
                                            <p:attrNameLst>
                                              <p:attrName>style.visibility</p:attrName>
                                            </p:attrNameLst>
                                          </p:cBhvr>
                                          <p:to>
                                            <p:strVal val="visible"/>
                                          </p:to>
                                        </p:set>
                                        <p:anim calcmode="lin" valueType="num">
                                          <p:cBhvr>
                                            <p:cTn id="63" dur="300" fill="hold"/>
                                            <p:tgtEl>
                                              <p:spTgt spid="1025"/>
                                            </p:tgtEl>
                                            <p:attrNameLst>
                                              <p:attrName>ppt_w</p:attrName>
                                            </p:attrNameLst>
                                          </p:cBhvr>
                                          <p:tavLst>
                                            <p:tav tm="0">
                                              <p:val>
                                                <p:fltVal val="0"/>
                                              </p:val>
                                            </p:tav>
                                            <p:tav tm="100000">
                                              <p:val>
                                                <p:strVal val="#ppt_w"/>
                                              </p:val>
                                            </p:tav>
                                          </p:tavLst>
                                        </p:anim>
                                        <p:anim calcmode="lin" valueType="num">
                                          <p:cBhvr>
                                            <p:cTn id="64" dur="300" fill="hold"/>
                                            <p:tgtEl>
                                              <p:spTgt spid="1025"/>
                                            </p:tgtEl>
                                            <p:attrNameLst>
                                              <p:attrName>ppt_h</p:attrName>
                                            </p:attrNameLst>
                                          </p:cBhvr>
                                          <p:tavLst>
                                            <p:tav tm="0">
                                              <p:val>
                                                <p:fltVal val="0"/>
                                              </p:val>
                                            </p:tav>
                                            <p:tav tm="100000">
                                              <p:val>
                                                <p:strVal val="#ppt_h"/>
                                              </p:val>
                                            </p:tav>
                                          </p:tavLst>
                                        </p:anim>
                                        <p:animEffect transition="in" filter="fade">
                                          <p:cBhvr>
                                            <p:cTn id="65" dur="300"/>
                                            <p:tgtEl>
                                              <p:spTgt spid="1025"/>
                                            </p:tgtEl>
                                          </p:cBhvr>
                                        </p:animEffect>
                                      </p:childTnLst>
                                    </p:cTn>
                                  </p:par>
                                  <p:par>
                                    <p:cTn id="66" presetID="6" presetClass="emph" presetSubtype="0" autoRev="1" fill="hold" grpId="1" nodeType="withEffect">
                                      <p:stCondLst>
                                        <p:cond delay="700"/>
                                      </p:stCondLst>
                                      <p:childTnLst>
                                        <p:animScale>
                                          <p:cBhvr>
                                            <p:cTn id="67" dur="150" fill="hold"/>
                                            <p:tgtEl>
                                              <p:spTgt spid="1025"/>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5"/>
                                            </p:tgtEl>
                                            <p:attrNameLst>
                                              <p:attrName>style.visibility</p:attrName>
                                            </p:attrNameLst>
                                          </p:cBhvr>
                                          <p:to>
                                            <p:strVal val="visible"/>
                                          </p:to>
                                        </p:set>
                                        <p:anim calcmode="lin" valueType="num">
                                          <p:cBhvr>
                                            <p:cTn id="70" dur="300" fill="hold"/>
                                            <p:tgtEl>
                                              <p:spTgt spid="15"/>
                                            </p:tgtEl>
                                            <p:attrNameLst>
                                              <p:attrName>ppt_w</p:attrName>
                                            </p:attrNameLst>
                                          </p:cBhvr>
                                          <p:tavLst>
                                            <p:tav tm="0">
                                              <p:val>
                                                <p:fltVal val="0"/>
                                              </p:val>
                                            </p:tav>
                                            <p:tav tm="100000">
                                              <p:val>
                                                <p:strVal val="#ppt_w"/>
                                              </p:val>
                                            </p:tav>
                                          </p:tavLst>
                                        </p:anim>
                                        <p:anim calcmode="lin" valueType="num">
                                          <p:cBhvr>
                                            <p:cTn id="71" dur="300" fill="hold"/>
                                            <p:tgtEl>
                                              <p:spTgt spid="15"/>
                                            </p:tgtEl>
                                            <p:attrNameLst>
                                              <p:attrName>ppt_h</p:attrName>
                                            </p:attrNameLst>
                                          </p:cBhvr>
                                          <p:tavLst>
                                            <p:tav tm="0">
                                              <p:val>
                                                <p:fltVal val="0"/>
                                              </p:val>
                                            </p:tav>
                                            <p:tav tm="100000">
                                              <p:val>
                                                <p:strVal val="#ppt_h"/>
                                              </p:val>
                                            </p:tav>
                                          </p:tavLst>
                                        </p:anim>
                                        <p:animEffect transition="in" filter="fade">
                                          <p:cBhvr>
                                            <p:cTn id="72" dur="300"/>
                                            <p:tgtEl>
                                              <p:spTgt spid="15"/>
                                            </p:tgtEl>
                                          </p:cBhvr>
                                        </p:animEffect>
                                      </p:childTnLst>
                                    </p:cTn>
                                  </p:par>
                                  <p:par>
                                    <p:cTn id="73" presetID="6" presetClass="emph" presetSubtype="0" autoRev="1" fill="hold" grpId="1" nodeType="withEffect">
                                      <p:stCondLst>
                                        <p:cond delay="300"/>
                                      </p:stCondLst>
                                      <p:childTnLst>
                                        <p:animScale>
                                          <p:cBhvr>
                                            <p:cTn id="74" dur="150" fill="hold"/>
                                            <p:tgtEl>
                                              <p:spTgt spid="15"/>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4"/>
                                            </p:tgtEl>
                                            <p:attrNameLst>
                                              <p:attrName>style.visibility</p:attrName>
                                            </p:attrNameLst>
                                          </p:cBhvr>
                                          <p:to>
                                            <p:strVal val="visible"/>
                                          </p:to>
                                        </p:set>
                                        <p:anim calcmode="lin" valueType="num">
                                          <p:cBhvr>
                                            <p:cTn id="77" dur="300" fill="hold"/>
                                            <p:tgtEl>
                                              <p:spTgt spid="14"/>
                                            </p:tgtEl>
                                            <p:attrNameLst>
                                              <p:attrName>ppt_w</p:attrName>
                                            </p:attrNameLst>
                                          </p:cBhvr>
                                          <p:tavLst>
                                            <p:tav tm="0">
                                              <p:val>
                                                <p:fltVal val="0"/>
                                              </p:val>
                                            </p:tav>
                                            <p:tav tm="100000">
                                              <p:val>
                                                <p:strVal val="#ppt_w"/>
                                              </p:val>
                                            </p:tav>
                                          </p:tavLst>
                                        </p:anim>
                                        <p:anim calcmode="lin" valueType="num">
                                          <p:cBhvr>
                                            <p:cTn id="78" dur="300" fill="hold"/>
                                            <p:tgtEl>
                                              <p:spTgt spid="14"/>
                                            </p:tgtEl>
                                            <p:attrNameLst>
                                              <p:attrName>ppt_h</p:attrName>
                                            </p:attrNameLst>
                                          </p:cBhvr>
                                          <p:tavLst>
                                            <p:tav tm="0">
                                              <p:val>
                                                <p:fltVal val="0"/>
                                              </p:val>
                                            </p:tav>
                                            <p:tav tm="100000">
                                              <p:val>
                                                <p:strVal val="#ppt_h"/>
                                              </p:val>
                                            </p:tav>
                                          </p:tavLst>
                                        </p:anim>
                                        <p:animEffect transition="in" filter="fade">
                                          <p:cBhvr>
                                            <p:cTn id="79" dur="300"/>
                                            <p:tgtEl>
                                              <p:spTgt spid="14"/>
                                            </p:tgtEl>
                                          </p:cBhvr>
                                        </p:animEffect>
                                      </p:childTnLst>
                                    </p:cTn>
                                  </p:par>
                                  <p:par>
                                    <p:cTn id="80" presetID="6" presetClass="emph" presetSubtype="0" autoRev="1" fill="hold" grpId="1" nodeType="withEffect">
                                      <p:stCondLst>
                                        <p:cond delay="300"/>
                                      </p:stCondLst>
                                      <p:childTnLst>
                                        <p:animScale>
                                          <p:cBhvr>
                                            <p:cTn id="81" dur="150" fill="hold"/>
                                            <p:tgtEl>
                                              <p:spTgt spid="14"/>
                                            </p:tgtEl>
                                          </p:cBhvr>
                                          <p:by x="110000" y="110000"/>
                                        </p:animScale>
                                      </p:childTnLst>
                                    </p:cTn>
                                  </p:par>
                                  <p:par>
                                    <p:cTn id="82" presetID="53" presetClass="entr" presetSubtype="16" fill="hold" grpId="0" nodeType="withEffect">
                                      <p:stCondLst>
                                        <p:cond delay="0"/>
                                      </p:stCondLst>
                                      <p:childTnLst>
                                        <p:set>
                                          <p:cBhvr>
                                            <p:cTn id="83" dur="1" fill="hold">
                                              <p:stCondLst>
                                                <p:cond delay="0"/>
                                              </p:stCondLst>
                                            </p:cTn>
                                            <p:tgtEl>
                                              <p:spTgt spid="19"/>
                                            </p:tgtEl>
                                            <p:attrNameLst>
                                              <p:attrName>style.visibility</p:attrName>
                                            </p:attrNameLst>
                                          </p:cBhvr>
                                          <p:to>
                                            <p:strVal val="visible"/>
                                          </p:to>
                                        </p:set>
                                        <p:anim calcmode="lin" valueType="num">
                                          <p:cBhvr>
                                            <p:cTn id="84" dur="300" fill="hold"/>
                                            <p:tgtEl>
                                              <p:spTgt spid="19"/>
                                            </p:tgtEl>
                                            <p:attrNameLst>
                                              <p:attrName>ppt_w</p:attrName>
                                            </p:attrNameLst>
                                          </p:cBhvr>
                                          <p:tavLst>
                                            <p:tav tm="0">
                                              <p:val>
                                                <p:fltVal val="0"/>
                                              </p:val>
                                            </p:tav>
                                            <p:tav tm="100000">
                                              <p:val>
                                                <p:strVal val="#ppt_w"/>
                                              </p:val>
                                            </p:tav>
                                          </p:tavLst>
                                        </p:anim>
                                        <p:anim calcmode="lin" valueType="num">
                                          <p:cBhvr>
                                            <p:cTn id="85" dur="300" fill="hold"/>
                                            <p:tgtEl>
                                              <p:spTgt spid="19"/>
                                            </p:tgtEl>
                                            <p:attrNameLst>
                                              <p:attrName>ppt_h</p:attrName>
                                            </p:attrNameLst>
                                          </p:cBhvr>
                                          <p:tavLst>
                                            <p:tav tm="0">
                                              <p:val>
                                                <p:fltVal val="0"/>
                                              </p:val>
                                            </p:tav>
                                            <p:tav tm="100000">
                                              <p:val>
                                                <p:strVal val="#ppt_h"/>
                                              </p:val>
                                            </p:tav>
                                          </p:tavLst>
                                        </p:anim>
                                        <p:animEffect transition="in" filter="fade">
                                          <p:cBhvr>
                                            <p:cTn id="86" dur="300"/>
                                            <p:tgtEl>
                                              <p:spTgt spid="19"/>
                                            </p:tgtEl>
                                          </p:cBhvr>
                                        </p:animEffect>
                                      </p:childTnLst>
                                    </p:cTn>
                                  </p:par>
                                  <p:par>
                                    <p:cTn id="87" presetID="6" presetClass="emph" presetSubtype="0" autoRev="1" fill="hold" grpId="1" nodeType="withEffect">
                                      <p:stCondLst>
                                        <p:cond delay="300"/>
                                      </p:stCondLst>
                                      <p:childTnLst>
                                        <p:animScale>
                                          <p:cBhvr>
                                            <p:cTn id="88" dur="150" fill="hold"/>
                                            <p:tgtEl>
                                              <p:spTgt spid="19"/>
                                            </p:tgtEl>
                                          </p:cBhvr>
                                          <p:by x="110000" y="110000"/>
                                        </p:animScale>
                                      </p:childTnLst>
                                    </p:cTn>
                                  </p:par>
                                  <p:par>
                                    <p:cTn id="89" presetID="53" presetClass="entr" presetSubtype="16" fill="hold" grpId="0" nodeType="withEffect">
                                      <p:stCondLst>
                                        <p:cond delay="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300"/>
                                      </p:stCondLst>
                                      <p:childTnLst>
                                        <p:animScale>
                                          <p:cBhvr>
                                            <p:cTn id="95" dur="150" fill="hold"/>
                                            <p:tgtEl>
                                              <p:spTgt spid="20"/>
                                            </p:tgtEl>
                                          </p:cBhvr>
                                          <p:by x="110000" y="110000"/>
                                        </p:animScale>
                                      </p:childTnLst>
                                    </p:cTn>
                                  </p:par>
                                  <p:par>
                                    <p:cTn id="96" presetID="53" presetClass="entr" presetSubtype="16" fill="hold" grpId="0" nodeType="withEffect">
                                      <p:stCondLst>
                                        <p:cond delay="0"/>
                                      </p:stCondLst>
                                      <p:childTnLst>
                                        <p:set>
                                          <p:cBhvr>
                                            <p:cTn id="97" dur="1" fill="hold">
                                              <p:stCondLst>
                                                <p:cond delay="0"/>
                                              </p:stCondLst>
                                            </p:cTn>
                                            <p:tgtEl>
                                              <p:spTgt spid="18"/>
                                            </p:tgtEl>
                                            <p:attrNameLst>
                                              <p:attrName>style.visibility</p:attrName>
                                            </p:attrNameLst>
                                          </p:cBhvr>
                                          <p:to>
                                            <p:strVal val="visible"/>
                                          </p:to>
                                        </p:set>
                                        <p:anim calcmode="lin" valueType="num">
                                          <p:cBhvr>
                                            <p:cTn id="98" dur="300" fill="hold"/>
                                            <p:tgtEl>
                                              <p:spTgt spid="18"/>
                                            </p:tgtEl>
                                            <p:attrNameLst>
                                              <p:attrName>ppt_w</p:attrName>
                                            </p:attrNameLst>
                                          </p:cBhvr>
                                          <p:tavLst>
                                            <p:tav tm="0">
                                              <p:val>
                                                <p:fltVal val="0"/>
                                              </p:val>
                                            </p:tav>
                                            <p:tav tm="100000">
                                              <p:val>
                                                <p:strVal val="#ppt_w"/>
                                              </p:val>
                                            </p:tav>
                                          </p:tavLst>
                                        </p:anim>
                                        <p:anim calcmode="lin" valueType="num">
                                          <p:cBhvr>
                                            <p:cTn id="99" dur="300" fill="hold"/>
                                            <p:tgtEl>
                                              <p:spTgt spid="18"/>
                                            </p:tgtEl>
                                            <p:attrNameLst>
                                              <p:attrName>ppt_h</p:attrName>
                                            </p:attrNameLst>
                                          </p:cBhvr>
                                          <p:tavLst>
                                            <p:tav tm="0">
                                              <p:val>
                                                <p:fltVal val="0"/>
                                              </p:val>
                                            </p:tav>
                                            <p:tav tm="100000">
                                              <p:val>
                                                <p:strVal val="#ppt_h"/>
                                              </p:val>
                                            </p:tav>
                                          </p:tavLst>
                                        </p:anim>
                                        <p:animEffect transition="in" filter="fade">
                                          <p:cBhvr>
                                            <p:cTn id="100" dur="300"/>
                                            <p:tgtEl>
                                              <p:spTgt spid="18"/>
                                            </p:tgtEl>
                                          </p:cBhvr>
                                        </p:animEffect>
                                      </p:childTnLst>
                                    </p:cTn>
                                  </p:par>
                                  <p:par>
                                    <p:cTn id="101" presetID="6" presetClass="emph" presetSubtype="0" autoRev="1" fill="hold" grpId="1" nodeType="withEffect">
                                      <p:stCondLst>
                                        <p:cond delay="300"/>
                                      </p:stCondLst>
                                      <p:childTnLst>
                                        <p:animScale>
                                          <p:cBhvr>
                                            <p:cTn id="102" dur="150" fill="hold"/>
                                            <p:tgtEl>
                                              <p:spTgt spid="18"/>
                                            </p:tgtEl>
                                          </p:cBhvr>
                                          <p:by x="110000" y="110000"/>
                                        </p:animScale>
                                      </p:childTnLst>
                                    </p:cTn>
                                  </p:par>
                                  <p:par>
                                    <p:cTn id="103" presetID="53" presetClass="entr" presetSubtype="16" fill="hold" grpId="0" nodeType="withEffect">
                                      <p:stCondLst>
                                        <p:cond delay="100"/>
                                      </p:stCondLst>
                                      <p:childTnLst>
                                        <p:set>
                                          <p:cBhvr>
                                            <p:cTn id="104" dur="1" fill="hold">
                                              <p:stCondLst>
                                                <p:cond delay="0"/>
                                              </p:stCondLst>
                                            </p:cTn>
                                            <p:tgtEl>
                                              <p:spTgt spid="16"/>
                                            </p:tgtEl>
                                            <p:attrNameLst>
                                              <p:attrName>style.visibility</p:attrName>
                                            </p:attrNameLst>
                                          </p:cBhvr>
                                          <p:to>
                                            <p:strVal val="visible"/>
                                          </p:to>
                                        </p:set>
                                        <p:anim calcmode="lin" valueType="num">
                                          <p:cBhvr>
                                            <p:cTn id="105" dur="300" fill="hold"/>
                                            <p:tgtEl>
                                              <p:spTgt spid="16"/>
                                            </p:tgtEl>
                                            <p:attrNameLst>
                                              <p:attrName>ppt_w</p:attrName>
                                            </p:attrNameLst>
                                          </p:cBhvr>
                                          <p:tavLst>
                                            <p:tav tm="0">
                                              <p:val>
                                                <p:fltVal val="0"/>
                                              </p:val>
                                            </p:tav>
                                            <p:tav tm="100000">
                                              <p:val>
                                                <p:strVal val="#ppt_w"/>
                                              </p:val>
                                            </p:tav>
                                          </p:tavLst>
                                        </p:anim>
                                        <p:anim calcmode="lin" valueType="num">
                                          <p:cBhvr>
                                            <p:cTn id="106" dur="300" fill="hold"/>
                                            <p:tgtEl>
                                              <p:spTgt spid="16"/>
                                            </p:tgtEl>
                                            <p:attrNameLst>
                                              <p:attrName>ppt_h</p:attrName>
                                            </p:attrNameLst>
                                          </p:cBhvr>
                                          <p:tavLst>
                                            <p:tav tm="0">
                                              <p:val>
                                                <p:fltVal val="0"/>
                                              </p:val>
                                            </p:tav>
                                            <p:tav tm="100000">
                                              <p:val>
                                                <p:strVal val="#ppt_h"/>
                                              </p:val>
                                            </p:tav>
                                          </p:tavLst>
                                        </p:anim>
                                        <p:animEffect transition="in" filter="fade">
                                          <p:cBhvr>
                                            <p:cTn id="107" dur="300"/>
                                            <p:tgtEl>
                                              <p:spTgt spid="16"/>
                                            </p:tgtEl>
                                          </p:cBhvr>
                                        </p:animEffect>
                                      </p:childTnLst>
                                    </p:cTn>
                                  </p:par>
                                  <p:par>
                                    <p:cTn id="108" presetID="6" presetClass="emph" presetSubtype="0" autoRev="1" fill="hold" grpId="1" nodeType="withEffect">
                                      <p:stCondLst>
                                        <p:cond delay="400"/>
                                      </p:stCondLst>
                                      <p:childTnLst>
                                        <p:animScale>
                                          <p:cBhvr>
                                            <p:cTn id="109" dur="150" fill="hold"/>
                                            <p:tgtEl>
                                              <p:spTgt spid="16"/>
                                            </p:tgtEl>
                                          </p:cBhvr>
                                          <p:by x="110000" y="110000"/>
                                        </p:animScale>
                                      </p:childTnLst>
                                    </p:cTn>
                                  </p:par>
                                  <p:par>
                                    <p:cTn id="110" presetID="53" presetClass="entr" presetSubtype="16" fill="hold" grpId="0" nodeType="withEffect">
                                      <p:stCondLst>
                                        <p:cond delay="200"/>
                                      </p:stCondLst>
                                      <p:childTnLst>
                                        <p:set>
                                          <p:cBhvr>
                                            <p:cTn id="111" dur="1" fill="hold">
                                              <p:stCondLst>
                                                <p:cond delay="0"/>
                                              </p:stCondLst>
                                            </p:cTn>
                                            <p:tgtEl>
                                              <p:spTgt spid="21"/>
                                            </p:tgtEl>
                                            <p:attrNameLst>
                                              <p:attrName>style.visibility</p:attrName>
                                            </p:attrNameLst>
                                          </p:cBhvr>
                                          <p:to>
                                            <p:strVal val="visible"/>
                                          </p:to>
                                        </p:set>
                                        <p:anim calcmode="lin" valueType="num">
                                          <p:cBhvr>
                                            <p:cTn id="112" dur="300" fill="hold"/>
                                            <p:tgtEl>
                                              <p:spTgt spid="21"/>
                                            </p:tgtEl>
                                            <p:attrNameLst>
                                              <p:attrName>ppt_w</p:attrName>
                                            </p:attrNameLst>
                                          </p:cBhvr>
                                          <p:tavLst>
                                            <p:tav tm="0">
                                              <p:val>
                                                <p:fltVal val="0"/>
                                              </p:val>
                                            </p:tav>
                                            <p:tav tm="100000">
                                              <p:val>
                                                <p:strVal val="#ppt_w"/>
                                              </p:val>
                                            </p:tav>
                                          </p:tavLst>
                                        </p:anim>
                                        <p:anim calcmode="lin" valueType="num">
                                          <p:cBhvr>
                                            <p:cTn id="113" dur="300" fill="hold"/>
                                            <p:tgtEl>
                                              <p:spTgt spid="21"/>
                                            </p:tgtEl>
                                            <p:attrNameLst>
                                              <p:attrName>ppt_h</p:attrName>
                                            </p:attrNameLst>
                                          </p:cBhvr>
                                          <p:tavLst>
                                            <p:tav tm="0">
                                              <p:val>
                                                <p:fltVal val="0"/>
                                              </p:val>
                                            </p:tav>
                                            <p:tav tm="100000">
                                              <p:val>
                                                <p:strVal val="#ppt_h"/>
                                              </p:val>
                                            </p:tav>
                                          </p:tavLst>
                                        </p:anim>
                                        <p:animEffect transition="in" filter="fade">
                                          <p:cBhvr>
                                            <p:cTn id="114" dur="300"/>
                                            <p:tgtEl>
                                              <p:spTgt spid="21"/>
                                            </p:tgtEl>
                                          </p:cBhvr>
                                        </p:animEffect>
                                      </p:childTnLst>
                                    </p:cTn>
                                  </p:par>
                                  <p:par>
                                    <p:cTn id="115" presetID="6" presetClass="emph" presetSubtype="0" autoRev="1" fill="hold" grpId="1" nodeType="withEffect">
                                      <p:stCondLst>
                                        <p:cond delay="500"/>
                                      </p:stCondLst>
                                      <p:childTnLst>
                                        <p:animScale>
                                          <p:cBhvr>
                                            <p:cTn id="116" dur="150" fill="hold"/>
                                            <p:tgtEl>
                                              <p:spTgt spid="21"/>
                                            </p:tgtEl>
                                          </p:cBhvr>
                                          <p:by x="110000" y="110000"/>
                                        </p:animScale>
                                      </p:childTnLst>
                                    </p:cTn>
                                  </p:par>
                                  <p:par>
                                    <p:cTn id="117" presetID="53" presetClass="entr" presetSubtype="16" fill="hold" grpId="0" nodeType="withEffect">
                                      <p:stCondLst>
                                        <p:cond delay="600"/>
                                      </p:stCondLst>
                                      <p:childTnLst>
                                        <p:set>
                                          <p:cBhvr>
                                            <p:cTn id="118" dur="1" fill="hold">
                                              <p:stCondLst>
                                                <p:cond delay="0"/>
                                              </p:stCondLst>
                                            </p:cTn>
                                            <p:tgtEl>
                                              <p:spTgt spid="23"/>
                                            </p:tgtEl>
                                            <p:attrNameLst>
                                              <p:attrName>style.visibility</p:attrName>
                                            </p:attrNameLst>
                                          </p:cBhvr>
                                          <p:to>
                                            <p:strVal val="visible"/>
                                          </p:to>
                                        </p:set>
                                        <p:anim calcmode="lin" valueType="num">
                                          <p:cBhvr>
                                            <p:cTn id="119" dur="300" fill="hold"/>
                                            <p:tgtEl>
                                              <p:spTgt spid="23"/>
                                            </p:tgtEl>
                                            <p:attrNameLst>
                                              <p:attrName>ppt_w</p:attrName>
                                            </p:attrNameLst>
                                          </p:cBhvr>
                                          <p:tavLst>
                                            <p:tav tm="0">
                                              <p:val>
                                                <p:fltVal val="0"/>
                                              </p:val>
                                            </p:tav>
                                            <p:tav tm="100000">
                                              <p:val>
                                                <p:strVal val="#ppt_w"/>
                                              </p:val>
                                            </p:tav>
                                          </p:tavLst>
                                        </p:anim>
                                        <p:anim calcmode="lin" valueType="num">
                                          <p:cBhvr>
                                            <p:cTn id="120" dur="300" fill="hold"/>
                                            <p:tgtEl>
                                              <p:spTgt spid="23"/>
                                            </p:tgtEl>
                                            <p:attrNameLst>
                                              <p:attrName>ppt_h</p:attrName>
                                            </p:attrNameLst>
                                          </p:cBhvr>
                                          <p:tavLst>
                                            <p:tav tm="0">
                                              <p:val>
                                                <p:fltVal val="0"/>
                                              </p:val>
                                            </p:tav>
                                            <p:tav tm="100000">
                                              <p:val>
                                                <p:strVal val="#ppt_h"/>
                                              </p:val>
                                            </p:tav>
                                          </p:tavLst>
                                        </p:anim>
                                        <p:animEffect transition="in" filter="fade">
                                          <p:cBhvr>
                                            <p:cTn id="121" dur="300"/>
                                            <p:tgtEl>
                                              <p:spTgt spid="23"/>
                                            </p:tgtEl>
                                          </p:cBhvr>
                                        </p:animEffect>
                                      </p:childTnLst>
                                    </p:cTn>
                                  </p:par>
                                  <p:par>
                                    <p:cTn id="122" presetID="6" presetClass="emph" presetSubtype="0" autoRev="1" fill="hold" grpId="1" nodeType="withEffect">
                                      <p:stCondLst>
                                        <p:cond delay="900"/>
                                      </p:stCondLst>
                                      <p:childTnLst>
                                        <p:animScale>
                                          <p:cBhvr>
                                            <p:cTn id="123" dur="150" fill="hold"/>
                                            <p:tgtEl>
                                              <p:spTgt spid="23"/>
                                            </p:tgtEl>
                                          </p:cBhvr>
                                          <p:by x="110000" y="110000"/>
                                        </p:animScale>
                                      </p:childTnLst>
                                    </p:cTn>
                                  </p:par>
                                  <p:par>
                                    <p:cTn id="124" presetID="53" presetClass="entr" presetSubtype="16" fill="hold" grpId="0" nodeType="withEffect">
                                      <p:stCondLst>
                                        <p:cond delay="200"/>
                                      </p:stCondLst>
                                      <p:childTnLst>
                                        <p:set>
                                          <p:cBhvr>
                                            <p:cTn id="125" dur="1" fill="hold">
                                              <p:stCondLst>
                                                <p:cond delay="0"/>
                                              </p:stCondLst>
                                            </p:cTn>
                                            <p:tgtEl>
                                              <p:spTgt spid="1030"/>
                                            </p:tgtEl>
                                            <p:attrNameLst>
                                              <p:attrName>style.visibility</p:attrName>
                                            </p:attrNameLst>
                                          </p:cBhvr>
                                          <p:to>
                                            <p:strVal val="visible"/>
                                          </p:to>
                                        </p:set>
                                        <p:anim calcmode="lin" valueType="num">
                                          <p:cBhvr>
                                            <p:cTn id="126" dur="300" fill="hold"/>
                                            <p:tgtEl>
                                              <p:spTgt spid="1030"/>
                                            </p:tgtEl>
                                            <p:attrNameLst>
                                              <p:attrName>ppt_w</p:attrName>
                                            </p:attrNameLst>
                                          </p:cBhvr>
                                          <p:tavLst>
                                            <p:tav tm="0">
                                              <p:val>
                                                <p:fltVal val="0"/>
                                              </p:val>
                                            </p:tav>
                                            <p:tav tm="100000">
                                              <p:val>
                                                <p:strVal val="#ppt_w"/>
                                              </p:val>
                                            </p:tav>
                                          </p:tavLst>
                                        </p:anim>
                                        <p:anim calcmode="lin" valueType="num">
                                          <p:cBhvr>
                                            <p:cTn id="127" dur="300" fill="hold"/>
                                            <p:tgtEl>
                                              <p:spTgt spid="1030"/>
                                            </p:tgtEl>
                                            <p:attrNameLst>
                                              <p:attrName>ppt_h</p:attrName>
                                            </p:attrNameLst>
                                          </p:cBhvr>
                                          <p:tavLst>
                                            <p:tav tm="0">
                                              <p:val>
                                                <p:fltVal val="0"/>
                                              </p:val>
                                            </p:tav>
                                            <p:tav tm="100000">
                                              <p:val>
                                                <p:strVal val="#ppt_h"/>
                                              </p:val>
                                            </p:tav>
                                          </p:tavLst>
                                        </p:anim>
                                        <p:animEffect transition="in" filter="fade">
                                          <p:cBhvr>
                                            <p:cTn id="128" dur="300"/>
                                            <p:tgtEl>
                                              <p:spTgt spid="1030"/>
                                            </p:tgtEl>
                                          </p:cBhvr>
                                        </p:animEffect>
                                      </p:childTnLst>
                                    </p:cTn>
                                  </p:par>
                                  <p:par>
                                    <p:cTn id="129" presetID="6" presetClass="emph" presetSubtype="0" autoRev="1" fill="hold" grpId="1" nodeType="withEffect">
                                      <p:stCondLst>
                                        <p:cond delay="500"/>
                                      </p:stCondLst>
                                      <p:childTnLst>
                                        <p:animScale>
                                          <p:cBhvr>
                                            <p:cTn id="130" dur="150" fill="hold"/>
                                            <p:tgtEl>
                                              <p:spTgt spid="1030"/>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17"/>
                                            </p:tgtEl>
                                            <p:attrNameLst>
                                              <p:attrName>style.visibility</p:attrName>
                                            </p:attrNameLst>
                                          </p:cBhvr>
                                          <p:to>
                                            <p:strVal val="visible"/>
                                          </p:to>
                                        </p:set>
                                        <p:anim calcmode="lin" valueType="num">
                                          <p:cBhvr>
                                            <p:cTn id="133" dur="300" fill="hold"/>
                                            <p:tgtEl>
                                              <p:spTgt spid="17"/>
                                            </p:tgtEl>
                                            <p:attrNameLst>
                                              <p:attrName>ppt_w</p:attrName>
                                            </p:attrNameLst>
                                          </p:cBhvr>
                                          <p:tavLst>
                                            <p:tav tm="0">
                                              <p:val>
                                                <p:fltVal val="0"/>
                                              </p:val>
                                            </p:tav>
                                            <p:tav tm="100000">
                                              <p:val>
                                                <p:strVal val="#ppt_w"/>
                                              </p:val>
                                            </p:tav>
                                          </p:tavLst>
                                        </p:anim>
                                        <p:anim calcmode="lin" valueType="num">
                                          <p:cBhvr>
                                            <p:cTn id="134" dur="300" fill="hold"/>
                                            <p:tgtEl>
                                              <p:spTgt spid="17"/>
                                            </p:tgtEl>
                                            <p:attrNameLst>
                                              <p:attrName>ppt_h</p:attrName>
                                            </p:attrNameLst>
                                          </p:cBhvr>
                                          <p:tavLst>
                                            <p:tav tm="0">
                                              <p:val>
                                                <p:fltVal val="0"/>
                                              </p:val>
                                            </p:tav>
                                            <p:tav tm="100000">
                                              <p:val>
                                                <p:strVal val="#ppt_h"/>
                                              </p:val>
                                            </p:tav>
                                          </p:tavLst>
                                        </p:anim>
                                        <p:animEffect transition="in" filter="fade">
                                          <p:cBhvr>
                                            <p:cTn id="135" dur="300"/>
                                            <p:tgtEl>
                                              <p:spTgt spid="17"/>
                                            </p:tgtEl>
                                          </p:cBhvr>
                                        </p:animEffect>
                                      </p:childTnLst>
                                    </p:cTn>
                                  </p:par>
                                  <p:par>
                                    <p:cTn id="136" presetID="6" presetClass="emph" presetSubtype="0" autoRev="1" fill="hold" grpId="1" nodeType="withEffect">
                                      <p:stCondLst>
                                        <p:cond delay="300"/>
                                      </p:stCondLst>
                                      <p:childTnLst>
                                        <p:animScale>
                                          <p:cBhvr>
                                            <p:cTn id="137" dur="150" fill="hold"/>
                                            <p:tgtEl>
                                              <p:spTgt spid="17"/>
                                            </p:tgtEl>
                                          </p:cBhvr>
                                          <p:by x="110000" y="110000"/>
                                        </p:animScale>
                                      </p:childTnLst>
                                    </p:cTn>
                                  </p:par>
                                  <p:par>
                                    <p:cTn id="138" presetID="53" presetClass="entr" presetSubtype="16" fill="hold" grpId="0" nodeType="withEffect">
                                      <p:stCondLst>
                                        <p:cond delay="400"/>
                                      </p:stCondLst>
                                      <p:childTnLst>
                                        <p:set>
                                          <p:cBhvr>
                                            <p:cTn id="139" dur="1" fill="hold">
                                              <p:stCondLst>
                                                <p:cond delay="0"/>
                                              </p:stCondLst>
                                            </p:cTn>
                                            <p:tgtEl>
                                              <p:spTgt spid="1027"/>
                                            </p:tgtEl>
                                            <p:attrNameLst>
                                              <p:attrName>style.visibility</p:attrName>
                                            </p:attrNameLst>
                                          </p:cBhvr>
                                          <p:to>
                                            <p:strVal val="visible"/>
                                          </p:to>
                                        </p:set>
                                        <p:anim calcmode="lin" valueType="num">
                                          <p:cBhvr>
                                            <p:cTn id="140" dur="300" fill="hold"/>
                                            <p:tgtEl>
                                              <p:spTgt spid="1027"/>
                                            </p:tgtEl>
                                            <p:attrNameLst>
                                              <p:attrName>ppt_w</p:attrName>
                                            </p:attrNameLst>
                                          </p:cBhvr>
                                          <p:tavLst>
                                            <p:tav tm="0">
                                              <p:val>
                                                <p:fltVal val="0"/>
                                              </p:val>
                                            </p:tav>
                                            <p:tav tm="100000">
                                              <p:val>
                                                <p:strVal val="#ppt_w"/>
                                              </p:val>
                                            </p:tav>
                                          </p:tavLst>
                                        </p:anim>
                                        <p:anim calcmode="lin" valueType="num">
                                          <p:cBhvr>
                                            <p:cTn id="141" dur="300" fill="hold"/>
                                            <p:tgtEl>
                                              <p:spTgt spid="1027"/>
                                            </p:tgtEl>
                                            <p:attrNameLst>
                                              <p:attrName>ppt_h</p:attrName>
                                            </p:attrNameLst>
                                          </p:cBhvr>
                                          <p:tavLst>
                                            <p:tav tm="0">
                                              <p:val>
                                                <p:fltVal val="0"/>
                                              </p:val>
                                            </p:tav>
                                            <p:tav tm="100000">
                                              <p:val>
                                                <p:strVal val="#ppt_h"/>
                                              </p:val>
                                            </p:tav>
                                          </p:tavLst>
                                        </p:anim>
                                        <p:animEffect transition="in" filter="fade">
                                          <p:cBhvr>
                                            <p:cTn id="142" dur="300"/>
                                            <p:tgtEl>
                                              <p:spTgt spid="1027"/>
                                            </p:tgtEl>
                                          </p:cBhvr>
                                        </p:animEffect>
                                      </p:childTnLst>
                                    </p:cTn>
                                  </p:par>
                                  <p:par>
                                    <p:cTn id="143" presetID="6" presetClass="emph" presetSubtype="0" autoRev="1" fill="hold" grpId="1" nodeType="withEffect">
                                      <p:stCondLst>
                                        <p:cond delay="700"/>
                                      </p:stCondLst>
                                      <p:childTnLst>
                                        <p:animScale>
                                          <p:cBhvr>
                                            <p:cTn id="144" dur="150" fill="hold"/>
                                            <p:tgtEl>
                                              <p:spTgt spid="1027"/>
                                            </p:tgtEl>
                                          </p:cBhvr>
                                          <p:by x="110000" y="110000"/>
                                        </p:animScale>
                                      </p:childTnLst>
                                    </p:cTn>
                                  </p:par>
                                  <p:par>
                                    <p:cTn id="145" presetID="53" presetClass="entr" presetSubtype="16" fill="hold" grpId="0" nodeType="withEffect">
                                      <p:stCondLst>
                                        <p:cond delay="100"/>
                                      </p:stCondLst>
                                      <p:childTnLst>
                                        <p:set>
                                          <p:cBhvr>
                                            <p:cTn id="146" dur="1" fill="hold">
                                              <p:stCondLst>
                                                <p:cond delay="0"/>
                                              </p:stCondLst>
                                            </p:cTn>
                                            <p:tgtEl>
                                              <p:spTgt spid="1028"/>
                                            </p:tgtEl>
                                            <p:attrNameLst>
                                              <p:attrName>style.visibility</p:attrName>
                                            </p:attrNameLst>
                                          </p:cBhvr>
                                          <p:to>
                                            <p:strVal val="visible"/>
                                          </p:to>
                                        </p:set>
                                        <p:anim calcmode="lin" valueType="num">
                                          <p:cBhvr>
                                            <p:cTn id="147" dur="300" fill="hold"/>
                                            <p:tgtEl>
                                              <p:spTgt spid="1028"/>
                                            </p:tgtEl>
                                            <p:attrNameLst>
                                              <p:attrName>ppt_w</p:attrName>
                                            </p:attrNameLst>
                                          </p:cBhvr>
                                          <p:tavLst>
                                            <p:tav tm="0">
                                              <p:val>
                                                <p:fltVal val="0"/>
                                              </p:val>
                                            </p:tav>
                                            <p:tav tm="100000">
                                              <p:val>
                                                <p:strVal val="#ppt_w"/>
                                              </p:val>
                                            </p:tav>
                                          </p:tavLst>
                                        </p:anim>
                                        <p:anim calcmode="lin" valueType="num">
                                          <p:cBhvr>
                                            <p:cTn id="148" dur="300" fill="hold"/>
                                            <p:tgtEl>
                                              <p:spTgt spid="1028"/>
                                            </p:tgtEl>
                                            <p:attrNameLst>
                                              <p:attrName>ppt_h</p:attrName>
                                            </p:attrNameLst>
                                          </p:cBhvr>
                                          <p:tavLst>
                                            <p:tav tm="0">
                                              <p:val>
                                                <p:fltVal val="0"/>
                                              </p:val>
                                            </p:tav>
                                            <p:tav tm="100000">
                                              <p:val>
                                                <p:strVal val="#ppt_h"/>
                                              </p:val>
                                            </p:tav>
                                          </p:tavLst>
                                        </p:anim>
                                        <p:animEffect transition="in" filter="fade">
                                          <p:cBhvr>
                                            <p:cTn id="149" dur="300"/>
                                            <p:tgtEl>
                                              <p:spTgt spid="1028"/>
                                            </p:tgtEl>
                                          </p:cBhvr>
                                        </p:animEffect>
                                      </p:childTnLst>
                                    </p:cTn>
                                  </p:par>
                                  <p:par>
                                    <p:cTn id="150" presetID="6" presetClass="emph" presetSubtype="0" autoRev="1" fill="hold" grpId="1" nodeType="withEffect">
                                      <p:stCondLst>
                                        <p:cond delay="400"/>
                                      </p:stCondLst>
                                      <p:childTnLst>
                                        <p:animScale>
                                          <p:cBhvr>
                                            <p:cTn id="151" dur="150" fill="hold"/>
                                            <p:tgtEl>
                                              <p:spTgt spid="1028"/>
                                            </p:tgtEl>
                                          </p:cBhvr>
                                          <p:by x="110000" y="110000"/>
                                        </p:animScale>
                                      </p:childTnLst>
                                    </p:cTn>
                                  </p:par>
                                  <p:par>
                                    <p:cTn id="152" presetID="53" presetClass="entr" presetSubtype="16" fill="hold" grpId="0" nodeType="withEffect">
                                      <p:stCondLst>
                                        <p:cond delay="300"/>
                                      </p:stCondLst>
                                      <p:childTnLst>
                                        <p:set>
                                          <p:cBhvr>
                                            <p:cTn id="153" dur="1" fill="hold">
                                              <p:stCondLst>
                                                <p:cond delay="0"/>
                                              </p:stCondLst>
                                            </p:cTn>
                                            <p:tgtEl>
                                              <p:spTgt spid="25"/>
                                            </p:tgtEl>
                                            <p:attrNameLst>
                                              <p:attrName>style.visibility</p:attrName>
                                            </p:attrNameLst>
                                          </p:cBhvr>
                                          <p:to>
                                            <p:strVal val="visible"/>
                                          </p:to>
                                        </p:set>
                                        <p:anim calcmode="lin" valueType="num">
                                          <p:cBhvr>
                                            <p:cTn id="154" dur="300" fill="hold"/>
                                            <p:tgtEl>
                                              <p:spTgt spid="25"/>
                                            </p:tgtEl>
                                            <p:attrNameLst>
                                              <p:attrName>ppt_w</p:attrName>
                                            </p:attrNameLst>
                                          </p:cBhvr>
                                          <p:tavLst>
                                            <p:tav tm="0">
                                              <p:val>
                                                <p:fltVal val="0"/>
                                              </p:val>
                                            </p:tav>
                                            <p:tav tm="100000">
                                              <p:val>
                                                <p:strVal val="#ppt_w"/>
                                              </p:val>
                                            </p:tav>
                                          </p:tavLst>
                                        </p:anim>
                                        <p:anim calcmode="lin" valueType="num">
                                          <p:cBhvr>
                                            <p:cTn id="155" dur="300" fill="hold"/>
                                            <p:tgtEl>
                                              <p:spTgt spid="25"/>
                                            </p:tgtEl>
                                            <p:attrNameLst>
                                              <p:attrName>ppt_h</p:attrName>
                                            </p:attrNameLst>
                                          </p:cBhvr>
                                          <p:tavLst>
                                            <p:tav tm="0">
                                              <p:val>
                                                <p:fltVal val="0"/>
                                              </p:val>
                                            </p:tav>
                                            <p:tav tm="100000">
                                              <p:val>
                                                <p:strVal val="#ppt_h"/>
                                              </p:val>
                                            </p:tav>
                                          </p:tavLst>
                                        </p:anim>
                                        <p:animEffect transition="in" filter="fade">
                                          <p:cBhvr>
                                            <p:cTn id="156" dur="300"/>
                                            <p:tgtEl>
                                              <p:spTgt spid="25"/>
                                            </p:tgtEl>
                                          </p:cBhvr>
                                        </p:animEffect>
                                      </p:childTnLst>
                                    </p:cTn>
                                  </p:par>
                                  <p:par>
                                    <p:cTn id="157" presetID="6" presetClass="emph" presetSubtype="0" autoRev="1" fill="hold" grpId="1" nodeType="withEffect">
                                      <p:stCondLst>
                                        <p:cond delay="600"/>
                                      </p:stCondLst>
                                      <p:childTnLst>
                                        <p:animScale>
                                          <p:cBhvr>
                                            <p:cTn id="158" dur="150" fill="hold"/>
                                            <p:tgtEl>
                                              <p:spTgt spid="25"/>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1029"/>
                                            </p:tgtEl>
                                            <p:attrNameLst>
                                              <p:attrName>style.visibility</p:attrName>
                                            </p:attrNameLst>
                                          </p:cBhvr>
                                          <p:to>
                                            <p:strVal val="visible"/>
                                          </p:to>
                                        </p:set>
                                        <p:anim calcmode="lin" valueType="num">
                                          <p:cBhvr>
                                            <p:cTn id="161" dur="300" fill="hold"/>
                                            <p:tgtEl>
                                              <p:spTgt spid="1029"/>
                                            </p:tgtEl>
                                            <p:attrNameLst>
                                              <p:attrName>ppt_w</p:attrName>
                                            </p:attrNameLst>
                                          </p:cBhvr>
                                          <p:tavLst>
                                            <p:tav tm="0">
                                              <p:val>
                                                <p:fltVal val="0"/>
                                              </p:val>
                                            </p:tav>
                                            <p:tav tm="100000">
                                              <p:val>
                                                <p:strVal val="#ppt_w"/>
                                              </p:val>
                                            </p:tav>
                                          </p:tavLst>
                                        </p:anim>
                                        <p:anim calcmode="lin" valueType="num">
                                          <p:cBhvr>
                                            <p:cTn id="162" dur="300" fill="hold"/>
                                            <p:tgtEl>
                                              <p:spTgt spid="1029"/>
                                            </p:tgtEl>
                                            <p:attrNameLst>
                                              <p:attrName>ppt_h</p:attrName>
                                            </p:attrNameLst>
                                          </p:cBhvr>
                                          <p:tavLst>
                                            <p:tav tm="0">
                                              <p:val>
                                                <p:fltVal val="0"/>
                                              </p:val>
                                            </p:tav>
                                            <p:tav tm="100000">
                                              <p:val>
                                                <p:strVal val="#ppt_h"/>
                                              </p:val>
                                            </p:tav>
                                          </p:tavLst>
                                        </p:anim>
                                        <p:animEffect transition="in" filter="fade">
                                          <p:cBhvr>
                                            <p:cTn id="163" dur="300"/>
                                            <p:tgtEl>
                                              <p:spTgt spid="1029"/>
                                            </p:tgtEl>
                                          </p:cBhvr>
                                        </p:animEffect>
                                      </p:childTnLst>
                                    </p:cTn>
                                  </p:par>
                                  <p:par>
                                    <p:cTn id="164" presetID="6" presetClass="emph" presetSubtype="0" autoRev="1" fill="hold" grpId="1" nodeType="withEffect">
                                      <p:stCondLst>
                                        <p:cond delay="300"/>
                                      </p:stCondLst>
                                      <p:childTnLst>
                                        <p:animScale>
                                          <p:cBhvr>
                                            <p:cTn id="165" dur="150" fill="hold"/>
                                            <p:tgtEl>
                                              <p:spTgt spid="1029"/>
                                            </p:tgtEl>
                                          </p:cBhvr>
                                          <p:by x="110000" y="110000"/>
                                        </p:animScale>
                                      </p:childTnLst>
                                    </p:cTn>
                                  </p:par>
                                  <p:par>
                                    <p:cTn id="166" presetID="53" presetClass="entr" presetSubtype="16" fill="hold" grpId="0" nodeType="withEffect">
                                      <p:stCondLst>
                                        <p:cond delay="200"/>
                                      </p:stCondLst>
                                      <p:childTnLst>
                                        <p:set>
                                          <p:cBhvr>
                                            <p:cTn id="167" dur="1" fill="hold">
                                              <p:stCondLst>
                                                <p:cond delay="0"/>
                                              </p:stCondLst>
                                            </p:cTn>
                                            <p:tgtEl>
                                              <p:spTgt spid="26"/>
                                            </p:tgtEl>
                                            <p:attrNameLst>
                                              <p:attrName>style.visibility</p:attrName>
                                            </p:attrNameLst>
                                          </p:cBhvr>
                                          <p:to>
                                            <p:strVal val="visible"/>
                                          </p:to>
                                        </p:set>
                                        <p:anim calcmode="lin" valueType="num">
                                          <p:cBhvr>
                                            <p:cTn id="168" dur="300" fill="hold"/>
                                            <p:tgtEl>
                                              <p:spTgt spid="26"/>
                                            </p:tgtEl>
                                            <p:attrNameLst>
                                              <p:attrName>ppt_w</p:attrName>
                                            </p:attrNameLst>
                                          </p:cBhvr>
                                          <p:tavLst>
                                            <p:tav tm="0">
                                              <p:val>
                                                <p:fltVal val="0"/>
                                              </p:val>
                                            </p:tav>
                                            <p:tav tm="100000">
                                              <p:val>
                                                <p:strVal val="#ppt_w"/>
                                              </p:val>
                                            </p:tav>
                                          </p:tavLst>
                                        </p:anim>
                                        <p:anim calcmode="lin" valueType="num">
                                          <p:cBhvr>
                                            <p:cTn id="169" dur="300" fill="hold"/>
                                            <p:tgtEl>
                                              <p:spTgt spid="26"/>
                                            </p:tgtEl>
                                            <p:attrNameLst>
                                              <p:attrName>ppt_h</p:attrName>
                                            </p:attrNameLst>
                                          </p:cBhvr>
                                          <p:tavLst>
                                            <p:tav tm="0">
                                              <p:val>
                                                <p:fltVal val="0"/>
                                              </p:val>
                                            </p:tav>
                                            <p:tav tm="100000">
                                              <p:val>
                                                <p:strVal val="#ppt_h"/>
                                              </p:val>
                                            </p:tav>
                                          </p:tavLst>
                                        </p:anim>
                                        <p:animEffect transition="in" filter="fade">
                                          <p:cBhvr>
                                            <p:cTn id="170" dur="300"/>
                                            <p:tgtEl>
                                              <p:spTgt spid="26"/>
                                            </p:tgtEl>
                                          </p:cBhvr>
                                        </p:animEffect>
                                      </p:childTnLst>
                                    </p:cTn>
                                  </p:par>
                                  <p:par>
                                    <p:cTn id="171" presetID="6" presetClass="emph" presetSubtype="0" autoRev="1" fill="hold" grpId="1" nodeType="withEffect">
                                      <p:stCondLst>
                                        <p:cond delay="500"/>
                                      </p:stCondLst>
                                      <p:childTnLst>
                                        <p:animScale>
                                          <p:cBhvr>
                                            <p:cTn id="172" dur="150" fill="hold"/>
                                            <p:tgtEl>
                                              <p:spTgt spid="26"/>
                                            </p:tgtEl>
                                          </p:cBhvr>
                                          <p:by x="110000" y="110000"/>
                                        </p:animScale>
                                      </p:childTnLst>
                                    </p:cTn>
                                  </p:par>
                                  <p:par>
                                    <p:cTn id="173" presetID="53" presetClass="entr" presetSubtype="16" fill="hold" grpId="0" nodeType="withEffect">
                                      <p:stCondLst>
                                        <p:cond delay="600"/>
                                      </p:stCondLst>
                                      <p:childTnLst>
                                        <p:set>
                                          <p:cBhvr>
                                            <p:cTn id="174" dur="1" fill="hold">
                                              <p:stCondLst>
                                                <p:cond delay="0"/>
                                              </p:stCondLst>
                                            </p:cTn>
                                            <p:tgtEl>
                                              <p:spTgt spid="27"/>
                                            </p:tgtEl>
                                            <p:attrNameLst>
                                              <p:attrName>style.visibility</p:attrName>
                                            </p:attrNameLst>
                                          </p:cBhvr>
                                          <p:to>
                                            <p:strVal val="visible"/>
                                          </p:to>
                                        </p:set>
                                        <p:anim calcmode="lin" valueType="num">
                                          <p:cBhvr>
                                            <p:cTn id="175" dur="300" fill="hold"/>
                                            <p:tgtEl>
                                              <p:spTgt spid="27"/>
                                            </p:tgtEl>
                                            <p:attrNameLst>
                                              <p:attrName>ppt_w</p:attrName>
                                            </p:attrNameLst>
                                          </p:cBhvr>
                                          <p:tavLst>
                                            <p:tav tm="0">
                                              <p:val>
                                                <p:fltVal val="0"/>
                                              </p:val>
                                            </p:tav>
                                            <p:tav tm="100000">
                                              <p:val>
                                                <p:strVal val="#ppt_w"/>
                                              </p:val>
                                            </p:tav>
                                          </p:tavLst>
                                        </p:anim>
                                        <p:anim calcmode="lin" valueType="num">
                                          <p:cBhvr>
                                            <p:cTn id="176" dur="300" fill="hold"/>
                                            <p:tgtEl>
                                              <p:spTgt spid="27"/>
                                            </p:tgtEl>
                                            <p:attrNameLst>
                                              <p:attrName>ppt_h</p:attrName>
                                            </p:attrNameLst>
                                          </p:cBhvr>
                                          <p:tavLst>
                                            <p:tav tm="0">
                                              <p:val>
                                                <p:fltVal val="0"/>
                                              </p:val>
                                            </p:tav>
                                            <p:tav tm="100000">
                                              <p:val>
                                                <p:strVal val="#ppt_h"/>
                                              </p:val>
                                            </p:tav>
                                          </p:tavLst>
                                        </p:anim>
                                        <p:animEffect transition="in" filter="fade">
                                          <p:cBhvr>
                                            <p:cTn id="177" dur="300"/>
                                            <p:tgtEl>
                                              <p:spTgt spid="27"/>
                                            </p:tgtEl>
                                          </p:cBhvr>
                                        </p:animEffect>
                                      </p:childTnLst>
                                    </p:cTn>
                                  </p:par>
                                  <p:par>
                                    <p:cTn id="178" presetID="6" presetClass="emph" presetSubtype="0" autoRev="1" fill="hold" grpId="1" nodeType="withEffect">
                                      <p:stCondLst>
                                        <p:cond delay="900"/>
                                      </p:stCondLst>
                                      <p:childTnLst>
                                        <p:animScale>
                                          <p:cBhvr>
                                            <p:cTn id="179" dur="150" fill="hold"/>
                                            <p:tgtEl>
                                              <p:spTgt spid="27"/>
                                            </p:tgtEl>
                                          </p:cBhvr>
                                          <p:by x="110000" y="110000"/>
                                        </p:animScale>
                                      </p:childTnLst>
                                    </p:cTn>
                                  </p:par>
                                  <p:par>
                                    <p:cTn id="180" presetID="53" presetClass="entr" presetSubtype="16" fill="hold" grpId="0" nodeType="withEffect">
                                      <p:stCondLst>
                                        <p:cond delay="100"/>
                                      </p:stCondLst>
                                      <p:childTnLst>
                                        <p:set>
                                          <p:cBhvr>
                                            <p:cTn id="181" dur="1" fill="hold">
                                              <p:stCondLst>
                                                <p:cond delay="0"/>
                                              </p:stCondLst>
                                            </p:cTn>
                                            <p:tgtEl>
                                              <p:spTgt spid="1024"/>
                                            </p:tgtEl>
                                            <p:attrNameLst>
                                              <p:attrName>style.visibility</p:attrName>
                                            </p:attrNameLst>
                                          </p:cBhvr>
                                          <p:to>
                                            <p:strVal val="visible"/>
                                          </p:to>
                                        </p:set>
                                        <p:anim calcmode="lin" valueType="num">
                                          <p:cBhvr>
                                            <p:cTn id="182" dur="300" fill="hold"/>
                                            <p:tgtEl>
                                              <p:spTgt spid="1024"/>
                                            </p:tgtEl>
                                            <p:attrNameLst>
                                              <p:attrName>ppt_w</p:attrName>
                                            </p:attrNameLst>
                                          </p:cBhvr>
                                          <p:tavLst>
                                            <p:tav tm="0">
                                              <p:val>
                                                <p:fltVal val="0"/>
                                              </p:val>
                                            </p:tav>
                                            <p:tav tm="100000">
                                              <p:val>
                                                <p:strVal val="#ppt_w"/>
                                              </p:val>
                                            </p:tav>
                                          </p:tavLst>
                                        </p:anim>
                                        <p:anim calcmode="lin" valueType="num">
                                          <p:cBhvr>
                                            <p:cTn id="183" dur="300" fill="hold"/>
                                            <p:tgtEl>
                                              <p:spTgt spid="1024"/>
                                            </p:tgtEl>
                                            <p:attrNameLst>
                                              <p:attrName>ppt_h</p:attrName>
                                            </p:attrNameLst>
                                          </p:cBhvr>
                                          <p:tavLst>
                                            <p:tav tm="0">
                                              <p:val>
                                                <p:fltVal val="0"/>
                                              </p:val>
                                            </p:tav>
                                            <p:tav tm="100000">
                                              <p:val>
                                                <p:strVal val="#ppt_h"/>
                                              </p:val>
                                            </p:tav>
                                          </p:tavLst>
                                        </p:anim>
                                        <p:animEffect transition="in" filter="fade">
                                          <p:cBhvr>
                                            <p:cTn id="184" dur="300"/>
                                            <p:tgtEl>
                                              <p:spTgt spid="1024"/>
                                            </p:tgtEl>
                                          </p:cBhvr>
                                        </p:animEffect>
                                      </p:childTnLst>
                                    </p:cTn>
                                  </p:par>
                                  <p:par>
                                    <p:cTn id="185" presetID="6" presetClass="emph" presetSubtype="0" autoRev="1" fill="hold" grpId="1" nodeType="withEffect">
                                      <p:stCondLst>
                                        <p:cond delay="400"/>
                                      </p:stCondLst>
                                      <p:childTnLst>
                                        <p:animScale>
                                          <p:cBhvr>
                                            <p:cTn id="186" dur="150" fill="hold"/>
                                            <p:tgtEl>
                                              <p:spTgt spid="1024"/>
                                            </p:tgtEl>
                                          </p:cBhvr>
                                          <p:by x="110000" y="110000"/>
                                        </p:animScale>
                                      </p:childTnLst>
                                    </p:cTn>
                                  </p:par>
                                  <p:par>
                                    <p:cTn id="187" presetID="53" presetClass="entr" presetSubtype="16" fill="hold" grpId="0" nodeType="withEffect">
                                      <p:stCondLst>
                                        <p:cond delay="0"/>
                                      </p:stCondLst>
                                      <p:childTnLst>
                                        <p:set>
                                          <p:cBhvr>
                                            <p:cTn id="188" dur="1" fill="hold">
                                              <p:stCondLst>
                                                <p:cond delay="0"/>
                                              </p:stCondLst>
                                            </p:cTn>
                                            <p:tgtEl>
                                              <p:spTgt spid="28"/>
                                            </p:tgtEl>
                                            <p:attrNameLst>
                                              <p:attrName>style.visibility</p:attrName>
                                            </p:attrNameLst>
                                          </p:cBhvr>
                                          <p:to>
                                            <p:strVal val="visible"/>
                                          </p:to>
                                        </p:set>
                                        <p:anim calcmode="lin" valueType="num">
                                          <p:cBhvr>
                                            <p:cTn id="189" dur="300" fill="hold"/>
                                            <p:tgtEl>
                                              <p:spTgt spid="28"/>
                                            </p:tgtEl>
                                            <p:attrNameLst>
                                              <p:attrName>ppt_w</p:attrName>
                                            </p:attrNameLst>
                                          </p:cBhvr>
                                          <p:tavLst>
                                            <p:tav tm="0">
                                              <p:val>
                                                <p:fltVal val="0"/>
                                              </p:val>
                                            </p:tav>
                                            <p:tav tm="100000">
                                              <p:val>
                                                <p:strVal val="#ppt_w"/>
                                              </p:val>
                                            </p:tav>
                                          </p:tavLst>
                                        </p:anim>
                                        <p:anim calcmode="lin" valueType="num">
                                          <p:cBhvr>
                                            <p:cTn id="190" dur="300" fill="hold"/>
                                            <p:tgtEl>
                                              <p:spTgt spid="28"/>
                                            </p:tgtEl>
                                            <p:attrNameLst>
                                              <p:attrName>ppt_h</p:attrName>
                                            </p:attrNameLst>
                                          </p:cBhvr>
                                          <p:tavLst>
                                            <p:tav tm="0">
                                              <p:val>
                                                <p:fltVal val="0"/>
                                              </p:val>
                                            </p:tav>
                                            <p:tav tm="100000">
                                              <p:val>
                                                <p:strVal val="#ppt_h"/>
                                              </p:val>
                                            </p:tav>
                                          </p:tavLst>
                                        </p:anim>
                                        <p:animEffect transition="in" filter="fade">
                                          <p:cBhvr>
                                            <p:cTn id="191" dur="300"/>
                                            <p:tgtEl>
                                              <p:spTgt spid="28"/>
                                            </p:tgtEl>
                                          </p:cBhvr>
                                        </p:animEffect>
                                      </p:childTnLst>
                                    </p:cTn>
                                  </p:par>
                                  <p:par>
                                    <p:cTn id="192" presetID="6" presetClass="emph" presetSubtype="0" autoRev="1" fill="hold" grpId="1" nodeType="withEffect">
                                      <p:stCondLst>
                                        <p:cond delay="300"/>
                                      </p:stCondLst>
                                      <p:childTnLst>
                                        <p:animScale>
                                          <p:cBhvr>
                                            <p:cTn id="193" dur="150" fill="hold"/>
                                            <p:tgtEl>
                                              <p:spTgt spid="28"/>
                                            </p:tgtEl>
                                          </p:cBhvr>
                                          <p:by x="110000" y="110000"/>
                                        </p:animScale>
                                      </p:childTnLst>
                                    </p:cTn>
                                  </p:par>
                                  <p:par>
                                    <p:cTn id="194" presetID="53" presetClass="entr" presetSubtype="16" fill="hold" grpId="0" nodeType="withEffect">
                                      <p:stCondLst>
                                        <p:cond delay="500"/>
                                      </p:stCondLst>
                                      <p:childTnLst>
                                        <p:set>
                                          <p:cBhvr>
                                            <p:cTn id="195" dur="1" fill="hold">
                                              <p:stCondLst>
                                                <p:cond delay="0"/>
                                              </p:stCondLst>
                                            </p:cTn>
                                            <p:tgtEl>
                                              <p:spTgt spid="30"/>
                                            </p:tgtEl>
                                            <p:attrNameLst>
                                              <p:attrName>style.visibility</p:attrName>
                                            </p:attrNameLst>
                                          </p:cBhvr>
                                          <p:to>
                                            <p:strVal val="visible"/>
                                          </p:to>
                                        </p:set>
                                        <p:anim calcmode="lin" valueType="num">
                                          <p:cBhvr>
                                            <p:cTn id="196" dur="300" fill="hold"/>
                                            <p:tgtEl>
                                              <p:spTgt spid="30"/>
                                            </p:tgtEl>
                                            <p:attrNameLst>
                                              <p:attrName>ppt_w</p:attrName>
                                            </p:attrNameLst>
                                          </p:cBhvr>
                                          <p:tavLst>
                                            <p:tav tm="0">
                                              <p:val>
                                                <p:fltVal val="0"/>
                                              </p:val>
                                            </p:tav>
                                            <p:tav tm="100000">
                                              <p:val>
                                                <p:strVal val="#ppt_w"/>
                                              </p:val>
                                            </p:tav>
                                          </p:tavLst>
                                        </p:anim>
                                        <p:anim calcmode="lin" valueType="num">
                                          <p:cBhvr>
                                            <p:cTn id="197" dur="300" fill="hold"/>
                                            <p:tgtEl>
                                              <p:spTgt spid="30"/>
                                            </p:tgtEl>
                                            <p:attrNameLst>
                                              <p:attrName>ppt_h</p:attrName>
                                            </p:attrNameLst>
                                          </p:cBhvr>
                                          <p:tavLst>
                                            <p:tav tm="0">
                                              <p:val>
                                                <p:fltVal val="0"/>
                                              </p:val>
                                            </p:tav>
                                            <p:tav tm="100000">
                                              <p:val>
                                                <p:strVal val="#ppt_h"/>
                                              </p:val>
                                            </p:tav>
                                          </p:tavLst>
                                        </p:anim>
                                        <p:animEffect transition="in" filter="fade">
                                          <p:cBhvr>
                                            <p:cTn id="198" dur="300"/>
                                            <p:tgtEl>
                                              <p:spTgt spid="30"/>
                                            </p:tgtEl>
                                          </p:cBhvr>
                                        </p:animEffect>
                                      </p:childTnLst>
                                    </p:cTn>
                                  </p:par>
                                  <p:par>
                                    <p:cTn id="199" presetID="6" presetClass="emph" presetSubtype="0" autoRev="1" fill="hold" grpId="1" nodeType="withEffect">
                                      <p:stCondLst>
                                        <p:cond delay="800"/>
                                      </p:stCondLst>
                                      <p:childTnLst>
                                        <p:animScale>
                                          <p:cBhvr>
                                            <p:cTn id="200" dur="150" fill="hold"/>
                                            <p:tgtEl>
                                              <p:spTgt spid="30"/>
                                            </p:tgtEl>
                                          </p:cBhvr>
                                          <p:by x="110000" y="110000"/>
                                        </p:animScale>
                                      </p:childTnLst>
                                    </p:cTn>
                                  </p:par>
                                  <p:par>
                                    <p:cTn id="201" presetID="53" presetClass="entr" presetSubtype="16" fill="hold" grpId="0" nodeType="withEffect">
                                      <p:stCondLst>
                                        <p:cond delay="300"/>
                                      </p:stCondLst>
                                      <p:childTnLst>
                                        <p:set>
                                          <p:cBhvr>
                                            <p:cTn id="202" dur="1" fill="hold">
                                              <p:stCondLst>
                                                <p:cond delay="0"/>
                                              </p:stCondLst>
                                            </p:cTn>
                                            <p:tgtEl>
                                              <p:spTgt spid="31"/>
                                            </p:tgtEl>
                                            <p:attrNameLst>
                                              <p:attrName>style.visibility</p:attrName>
                                            </p:attrNameLst>
                                          </p:cBhvr>
                                          <p:to>
                                            <p:strVal val="visible"/>
                                          </p:to>
                                        </p:set>
                                        <p:anim calcmode="lin" valueType="num">
                                          <p:cBhvr>
                                            <p:cTn id="203" dur="300" fill="hold"/>
                                            <p:tgtEl>
                                              <p:spTgt spid="31"/>
                                            </p:tgtEl>
                                            <p:attrNameLst>
                                              <p:attrName>ppt_w</p:attrName>
                                            </p:attrNameLst>
                                          </p:cBhvr>
                                          <p:tavLst>
                                            <p:tav tm="0">
                                              <p:val>
                                                <p:fltVal val="0"/>
                                              </p:val>
                                            </p:tav>
                                            <p:tav tm="100000">
                                              <p:val>
                                                <p:strVal val="#ppt_w"/>
                                              </p:val>
                                            </p:tav>
                                          </p:tavLst>
                                        </p:anim>
                                        <p:anim calcmode="lin" valueType="num">
                                          <p:cBhvr>
                                            <p:cTn id="204" dur="300" fill="hold"/>
                                            <p:tgtEl>
                                              <p:spTgt spid="31"/>
                                            </p:tgtEl>
                                            <p:attrNameLst>
                                              <p:attrName>ppt_h</p:attrName>
                                            </p:attrNameLst>
                                          </p:cBhvr>
                                          <p:tavLst>
                                            <p:tav tm="0">
                                              <p:val>
                                                <p:fltVal val="0"/>
                                              </p:val>
                                            </p:tav>
                                            <p:tav tm="100000">
                                              <p:val>
                                                <p:strVal val="#ppt_h"/>
                                              </p:val>
                                            </p:tav>
                                          </p:tavLst>
                                        </p:anim>
                                        <p:animEffect transition="in" filter="fade">
                                          <p:cBhvr>
                                            <p:cTn id="205" dur="300"/>
                                            <p:tgtEl>
                                              <p:spTgt spid="31"/>
                                            </p:tgtEl>
                                          </p:cBhvr>
                                        </p:animEffect>
                                      </p:childTnLst>
                                    </p:cTn>
                                  </p:par>
                                  <p:par>
                                    <p:cTn id="206" presetID="6" presetClass="emph" presetSubtype="0" autoRev="1" fill="hold" grpId="1" nodeType="withEffect">
                                      <p:stCondLst>
                                        <p:cond delay="600"/>
                                      </p:stCondLst>
                                      <p:childTnLst>
                                        <p:animScale>
                                          <p:cBhvr>
                                            <p:cTn id="207" dur="150" fill="hold"/>
                                            <p:tgtEl>
                                              <p:spTgt spid="31"/>
                                            </p:tgtEl>
                                          </p:cBhvr>
                                          <p:by x="110000" y="110000"/>
                                        </p:animScale>
                                      </p:childTnLst>
                                    </p:cTn>
                                  </p:par>
                                  <p:par>
                                    <p:cTn id="208" presetID="53" presetClass="entr" presetSubtype="16" fill="hold" grpId="0" nodeType="withEffect">
                                      <p:stCondLst>
                                        <p:cond delay="0"/>
                                      </p:stCondLst>
                                      <p:childTnLst>
                                        <p:set>
                                          <p:cBhvr>
                                            <p:cTn id="209" dur="1" fill="hold">
                                              <p:stCondLst>
                                                <p:cond delay="0"/>
                                              </p:stCondLst>
                                            </p:cTn>
                                            <p:tgtEl>
                                              <p:spTgt spid="29"/>
                                            </p:tgtEl>
                                            <p:attrNameLst>
                                              <p:attrName>style.visibility</p:attrName>
                                            </p:attrNameLst>
                                          </p:cBhvr>
                                          <p:to>
                                            <p:strVal val="visible"/>
                                          </p:to>
                                        </p:set>
                                        <p:anim calcmode="lin" valueType="num">
                                          <p:cBhvr>
                                            <p:cTn id="210" dur="300" fill="hold"/>
                                            <p:tgtEl>
                                              <p:spTgt spid="29"/>
                                            </p:tgtEl>
                                            <p:attrNameLst>
                                              <p:attrName>ppt_w</p:attrName>
                                            </p:attrNameLst>
                                          </p:cBhvr>
                                          <p:tavLst>
                                            <p:tav tm="0">
                                              <p:val>
                                                <p:fltVal val="0"/>
                                              </p:val>
                                            </p:tav>
                                            <p:tav tm="100000">
                                              <p:val>
                                                <p:strVal val="#ppt_w"/>
                                              </p:val>
                                            </p:tav>
                                          </p:tavLst>
                                        </p:anim>
                                        <p:anim calcmode="lin" valueType="num">
                                          <p:cBhvr>
                                            <p:cTn id="211" dur="300" fill="hold"/>
                                            <p:tgtEl>
                                              <p:spTgt spid="29"/>
                                            </p:tgtEl>
                                            <p:attrNameLst>
                                              <p:attrName>ppt_h</p:attrName>
                                            </p:attrNameLst>
                                          </p:cBhvr>
                                          <p:tavLst>
                                            <p:tav tm="0">
                                              <p:val>
                                                <p:fltVal val="0"/>
                                              </p:val>
                                            </p:tav>
                                            <p:tav tm="100000">
                                              <p:val>
                                                <p:strVal val="#ppt_h"/>
                                              </p:val>
                                            </p:tav>
                                          </p:tavLst>
                                        </p:anim>
                                        <p:animEffect transition="in" filter="fade">
                                          <p:cBhvr>
                                            <p:cTn id="212" dur="300"/>
                                            <p:tgtEl>
                                              <p:spTgt spid="29"/>
                                            </p:tgtEl>
                                          </p:cBhvr>
                                        </p:animEffect>
                                      </p:childTnLst>
                                    </p:cTn>
                                  </p:par>
                                  <p:par>
                                    <p:cTn id="213" presetID="6" presetClass="emph" presetSubtype="0" autoRev="1" fill="hold" grpId="1" nodeType="withEffect">
                                      <p:stCondLst>
                                        <p:cond delay="300"/>
                                      </p:stCondLst>
                                      <p:childTnLst>
                                        <p:animScale>
                                          <p:cBhvr>
                                            <p:cTn id="214" dur="150" fill="hold"/>
                                            <p:tgtEl>
                                              <p:spTgt spid="29"/>
                                            </p:tgtEl>
                                          </p:cBhvr>
                                          <p:by x="110000" y="110000"/>
                                        </p:animScale>
                                      </p:childTnLst>
                                    </p:cTn>
                                  </p:par>
                                  <p:par>
                                    <p:cTn id="215" presetID="53" presetClass="entr" presetSubtype="16" fill="hold" grpId="0" nodeType="withEffect">
                                      <p:stCondLst>
                                        <p:cond delay="800"/>
                                      </p:stCondLst>
                                      <p:childTnLst>
                                        <p:set>
                                          <p:cBhvr>
                                            <p:cTn id="216" dur="1" fill="hold">
                                              <p:stCondLst>
                                                <p:cond delay="0"/>
                                              </p:stCondLst>
                                            </p:cTn>
                                            <p:tgtEl>
                                              <p:spTgt spid="24"/>
                                            </p:tgtEl>
                                            <p:attrNameLst>
                                              <p:attrName>style.visibility</p:attrName>
                                            </p:attrNameLst>
                                          </p:cBhvr>
                                          <p:to>
                                            <p:strVal val="visible"/>
                                          </p:to>
                                        </p:set>
                                        <p:anim calcmode="lin" valueType="num">
                                          <p:cBhvr>
                                            <p:cTn id="217" dur="300" fill="hold"/>
                                            <p:tgtEl>
                                              <p:spTgt spid="24"/>
                                            </p:tgtEl>
                                            <p:attrNameLst>
                                              <p:attrName>ppt_w</p:attrName>
                                            </p:attrNameLst>
                                          </p:cBhvr>
                                          <p:tavLst>
                                            <p:tav tm="0">
                                              <p:val>
                                                <p:fltVal val="0"/>
                                              </p:val>
                                            </p:tav>
                                            <p:tav tm="100000">
                                              <p:val>
                                                <p:strVal val="#ppt_w"/>
                                              </p:val>
                                            </p:tav>
                                          </p:tavLst>
                                        </p:anim>
                                        <p:anim calcmode="lin" valueType="num">
                                          <p:cBhvr>
                                            <p:cTn id="218" dur="300" fill="hold"/>
                                            <p:tgtEl>
                                              <p:spTgt spid="24"/>
                                            </p:tgtEl>
                                            <p:attrNameLst>
                                              <p:attrName>ppt_h</p:attrName>
                                            </p:attrNameLst>
                                          </p:cBhvr>
                                          <p:tavLst>
                                            <p:tav tm="0">
                                              <p:val>
                                                <p:fltVal val="0"/>
                                              </p:val>
                                            </p:tav>
                                            <p:tav tm="100000">
                                              <p:val>
                                                <p:strVal val="#ppt_h"/>
                                              </p:val>
                                            </p:tav>
                                          </p:tavLst>
                                        </p:anim>
                                        <p:animEffect transition="in" filter="fade">
                                          <p:cBhvr>
                                            <p:cTn id="219" dur="300"/>
                                            <p:tgtEl>
                                              <p:spTgt spid="24"/>
                                            </p:tgtEl>
                                          </p:cBhvr>
                                        </p:animEffect>
                                      </p:childTnLst>
                                    </p:cTn>
                                  </p:par>
                                  <p:par>
                                    <p:cTn id="220" presetID="6" presetClass="emph" presetSubtype="0" autoRev="1" fill="hold" grpId="1" nodeType="withEffect">
                                      <p:stCondLst>
                                        <p:cond delay="1100"/>
                                      </p:stCondLst>
                                      <p:childTnLst>
                                        <p:animScale>
                                          <p:cBhvr>
                                            <p:cTn id="221" dur="150" fill="hold"/>
                                            <p:tgtEl>
                                              <p:spTgt spid="24"/>
                                            </p:tgtEl>
                                          </p:cBhvr>
                                          <p:by x="110000" y="110000"/>
                                        </p:animScale>
                                      </p:childTnLst>
                                    </p:cTn>
                                  </p:par>
                                  <p:par>
                                    <p:cTn id="222" presetID="53" presetClass="entr" presetSubtype="16" fill="hold" nodeType="withEffect">
                                      <p:stCondLst>
                                        <p:cond delay="800"/>
                                      </p:stCondLst>
                                      <p:iterate type="lt">
                                        <p:tmPct val="10000"/>
                                      </p:iterate>
                                      <p:childTnLst>
                                        <p:set>
                                          <p:cBhvr>
                                            <p:cTn id="223" dur="1" fill="hold">
                                              <p:stCondLst>
                                                <p:cond delay="0"/>
                                              </p:stCondLst>
                                            </p:cTn>
                                            <p:tgtEl>
                                              <p:spTgt spid="1031">
                                                <p:txEl>
                                                  <p:pRg st="0" end="0"/>
                                                </p:txEl>
                                              </p:spTgt>
                                            </p:tgtEl>
                                            <p:attrNameLst>
                                              <p:attrName>style.visibility</p:attrName>
                                            </p:attrNameLst>
                                          </p:cBhvr>
                                          <p:to>
                                            <p:strVal val="visible"/>
                                          </p:to>
                                        </p:set>
                                        <p:anim calcmode="lin" valueType="num">
                                          <p:cBhvr>
                                            <p:cTn id="224" dur="500" fill="hold"/>
                                            <p:tgtEl>
                                              <p:spTgt spid="1031">
                                                <p:txEl>
                                                  <p:pRg st="0" end="0"/>
                                                </p:txEl>
                                              </p:spTgt>
                                            </p:tgtEl>
                                            <p:attrNameLst>
                                              <p:attrName>ppt_w</p:attrName>
                                            </p:attrNameLst>
                                          </p:cBhvr>
                                          <p:tavLst>
                                            <p:tav tm="0">
                                              <p:val>
                                                <p:fltVal val="0"/>
                                              </p:val>
                                            </p:tav>
                                            <p:tav tm="100000">
                                              <p:val>
                                                <p:strVal val="#ppt_w"/>
                                              </p:val>
                                            </p:tav>
                                          </p:tavLst>
                                        </p:anim>
                                        <p:anim calcmode="lin" valueType="num">
                                          <p:cBhvr>
                                            <p:cTn id="225" dur="500" fill="hold"/>
                                            <p:tgtEl>
                                              <p:spTgt spid="1031">
                                                <p:txEl>
                                                  <p:pRg st="0" end="0"/>
                                                </p:txEl>
                                              </p:spTgt>
                                            </p:tgtEl>
                                            <p:attrNameLst>
                                              <p:attrName>ppt_h</p:attrName>
                                            </p:attrNameLst>
                                          </p:cBhvr>
                                          <p:tavLst>
                                            <p:tav tm="0">
                                              <p:val>
                                                <p:fltVal val="0"/>
                                              </p:val>
                                            </p:tav>
                                            <p:tav tm="100000">
                                              <p:val>
                                                <p:strVal val="#ppt_h"/>
                                              </p:val>
                                            </p:tav>
                                          </p:tavLst>
                                        </p:anim>
                                        <p:animEffect transition="in" filter="fade">
                                          <p:cBhvr>
                                            <p:cTn id="226" dur="500"/>
                                            <p:tgtEl>
                                              <p:spTgt spid="1031">
                                                <p:txEl>
                                                  <p:pRg st="0" end="0"/>
                                                </p:txEl>
                                              </p:spTgt>
                                            </p:tgtEl>
                                          </p:cBhvr>
                                        </p:animEffect>
                                      </p:childTnLst>
                                    </p:cTn>
                                  </p:par>
                                  <p:par>
                                    <p:cTn id="227" presetID="2" presetClass="entr" presetSubtype="4" fill="hold" grpId="0" nodeType="withEffect">
                                      <p:stCondLst>
                                        <p:cond delay="1700"/>
                                      </p:stCondLst>
                                      <p:childTnLst>
                                        <p:set>
                                          <p:cBhvr>
                                            <p:cTn id="228" dur="1" fill="hold">
                                              <p:stCondLst>
                                                <p:cond delay="0"/>
                                              </p:stCondLst>
                                            </p:cTn>
                                            <p:tgtEl>
                                              <p:spTgt spid="41"/>
                                            </p:tgtEl>
                                            <p:attrNameLst>
                                              <p:attrName>style.visibility</p:attrName>
                                            </p:attrNameLst>
                                          </p:cBhvr>
                                          <p:to>
                                            <p:strVal val="visible"/>
                                          </p:to>
                                        </p:set>
                                        <p:anim calcmode="lin" valueType="num">
                                          <p:cBhvr additive="base">
                                            <p:cTn id="229" dur="600" fill="hold"/>
                                            <p:tgtEl>
                                              <p:spTgt spid="41"/>
                                            </p:tgtEl>
                                            <p:attrNameLst>
                                              <p:attrName>ppt_x</p:attrName>
                                            </p:attrNameLst>
                                          </p:cBhvr>
                                          <p:tavLst>
                                            <p:tav tm="0">
                                              <p:val>
                                                <p:strVal val="#ppt_x"/>
                                              </p:val>
                                            </p:tav>
                                            <p:tav tm="100000">
                                              <p:val>
                                                <p:strVal val="#ppt_x"/>
                                              </p:val>
                                            </p:tav>
                                          </p:tavLst>
                                        </p:anim>
                                        <p:anim calcmode="lin" valueType="num">
                                          <p:cBhvr additive="base">
                                            <p:cTn id="230" dur="600" fill="hold"/>
                                            <p:tgtEl>
                                              <p:spTgt spid="41"/>
                                            </p:tgtEl>
                                            <p:attrNameLst>
                                              <p:attrName>ppt_y</p:attrName>
                                            </p:attrNameLst>
                                          </p:cBhvr>
                                          <p:tavLst>
                                            <p:tav tm="0">
                                              <p:val>
                                                <p:strVal val="1+#ppt_h/2"/>
                                              </p:val>
                                            </p:tav>
                                            <p:tav tm="100000">
                                              <p:val>
                                                <p:strVal val="#ppt_y"/>
                                              </p:val>
                                            </p:tav>
                                          </p:tavLst>
                                        </p:anim>
                                      </p:childTnLst>
                                    </p:cTn>
                                  </p:par>
                                  <p:par>
                                    <p:cTn id="231" presetID="2" presetClass="entr" presetSubtype="4" fill="hold" grpId="0" nodeType="withEffect">
                                      <p:stCondLst>
                                        <p:cond delay="1800"/>
                                      </p:stCondLst>
                                      <p:childTnLst>
                                        <p:set>
                                          <p:cBhvr>
                                            <p:cTn id="232" dur="1" fill="hold">
                                              <p:stCondLst>
                                                <p:cond delay="0"/>
                                              </p:stCondLst>
                                            </p:cTn>
                                            <p:tgtEl>
                                              <p:spTgt spid="42"/>
                                            </p:tgtEl>
                                            <p:attrNameLst>
                                              <p:attrName>style.visibility</p:attrName>
                                            </p:attrNameLst>
                                          </p:cBhvr>
                                          <p:to>
                                            <p:strVal val="visible"/>
                                          </p:to>
                                        </p:set>
                                        <p:anim calcmode="lin" valueType="num">
                                          <p:cBhvr additive="base">
                                            <p:cTn id="233" dur="600" fill="hold"/>
                                            <p:tgtEl>
                                              <p:spTgt spid="42"/>
                                            </p:tgtEl>
                                            <p:attrNameLst>
                                              <p:attrName>ppt_x</p:attrName>
                                            </p:attrNameLst>
                                          </p:cBhvr>
                                          <p:tavLst>
                                            <p:tav tm="0">
                                              <p:val>
                                                <p:strVal val="#ppt_x"/>
                                              </p:val>
                                            </p:tav>
                                            <p:tav tm="100000">
                                              <p:val>
                                                <p:strVal val="#ppt_x"/>
                                              </p:val>
                                            </p:tav>
                                          </p:tavLst>
                                        </p:anim>
                                        <p:anim calcmode="lin" valueType="num">
                                          <p:cBhvr additive="base">
                                            <p:cTn id="234" dur="600" fill="hold"/>
                                            <p:tgtEl>
                                              <p:spTgt spid="42"/>
                                            </p:tgtEl>
                                            <p:attrNameLst>
                                              <p:attrName>ppt_y</p:attrName>
                                            </p:attrNameLst>
                                          </p:cBhvr>
                                          <p:tavLst>
                                            <p:tav tm="0">
                                              <p:val>
                                                <p:strVal val="1+#ppt_h/2"/>
                                              </p:val>
                                            </p:tav>
                                            <p:tav tm="100000">
                                              <p:val>
                                                <p:strVal val="#ppt_y"/>
                                              </p:val>
                                            </p:tav>
                                          </p:tavLst>
                                        </p:anim>
                                      </p:childTnLst>
                                    </p:cTn>
                                  </p:par>
                                  <p:par>
                                    <p:cTn id="235" presetID="10" presetClass="entr" presetSubtype="0" fill="hold" nodeType="withEffect">
                                      <p:stCondLst>
                                        <p:cond delay="1900"/>
                                      </p:stCondLst>
                                      <p:childTnLst>
                                        <p:set>
                                          <p:cBhvr>
                                            <p:cTn id="236" dur="1" fill="hold">
                                              <p:stCondLst>
                                                <p:cond delay="0"/>
                                              </p:stCondLst>
                                            </p:cTn>
                                            <p:tgtEl>
                                              <p:spTgt spid="1032"/>
                                            </p:tgtEl>
                                            <p:attrNameLst>
                                              <p:attrName>style.visibility</p:attrName>
                                            </p:attrNameLst>
                                          </p:cBhvr>
                                          <p:to>
                                            <p:strVal val="visible"/>
                                          </p:to>
                                        </p:set>
                                        <p:animEffect transition="in" filter="fade">
                                          <p:cBhvr>
                                            <p:cTn id="237" dur="500"/>
                                            <p:tgtEl>
                                              <p:spTgt spid="1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1024" grpId="0" animBg="1"/>
          <p:bldP spid="1024" grpId="1" animBg="1"/>
          <p:bldP spid="1025" grpId="0" animBg="1"/>
          <p:bldP spid="1025" grpId="1" animBg="1"/>
          <p:bldP spid="1027" grpId="0" animBg="1"/>
          <p:bldP spid="1027" grpId="1" animBg="1"/>
          <p:bldP spid="1028" grpId="0" animBg="1"/>
          <p:bldP spid="1028" grpId="1" animBg="1"/>
          <p:bldP spid="1029" grpId="0" animBg="1"/>
          <p:bldP spid="1029" grpId="1" animBg="1"/>
          <p:bldP spid="1030" grpId="0" animBg="1"/>
          <p:bldP spid="1030" grpId="1" animBg="1"/>
          <p:bldP spid="41" grpId="0" animBg="1"/>
          <p:bldP spid="42" grpId="0" animBg="1"/>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01</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8"/>
            <a:ext cx="243187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用例图建模技术及应用</a:t>
            </a:r>
            <a:endParaRPr lang="en-US" altLang="zh-CN" sz="1600" b="1" baseline="30000" dirty="0">
              <a:solidFill>
                <a:srgbClr val="EA5514"/>
              </a:solidFill>
              <a:latin typeface="微软雅黑" pitchFamily="34" charset="-122"/>
              <a:ea typeface="微软雅黑" pitchFamily="34" charset="-122"/>
              <a:cs typeface="宋体" pitchFamily="2" charset="-122"/>
            </a:endParaRPr>
          </a:p>
        </p:txBody>
      </p:sp>
      <p:sp>
        <p:nvSpPr>
          <p:cNvPr id="10" name="矩形 9">
            <a:extLst>
              <a:ext uri="{FF2B5EF4-FFF2-40B4-BE49-F238E27FC236}">
                <a16:creationId xmlns:a16="http://schemas.microsoft.com/office/drawing/2014/main" id="{B4F28F57-E267-4A39-954F-1A654A7DD7EF}"/>
              </a:ext>
            </a:extLst>
          </p:cNvPr>
          <p:cNvSpPr/>
          <p:nvPr/>
        </p:nvSpPr>
        <p:spPr>
          <a:xfrm>
            <a:off x="1094992" y="986780"/>
            <a:ext cx="6954016" cy="3465179"/>
          </a:xfrm>
          <a:prstGeom prst="rect">
            <a:avLst/>
          </a:prstGeom>
        </p:spPr>
        <p:txBody>
          <a:bodyPr wrap="square">
            <a:spAutoFit/>
          </a:bodyPr>
          <a:lstStyle/>
          <a:p>
            <a:pPr>
              <a:lnSpc>
                <a:spcPct val="200000"/>
              </a:lnSpc>
            </a:pPr>
            <a:r>
              <a:rPr lang="en-US" altLang="zh-CN" sz="1600" b="1" dirty="0">
                <a:latin typeface="微软雅黑" panose="020B0503020204020204" pitchFamily="34" charset="-122"/>
                <a:ea typeface="微软雅黑" panose="020B0503020204020204" pitchFamily="34" charset="-122"/>
              </a:rPr>
              <a:t>2</a:t>
            </a:r>
            <a:r>
              <a:rPr lang="zh-CN" altLang="en-US" sz="1600" b="1" dirty="0">
                <a:latin typeface="微软雅黑" panose="020B0503020204020204" pitchFamily="34" charset="-122"/>
                <a:ea typeface="微软雅黑" panose="020B0503020204020204" pitchFamily="34" charset="-122"/>
              </a:rPr>
              <a:t>）</a:t>
            </a:r>
            <a:r>
              <a:rPr lang="zh-CN" altLang="en-US" sz="1600" b="1" dirty="0">
                <a:solidFill>
                  <a:srgbClr val="FF6B00"/>
                </a:solidFill>
                <a:latin typeface="微软雅黑" panose="020B0503020204020204" pitchFamily="34" charset="-122"/>
                <a:ea typeface="微软雅黑" panose="020B0503020204020204" pitchFamily="34" charset="-122"/>
              </a:rPr>
              <a:t>区分用例优先次序</a:t>
            </a:r>
            <a:endParaRPr lang="en-US" altLang="zh-CN" sz="1600" b="1" dirty="0">
              <a:solidFill>
                <a:srgbClr val="FF6B00"/>
              </a:solidFill>
              <a:latin typeface="微软雅黑" panose="020B0503020204020204" pitchFamily="34" charset="-122"/>
              <a:ea typeface="微软雅黑" panose="020B0503020204020204" pitchFamily="34" charset="-122"/>
            </a:endParaRPr>
          </a:p>
          <a:p>
            <a:pPr>
              <a:lnSpc>
                <a:spcPct val="200000"/>
              </a:lnSpc>
            </a:pPr>
            <a:r>
              <a:rPr lang="zh-CN" altLang="en-US" sz="1600" b="1" dirty="0">
                <a:latin typeface="微软雅黑" panose="020B0503020204020204" pitchFamily="34" charset="-122"/>
                <a:ea typeface="微软雅黑" panose="020B0503020204020204" pitchFamily="34" charset="-122"/>
              </a:rPr>
              <a:t>某些用例必须在其他用例之前完成，因为它们相互依赖，所以需要对其进行优先级区分</a:t>
            </a:r>
            <a:endParaRPr lang="en-US" altLang="zh-CN" sz="1600" b="1" dirty="0">
              <a:latin typeface="微软雅黑" panose="020B0503020204020204" pitchFamily="34" charset="-122"/>
              <a:ea typeface="微软雅黑" panose="020B0503020204020204" pitchFamily="34" charset="-122"/>
            </a:endParaRPr>
          </a:p>
          <a:p>
            <a:pPr>
              <a:lnSpc>
                <a:spcPct val="200000"/>
              </a:lnSpc>
            </a:pPr>
            <a:endParaRPr lang="en-US" altLang="zh-CN" sz="1600" b="1" dirty="0">
              <a:latin typeface="微软雅黑" panose="020B0503020204020204" pitchFamily="34" charset="-122"/>
              <a:ea typeface="微软雅黑" panose="020B0503020204020204" pitchFamily="34" charset="-122"/>
            </a:endParaRPr>
          </a:p>
          <a:p>
            <a:pPr>
              <a:lnSpc>
                <a:spcPct val="200000"/>
              </a:lnSpc>
            </a:pPr>
            <a:r>
              <a:rPr lang="en-US" altLang="zh-CN" sz="1600" b="1" dirty="0">
                <a:latin typeface="微软雅黑" panose="020B0503020204020204" pitchFamily="34" charset="-122"/>
                <a:ea typeface="微软雅黑" panose="020B0503020204020204" pitchFamily="34" charset="-122"/>
              </a:rPr>
              <a:t>3</a:t>
            </a:r>
            <a:r>
              <a:rPr lang="zh-CN" altLang="en-US" sz="1600" b="1" dirty="0">
                <a:latin typeface="微软雅黑" panose="020B0503020204020204" pitchFamily="34" charset="-122"/>
                <a:ea typeface="微软雅黑" panose="020B0503020204020204" pitchFamily="34" charset="-122"/>
              </a:rPr>
              <a:t>）</a:t>
            </a:r>
            <a:r>
              <a:rPr lang="zh-CN" altLang="en-US" sz="1600" b="1" dirty="0">
                <a:solidFill>
                  <a:srgbClr val="FF6B00"/>
                </a:solidFill>
                <a:latin typeface="微软雅黑" panose="020B0503020204020204" pitchFamily="34" charset="-122"/>
                <a:ea typeface="微软雅黑" panose="020B0503020204020204" pitchFamily="34" charset="-122"/>
              </a:rPr>
              <a:t>构建用例图模型</a:t>
            </a:r>
            <a:endParaRPr lang="en-US" altLang="zh-CN" sz="1600" b="1" dirty="0">
              <a:solidFill>
                <a:srgbClr val="FF6B00"/>
              </a:solidFill>
              <a:latin typeface="微软雅黑" panose="020B0503020204020204" pitchFamily="34" charset="-122"/>
              <a:ea typeface="微软雅黑" panose="020B0503020204020204" pitchFamily="34" charset="-122"/>
            </a:endParaRPr>
          </a:p>
          <a:p>
            <a:pPr>
              <a:lnSpc>
                <a:spcPct val="200000"/>
              </a:lnSpc>
            </a:pPr>
            <a:r>
              <a:rPr lang="zh-CN" altLang="en-US" sz="1600" b="1" dirty="0">
                <a:latin typeface="微软雅黑" panose="020B0503020204020204" pitchFamily="34" charset="-122"/>
                <a:ea typeface="微软雅黑" panose="020B0503020204020204" pitchFamily="34" charset="-122"/>
              </a:rPr>
              <a:t>将已确定并细化的角色和用例放入用例图中，借助包含、扩展和泛化的关系给出用例之间的结构模型</a:t>
            </a:r>
          </a:p>
        </p:txBody>
      </p:sp>
    </p:spTree>
    <p:extLst>
      <p:ext uri="{BB962C8B-B14F-4D97-AF65-F5344CB8AC3E}">
        <p14:creationId xmlns:p14="http://schemas.microsoft.com/office/powerpoint/2010/main" val="1538459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01</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25758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小结</a:t>
            </a:r>
          </a:p>
        </p:txBody>
      </p:sp>
      <p:sp>
        <p:nvSpPr>
          <p:cNvPr id="9" name="文本框 8">
            <a:extLst>
              <a:ext uri="{FF2B5EF4-FFF2-40B4-BE49-F238E27FC236}">
                <a16:creationId xmlns:a16="http://schemas.microsoft.com/office/drawing/2014/main" id="{0990FEFB-4BAD-458D-8CA6-074F7A490DB2}"/>
              </a:ext>
            </a:extLst>
          </p:cNvPr>
          <p:cNvSpPr txBox="1"/>
          <p:nvPr/>
        </p:nvSpPr>
        <p:spPr>
          <a:xfrm>
            <a:off x="1151620" y="1735567"/>
            <a:ext cx="6840760" cy="1670778"/>
          </a:xfrm>
          <a:prstGeom prst="rect">
            <a:avLst/>
          </a:prstGeom>
          <a:noFill/>
        </p:spPr>
        <p:txBody>
          <a:bodyPr wrap="square">
            <a:spAutoFit/>
          </a:bodyPr>
          <a:lstStyle/>
          <a:p>
            <a:pPr>
              <a:lnSpc>
                <a:spcPct val="200000"/>
              </a:lnSpc>
            </a:pP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用例建模是实现系统需求分析的一个很好的方法，使得系统分析员和用户之间能够更好的沟通系统的需求，用例图是显示一组用例、参与者及它们之间关系的图</a:t>
            </a:r>
          </a:p>
        </p:txBody>
      </p:sp>
    </p:spTree>
    <p:extLst>
      <p:ext uri="{BB962C8B-B14F-4D97-AF65-F5344CB8AC3E}">
        <p14:creationId xmlns:p14="http://schemas.microsoft.com/office/powerpoint/2010/main" val="28247417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01</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9" y="338497"/>
            <a:ext cx="18558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类图和对象图</a:t>
            </a:r>
            <a:endParaRPr lang="en-US" altLang="zh-CN" sz="1600" b="1" dirty="0">
              <a:solidFill>
                <a:srgbClr val="EA5514"/>
              </a:solidFill>
              <a:latin typeface="微软雅黑" pitchFamily="34" charset="-122"/>
              <a:ea typeface="微软雅黑" pitchFamily="34" charset="-122"/>
              <a:cs typeface="宋体" pitchFamily="2" charset="-122"/>
            </a:endParaRPr>
          </a:p>
        </p:txBody>
      </p:sp>
      <p:sp>
        <p:nvSpPr>
          <p:cNvPr id="11" name="文本框 10">
            <a:extLst>
              <a:ext uri="{FF2B5EF4-FFF2-40B4-BE49-F238E27FC236}">
                <a16:creationId xmlns:a16="http://schemas.microsoft.com/office/drawing/2014/main" id="{38227D2B-E5B9-44DA-B9BA-BBD9B8FFBAE3}"/>
              </a:ext>
            </a:extLst>
          </p:cNvPr>
          <p:cNvSpPr txBox="1"/>
          <p:nvPr/>
        </p:nvSpPr>
        <p:spPr>
          <a:xfrm>
            <a:off x="630598" y="1189896"/>
            <a:ext cx="6643926" cy="458908"/>
          </a:xfrm>
          <a:prstGeom prst="rect">
            <a:avLst/>
          </a:prstGeom>
          <a:noFill/>
        </p:spPr>
        <p:txBody>
          <a:bodyPr wrap="square">
            <a:spAutoFit/>
          </a:bodyPr>
          <a:lstStyle/>
          <a:p>
            <a:pPr>
              <a:lnSpc>
                <a:spcPct val="150000"/>
              </a:lnSpc>
              <a:buFont typeface="Arial" panose="020B0604020202020204" pitchFamily="34" charset="0"/>
              <a:buChar char="•"/>
            </a:pP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Q1:</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什么是参与者，请简单描述</a:t>
            </a:r>
            <a:endParaRPr lang="en-US" altLang="zh-CN" b="1" i="0" dirty="0">
              <a:solidFill>
                <a:schemeClr val="tx1">
                  <a:lumMod val="75000"/>
                  <a:lumOff val="25000"/>
                </a:schemeClr>
              </a:solidFill>
              <a:effectLst/>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36CA687E-9020-4A8A-A0C2-B818E220788B}"/>
              </a:ext>
            </a:extLst>
          </p:cNvPr>
          <p:cNvSpPr txBox="1"/>
          <p:nvPr/>
        </p:nvSpPr>
        <p:spPr>
          <a:xfrm>
            <a:off x="4106010" y="750056"/>
            <a:ext cx="1152128" cy="461665"/>
          </a:xfrm>
          <a:prstGeom prst="rect">
            <a:avLst/>
          </a:prstGeom>
          <a:noFill/>
        </p:spPr>
        <p:txBody>
          <a:bodyPr wrap="square">
            <a:spAutoFit/>
          </a:bodyPr>
          <a:lstStyle/>
          <a:p>
            <a:pPr algn="dist"/>
            <a:r>
              <a:rPr lang="en-US" altLang="zh-CN" sz="2400" b="1" dirty="0">
                <a:solidFill>
                  <a:srgbClr val="EA5514"/>
                </a:solidFill>
                <a:latin typeface="微软雅黑" panose="020B0503020204020204" pitchFamily="34" charset="-122"/>
                <a:ea typeface="微软雅黑" panose="020B0503020204020204" pitchFamily="34" charset="-122"/>
              </a:rPr>
              <a:t>Q&amp;A</a:t>
            </a:r>
            <a:endParaRPr lang="zh-CN" altLang="en-US" sz="2400" b="1" i="0" dirty="0">
              <a:solidFill>
                <a:srgbClr val="EA5514"/>
              </a:solidFill>
              <a:effectLst/>
              <a:latin typeface="微软雅黑" panose="020B0503020204020204" pitchFamily="34" charset="-122"/>
              <a:ea typeface="微软雅黑" panose="020B0503020204020204" pitchFamily="34" charset="-122"/>
            </a:endParaRPr>
          </a:p>
        </p:txBody>
      </p:sp>
      <p:grpSp>
        <p:nvGrpSpPr>
          <p:cNvPr id="17" name="Group 21">
            <a:extLst>
              <a:ext uri="{FF2B5EF4-FFF2-40B4-BE49-F238E27FC236}">
                <a16:creationId xmlns:a16="http://schemas.microsoft.com/office/drawing/2014/main" id="{9B598151-432A-4F11-BDDB-1068B8458371}"/>
              </a:ext>
            </a:extLst>
          </p:cNvPr>
          <p:cNvGrpSpPr/>
          <p:nvPr/>
        </p:nvGrpSpPr>
        <p:grpSpPr bwMode="auto">
          <a:xfrm>
            <a:off x="7366501" y="2293990"/>
            <a:ext cx="1196975" cy="1746250"/>
            <a:chOff x="0" y="0"/>
            <a:chExt cx="1335" cy="1947"/>
          </a:xfrm>
          <a:solidFill>
            <a:srgbClr val="EA5514"/>
          </a:solidFill>
        </p:grpSpPr>
        <p:sp>
          <p:nvSpPr>
            <p:cNvPr id="18" name="Freeform 22">
              <a:extLst>
                <a:ext uri="{FF2B5EF4-FFF2-40B4-BE49-F238E27FC236}">
                  <a16:creationId xmlns:a16="http://schemas.microsoft.com/office/drawing/2014/main" id="{69397144-167B-45B2-A2E4-1076FC3B67A8}"/>
                </a:ext>
              </a:extLst>
            </p:cNvPr>
            <p:cNvSpPr>
              <a:spLocks noEditPoints="1"/>
            </p:cNvSpPr>
            <p:nvPr/>
          </p:nvSpPr>
          <p:spPr bwMode="auto">
            <a:xfrm>
              <a:off x="0" y="0"/>
              <a:ext cx="1335" cy="1609"/>
            </a:xfrm>
            <a:custGeom>
              <a:avLst/>
              <a:gdLst>
                <a:gd name="T0" fmla="*/ 282 w 565"/>
                <a:gd name="T1" fmla="*/ 0 h 681"/>
                <a:gd name="T2" fmla="*/ 0 w 565"/>
                <a:gd name="T3" fmla="*/ 283 h 681"/>
                <a:gd name="T4" fmla="*/ 72 w 565"/>
                <a:gd name="T5" fmla="*/ 472 h 681"/>
                <a:gd name="T6" fmla="*/ 72 w 565"/>
                <a:gd name="T7" fmla="*/ 472 h 681"/>
                <a:gd name="T8" fmla="*/ 73 w 565"/>
                <a:gd name="T9" fmla="*/ 473 h 681"/>
                <a:gd name="T10" fmla="*/ 85 w 565"/>
                <a:gd name="T11" fmla="*/ 486 h 681"/>
                <a:gd name="T12" fmla="*/ 151 w 565"/>
                <a:gd name="T13" fmla="*/ 568 h 681"/>
                <a:gd name="T14" fmla="*/ 232 w 565"/>
                <a:gd name="T15" fmla="*/ 681 h 681"/>
                <a:gd name="T16" fmla="*/ 275 w 565"/>
                <a:gd name="T17" fmla="*/ 681 h 681"/>
                <a:gd name="T18" fmla="*/ 289 w 565"/>
                <a:gd name="T19" fmla="*/ 681 h 681"/>
                <a:gd name="T20" fmla="*/ 332 w 565"/>
                <a:gd name="T21" fmla="*/ 681 h 681"/>
                <a:gd name="T22" fmla="*/ 414 w 565"/>
                <a:gd name="T23" fmla="*/ 568 h 681"/>
                <a:gd name="T24" fmla="*/ 477 w 565"/>
                <a:gd name="T25" fmla="*/ 488 h 681"/>
                <a:gd name="T26" fmla="*/ 565 w 565"/>
                <a:gd name="T27" fmla="*/ 283 h 681"/>
                <a:gd name="T28" fmla="*/ 282 w 565"/>
                <a:gd name="T29" fmla="*/ 0 h 681"/>
                <a:gd name="T30" fmla="*/ 388 w 565"/>
                <a:gd name="T31" fmla="*/ 410 h 681"/>
                <a:gd name="T32" fmla="*/ 354 w 565"/>
                <a:gd name="T33" fmla="*/ 455 h 681"/>
                <a:gd name="T34" fmla="*/ 309 w 565"/>
                <a:gd name="T35" fmla="*/ 520 h 681"/>
                <a:gd name="T36" fmla="*/ 286 w 565"/>
                <a:gd name="T37" fmla="*/ 520 h 681"/>
                <a:gd name="T38" fmla="*/ 279 w 565"/>
                <a:gd name="T39" fmla="*/ 520 h 681"/>
                <a:gd name="T40" fmla="*/ 255 w 565"/>
                <a:gd name="T41" fmla="*/ 520 h 681"/>
                <a:gd name="T42" fmla="*/ 211 w 565"/>
                <a:gd name="T43" fmla="*/ 455 h 681"/>
                <a:gd name="T44" fmla="*/ 176 w 565"/>
                <a:gd name="T45" fmla="*/ 408 h 681"/>
                <a:gd name="T46" fmla="*/ 169 w 565"/>
                <a:gd name="T47" fmla="*/ 401 h 681"/>
                <a:gd name="T48" fmla="*/ 168 w 565"/>
                <a:gd name="T49" fmla="*/ 400 h 681"/>
                <a:gd name="T50" fmla="*/ 168 w 565"/>
                <a:gd name="T51" fmla="*/ 400 h 681"/>
                <a:gd name="T52" fmla="*/ 129 w 565"/>
                <a:gd name="T53" fmla="*/ 292 h 681"/>
                <a:gd name="T54" fmla="*/ 282 w 565"/>
                <a:gd name="T55" fmla="*/ 129 h 681"/>
                <a:gd name="T56" fmla="*/ 436 w 565"/>
                <a:gd name="T57" fmla="*/ 292 h 681"/>
                <a:gd name="T58" fmla="*/ 388 w 565"/>
                <a:gd name="T59" fmla="*/ 410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5" h="681">
                  <a:moveTo>
                    <a:pt x="282" y="0"/>
                  </a:moveTo>
                  <a:cubicBezTo>
                    <a:pt x="126" y="0"/>
                    <a:pt x="0" y="127"/>
                    <a:pt x="0" y="283"/>
                  </a:cubicBezTo>
                  <a:cubicBezTo>
                    <a:pt x="0" y="356"/>
                    <a:pt x="27" y="422"/>
                    <a:pt x="72" y="472"/>
                  </a:cubicBezTo>
                  <a:cubicBezTo>
                    <a:pt x="72" y="472"/>
                    <a:pt x="72" y="472"/>
                    <a:pt x="72" y="472"/>
                  </a:cubicBezTo>
                  <a:cubicBezTo>
                    <a:pt x="72" y="472"/>
                    <a:pt x="72" y="473"/>
                    <a:pt x="73" y="473"/>
                  </a:cubicBezTo>
                  <a:cubicBezTo>
                    <a:pt x="77" y="478"/>
                    <a:pt x="81" y="482"/>
                    <a:pt x="85" y="486"/>
                  </a:cubicBezTo>
                  <a:cubicBezTo>
                    <a:pt x="102" y="504"/>
                    <a:pt x="131" y="536"/>
                    <a:pt x="151" y="568"/>
                  </a:cubicBezTo>
                  <a:cubicBezTo>
                    <a:pt x="180" y="615"/>
                    <a:pt x="165" y="681"/>
                    <a:pt x="232" y="681"/>
                  </a:cubicBezTo>
                  <a:cubicBezTo>
                    <a:pt x="275" y="681"/>
                    <a:pt x="275" y="681"/>
                    <a:pt x="275" y="681"/>
                  </a:cubicBezTo>
                  <a:cubicBezTo>
                    <a:pt x="289" y="681"/>
                    <a:pt x="289" y="681"/>
                    <a:pt x="289" y="681"/>
                  </a:cubicBezTo>
                  <a:cubicBezTo>
                    <a:pt x="332" y="681"/>
                    <a:pt x="332" y="681"/>
                    <a:pt x="332" y="681"/>
                  </a:cubicBezTo>
                  <a:cubicBezTo>
                    <a:pt x="399" y="681"/>
                    <a:pt x="385" y="615"/>
                    <a:pt x="414" y="568"/>
                  </a:cubicBezTo>
                  <a:cubicBezTo>
                    <a:pt x="433" y="538"/>
                    <a:pt x="460" y="507"/>
                    <a:pt x="477" y="488"/>
                  </a:cubicBezTo>
                  <a:cubicBezTo>
                    <a:pt x="531" y="437"/>
                    <a:pt x="565" y="364"/>
                    <a:pt x="565" y="283"/>
                  </a:cubicBezTo>
                  <a:cubicBezTo>
                    <a:pt x="565" y="127"/>
                    <a:pt x="439" y="0"/>
                    <a:pt x="282" y="0"/>
                  </a:cubicBezTo>
                  <a:close/>
                  <a:moveTo>
                    <a:pt x="388" y="410"/>
                  </a:moveTo>
                  <a:cubicBezTo>
                    <a:pt x="379" y="420"/>
                    <a:pt x="364" y="438"/>
                    <a:pt x="354" y="455"/>
                  </a:cubicBezTo>
                  <a:cubicBezTo>
                    <a:pt x="338" y="482"/>
                    <a:pt x="346" y="520"/>
                    <a:pt x="309" y="520"/>
                  </a:cubicBezTo>
                  <a:cubicBezTo>
                    <a:pt x="286" y="520"/>
                    <a:pt x="286" y="520"/>
                    <a:pt x="286" y="520"/>
                  </a:cubicBezTo>
                  <a:cubicBezTo>
                    <a:pt x="279" y="520"/>
                    <a:pt x="279" y="520"/>
                    <a:pt x="279" y="520"/>
                  </a:cubicBezTo>
                  <a:cubicBezTo>
                    <a:pt x="255" y="520"/>
                    <a:pt x="255" y="520"/>
                    <a:pt x="255" y="520"/>
                  </a:cubicBezTo>
                  <a:cubicBezTo>
                    <a:pt x="219" y="520"/>
                    <a:pt x="227" y="482"/>
                    <a:pt x="211" y="455"/>
                  </a:cubicBezTo>
                  <a:cubicBezTo>
                    <a:pt x="201" y="437"/>
                    <a:pt x="185" y="419"/>
                    <a:pt x="176" y="408"/>
                  </a:cubicBezTo>
                  <a:cubicBezTo>
                    <a:pt x="173" y="406"/>
                    <a:pt x="171" y="403"/>
                    <a:pt x="169" y="401"/>
                  </a:cubicBezTo>
                  <a:cubicBezTo>
                    <a:pt x="169" y="401"/>
                    <a:pt x="168" y="400"/>
                    <a:pt x="168" y="400"/>
                  </a:cubicBezTo>
                  <a:cubicBezTo>
                    <a:pt x="168" y="400"/>
                    <a:pt x="168" y="400"/>
                    <a:pt x="168" y="400"/>
                  </a:cubicBezTo>
                  <a:cubicBezTo>
                    <a:pt x="144" y="371"/>
                    <a:pt x="129" y="333"/>
                    <a:pt x="129" y="292"/>
                  </a:cubicBezTo>
                  <a:cubicBezTo>
                    <a:pt x="129" y="202"/>
                    <a:pt x="198" y="129"/>
                    <a:pt x="282" y="129"/>
                  </a:cubicBezTo>
                  <a:cubicBezTo>
                    <a:pt x="367" y="129"/>
                    <a:pt x="436" y="202"/>
                    <a:pt x="436" y="292"/>
                  </a:cubicBezTo>
                  <a:cubicBezTo>
                    <a:pt x="436" y="338"/>
                    <a:pt x="417" y="380"/>
                    <a:pt x="388" y="4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 name="Freeform 23">
              <a:extLst>
                <a:ext uri="{FF2B5EF4-FFF2-40B4-BE49-F238E27FC236}">
                  <a16:creationId xmlns:a16="http://schemas.microsoft.com/office/drawing/2014/main" id="{F08EC470-5713-4285-BCB6-513C44D61D5B}"/>
                </a:ext>
              </a:extLst>
            </p:cNvPr>
            <p:cNvSpPr/>
            <p:nvPr/>
          </p:nvSpPr>
          <p:spPr bwMode="auto">
            <a:xfrm>
              <a:off x="442" y="1621"/>
              <a:ext cx="449" cy="108"/>
            </a:xfrm>
            <a:custGeom>
              <a:avLst/>
              <a:gdLst>
                <a:gd name="T0" fmla="*/ 168 w 190"/>
                <a:gd name="T1" fmla="*/ 0 h 46"/>
                <a:gd name="T2" fmla="*/ 20 w 190"/>
                <a:gd name="T3" fmla="*/ 0 h 46"/>
                <a:gd name="T4" fmla="*/ 0 w 190"/>
                <a:gd name="T5" fmla="*/ 23 h 46"/>
                <a:gd name="T6" fmla="*/ 0 w 190"/>
                <a:gd name="T7" fmla="*/ 24 h 46"/>
                <a:gd name="T8" fmla="*/ 20 w 190"/>
                <a:gd name="T9" fmla="*/ 46 h 46"/>
                <a:gd name="T10" fmla="*/ 168 w 190"/>
                <a:gd name="T11" fmla="*/ 46 h 46"/>
                <a:gd name="T12" fmla="*/ 190 w 190"/>
                <a:gd name="T13" fmla="*/ 24 h 46"/>
                <a:gd name="T14" fmla="*/ 190 w 190"/>
                <a:gd name="T15" fmla="*/ 23 h 46"/>
                <a:gd name="T16" fmla="*/ 168 w 190"/>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 h="46">
                  <a:moveTo>
                    <a:pt x="168" y="0"/>
                  </a:moveTo>
                  <a:cubicBezTo>
                    <a:pt x="20" y="0"/>
                    <a:pt x="20" y="0"/>
                    <a:pt x="20" y="0"/>
                  </a:cubicBezTo>
                  <a:cubicBezTo>
                    <a:pt x="9" y="0"/>
                    <a:pt x="0" y="12"/>
                    <a:pt x="0" y="23"/>
                  </a:cubicBezTo>
                  <a:cubicBezTo>
                    <a:pt x="0" y="24"/>
                    <a:pt x="0" y="24"/>
                    <a:pt x="0" y="24"/>
                  </a:cubicBezTo>
                  <a:cubicBezTo>
                    <a:pt x="0" y="35"/>
                    <a:pt x="9" y="46"/>
                    <a:pt x="20" y="46"/>
                  </a:cubicBezTo>
                  <a:cubicBezTo>
                    <a:pt x="168" y="46"/>
                    <a:pt x="168" y="46"/>
                    <a:pt x="168" y="46"/>
                  </a:cubicBezTo>
                  <a:cubicBezTo>
                    <a:pt x="180" y="46"/>
                    <a:pt x="190" y="35"/>
                    <a:pt x="190" y="24"/>
                  </a:cubicBezTo>
                  <a:cubicBezTo>
                    <a:pt x="190" y="23"/>
                    <a:pt x="190" y="23"/>
                    <a:pt x="190" y="23"/>
                  </a:cubicBezTo>
                  <a:cubicBezTo>
                    <a:pt x="190" y="12"/>
                    <a:pt x="180" y="0"/>
                    <a:pt x="16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 name="Freeform 24">
              <a:extLst>
                <a:ext uri="{FF2B5EF4-FFF2-40B4-BE49-F238E27FC236}">
                  <a16:creationId xmlns:a16="http://schemas.microsoft.com/office/drawing/2014/main" id="{C0352676-BD8E-4675-92E2-B8D388EAD683}"/>
                </a:ext>
              </a:extLst>
            </p:cNvPr>
            <p:cNvSpPr/>
            <p:nvPr/>
          </p:nvSpPr>
          <p:spPr bwMode="auto">
            <a:xfrm>
              <a:off x="442" y="1748"/>
              <a:ext cx="449" cy="199"/>
            </a:xfrm>
            <a:custGeom>
              <a:avLst/>
              <a:gdLst>
                <a:gd name="T0" fmla="*/ 168 w 190"/>
                <a:gd name="T1" fmla="*/ 0 h 84"/>
                <a:gd name="T2" fmla="*/ 20 w 190"/>
                <a:gd name="T3" fmla="*/ 0 h 84"/>
                <a:gd name="T4" fmla="*/ 0 w 190"/>
                <a:gd name="T5" fmla="*/ 22 h 84"/>
                <a:gd name="T6" fmla="*/ 0 w 190"/>
                <a:gd name="T7" fmla="*/ 22 h 84"/>
                <a:gd name="T8" fmla="*/ 20 w 190"/>
                <a:gd name="T9" fmla="*/ 41 h 84"/>
                <a:gd name="T10" fmla="*/ 48 w 190"/>
                <a:gd name="T11" fmla="*/ 41 h 84"/>
                <a:gd name="T12" fmla="*/ 48 w 190"/>
                <a:gd name="T13" fmla="*/ 46 h 84"/>
                <a:gd name="T14" fmla="*/ 95 w 190"/>
                <a:gd name="T15" fmla="*/ 84 h 84"/>
                <a:gd name="T16" fmla="*/ 141 w 190"/>
                <a:gd name="T17" fmla="*/ 46 h 84"/>
                <a:gd name="T18" fmla="*/ 141 w 190"/>
                <a:gd name="T19" fmla="*/ 41 h 84"/>
                <a:gd name="T20" fmla="*/ 168 w 190"/>
                <a:gd name="T21" fmla="*/ 41 h 84"/>
                <a:gd name="T22" fmla="*/ 190 w 190"/>
                <a:gd name="T23" fmla="*/ 22 h 84"/>
                <a:gd name="T24" fmla="*/ 190 w 190"/>
                <a:gd name="T25" fmla="*/ 22 h 84"/>
                <a:gd name="T26" fmla="*/ 168 w 190"/>
                <a:gd name="T2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0" h="84">
                  <a:moveTo>
                    <a:pt x="168" y="0"/>
                  </a:moveTo>
                  <a:cubicBezTo>
                    <a:pt x="20" y="0"/>
                    <a:pt x="20" y="0"/>
                    <a:pt x="20" y="0"/>
                  </a:cubicBezTo>
                  <a:cubicBezTo>
                    <a:pt x="9" y="0"/>
                    <a:pt x="0" y="11"/>
                    <a:pt x="0" y="22"/>
                  </a:cubicBezTo>
                  <a:cubicBezTo>
                    <a:pt x="0" y="22"/>
                    <a:pt x="0" y="22"/>
                    <a:pt x="0" y="22"/>
                  </a:cubicBezTo>
                  <a:cubicBezTo>
                    <a:pt x="0" y="33"/>
                    <a:pt x="9" y="41"/>
                    <a:pt x="20" y="41"/>
                  </a:cubicBezTo>
                  <a:cubicBezTo>
                    <a:pt x="48" y="41"/>
                    <a:pt x="48" y="41"/>
                    <a:pt x="48" y="41"/>
                  </a:cubicBezTo>
                  <a:cubicBezTo>
                    <a:pt x="48" y="43"/>
                    <a:pt x="48" y="44"/>
                    <a:pt x="48" y="46"/>
                  </a:cubicBezTo>
                  <a:cubicBezTo>
                    <a:pt x="48" y="67"/>
                    <a:pt x="69" y="84"/>
                    <a:pt x="95" y="84"/>
                  </a:cubicBezTo>
                  <a:cubicBezTo>
                    <a:pt x="120" y="84"/>
                    <a:pt x="141" y="67"/>
                    <a:pt x="141" y="46"/>
                  </a:cubicBezTo>
                  <a:cubicBezTo>
                    <a:pt x="141" y="44"/>
                    <a:pt x="141" y="43"/>
                    <a:pt x="141" y="41"/>
                  </a:cubicBezTo>
                  <a:cubicBezTo>
                    <a:pt x="168" y="41"/>
                    <a:pt x="168" y="41"/>
                    <a:pt x="168" y="41"/>
                  </a:cubicBezTo>
                  <a:cubicBezTo>
                    <a:pt x="180" y="41"/>
                    <a:pt x="190" y="33"/>
                    <a:pt x="190" y="22"/>
                  </a:cubicBezTo>
                  <a:cubicBezTo>
                    <a:pt x="190" y="22"/>
                    <a:pt x="190" y="22"/>
                    <a:pt x="190" y="22"/>
                  </a:cubicBezTo>
                  <a:cubicBezTo>
                    <a:pt x="190" y="11"/>
                    <a:pt x="180" y="0"/>
                    <a:pt x="16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 name="Freeform 25">
              <a:extLst>
                <a:ext uri="{FF2B5EF4-FFF2-40B4-BE49-F238E27FC236}">
                  <a16:creationId xmlns:a16="http://schemas.microsoft.com/office/drawing/2014/main" id="{62BA2AED-34FD-489F-92DA-546F0F90602D}"/>
                </a:ext>
              </a:extLst>
            </p:cNvPr>
            <p:cNvSpPr>
              <a:spLocks noEditPoints="1"/>
            </p:cNvSpPr>
            <p:nvPr/>
          </p:nvSpPr>
          <p:spPr bwMode="auto">
            <a:xfrm>
              <a:off x="560" y="605"/>
              <a:ext cx="215" cy="276"/>
            </a:xfrm>
            <a:custGeom>
              <a:avLst/>
              <a:gdLst>
                <a:gd name="T0" fmla="*/ 88 w 91"/>
                <a:gd name="T1" fmla="*/ 0 h 117"/>
                <a:gd name="T2" fmla="*/ 3 w 91"/>
                <a:gd name="T3" fmla="*/ 0 h 117"/>
                <a:gd name="T4" fmla="*/ 0 w 91"/>
                <a:gd name="T5" fmla="*/ 3 h 117"/>
                <a:gd name="T6" fmla="*/ 0 w 91"/>
                <a:gd name="T7" fmla="*/ 114 h 117"/>
                <a:gd name="T8" fmla="*/ 3 w 91"/>
                <a:gd name="T9" fmla="*/ 116 h 117"/>
                <a:gd name="T10" fmla="*/ 43 w 91"/>
                <a:gd name="T11" fmla="*/ 92 h 117"/>
                <a:gd name="T12" fmla="*/ 48 w 91"/>
                <a:gd name="T13" fmla="*/ 92 h 117"/>
                <a:gd name="T14" fmla="*/ 88 w 91"/>
                <a:gd name="T15" fmla="*/ 116 h 117"/>
                <a:gd name="T16" fmla="*/ 91 w 91"/>
                <a:gd name="T17" fmla="*/ 114 h 117"/>
                <a:gd name="T18" fmla="*/ 91 w 91"/>
                <a:gd name="T19" fmla="*/ 3 h 117"/>
                <a:gd name="T20" fmla="*/ 88 w 91"/>
                <a:gd name="T21" fmla="*/ 0 h 117"/>
                <a:gd name="T22" fmla="*/ 65 w 91"/>
                <a:gd name="T23" fmla="*/ 49 h 117"/>
                <a:gd name="T24" fmla="*/ 62 w 91"/>
                <a:gd name="T25" fmla="*/ 53 h 117"/>
                <a:gd name="T26" fmla="*/ 50 w 91"/>
                <a:gd name="T27" fmla="*/ 53 h 117"/>
                <a:gd name="T28" fmla="*/ 50 w 91"/>
                <a:gd name="T29" fmla="*/ 64 h 117"/>
                <a:gd name="T30" fmla="*/ 47 w 91"/>
                <a:gd name="T31" fmla="*/ 67 h 117"/>
                <a:gd name="T32" fmla="*/ 44 w 91"/>
                <a:gd name="T33" fmla="*/ 67 h 117"/>
                <a:gd name="T34" fmla="*/ 41 w 91"/>
                <a:gd name="T35" fmla="*/ 64 h 117"/>
                <a:gd name="T36" fmla="*/ 41 w 91"/>
                <a:gd name="T37" fmla="*/ 53 h 117"/>
                <a:gd name="T38" fmla="*/ 29 w 91"/>
                <a:gd name="T39" fmla="*/ 53 h 117"/>
                <a:gd name="T40" fmla="*/ 26 w 91"/>
                <a:gd name="T41" fmla="*/ 49 h 117"/>
                <a:gd name="T42" fmla="*/ 26 w 91"/>
                <a:gd name="T43" fmla="*/ 46 h 117"/>
                <a:gd name="T44" fmla="*/ 29 w 91"/>
                <a:gd name="T45" fmla="*/ 43 h 117"/>
                <a:gd name="T46" fmla="*/ 41 w 91"/>
                <a:gd name="T47" fmla="*/ 43 h 117"/>
                <a:gd name="T48" fmla="*/ 41 w 91"/>
                <a:gd name="T49" fmla="*/ 31 h 117"/>
                <a:gd name="T50" fmla="*/ 44 w 91"/>
                <a:gd name="T51" fmla="*/ 28 h 117"/>
                <a:gd name="T52" fmla="*/ 47 w 91"/>
                <a:gd name="T53" fmla="*/ 28 h 117"/>
                <a:gd name="T54" fmla="*/ 50 w 91"/>
                <a:gd name="T55" fmla="*/ 31 h 117"/>
                <a:gd name="T56" fmla="*/ 50 w 91"/>
                <a:gd name="T57" fmla="*/ 43 h 117"/>
                <a:gd name="T58" fmla="*/ 62 w 91"/>
                <a:gd name="T59" fmla="*/ 43 h 117"/>
                <a:gd name="T60" fmla="*/ 65 w 91"/>
                <a:gd name="T61" fmla="*/ 46 h 117"/>
                <a:gd name="T62" fmla="*/ 65 w 91"/>
                <a:gd name="T63" fmla="*/ 49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1" h="117">
                  <a:moveTo>
                    <a:pt x="88" y="0"/>
                  </a:moveTo>
                  <a:cubicBezTo>
                    <a:pt x="3" y="0"/>
                    <a:pt x="3" y="0"/>
                    <a:pt x="3" y="0"/>
                  </a:cubicBezTo>
                  <a:cubicBezTo>
                    <a:pt x="1" y="0"/>
                    <a:pt x="0" y="1"/>
                    <a:pt x="0" y="3"/>
                  </a:cubicBezTo>
                  <a:cubicBezTo>
                    <a:pt x="0" y="114"/>
                    <a:pt x="0" y="114"/>
                    <a:pt x="0" y="114"/>
                  </a:cubicBezTo>
                  <a:cubicBezTo>
                    <a:pt x="0" y="116"/>
                    <a:pt x="1" y="117"/>
                    <a:pt x="3" y="116"/>
                  </a:cubicBezTo>
                  <a:cubicBezTo>
                    <a:pt x="43" y="92"/>
                    <a:pt x="43" y="92"/>
                    <a:pt x="43" y="92"/>
                  </a:cubicBezTo>
                  <a:cubicBezTo>
                    <a:pt x="44" y="91"/>
                    <a:pt x="47" y="91"/>
                    <a:pt x="48" y="92"/>
                  </a:cubicBezTo>
                  <a:cubicBezTo>
                    <a:pt x="88" y="116"/>
                    <a:pt x="88" y="116"/>
                    <a:pt x="88" y="116"/>
                  </a:cubicBezTo>
                  <a:cubicBezTo>
                    <a:pt x="90" y="117"/>
                    <a:pt x="91" y="116"/>
                    <a:pt x="91" y="114"/>
                  </a:cubicBezTo>
                  <a:cubicBezTo>
                    <a:pt x="91" y="3"/>
                    <a:pt x="91" y="3"/>
                    <a:pt x="91" y="3"/>
                  </a:cubicBezTo>
                  <a:cubicBezTo>
                    <a:pt x="91" y="1"/>
                    <a:pt x="89" y="0"/>
                    <a:pt x="88" y="0"/>
                  </a:cubicBezTo>
                  <a:close/>
                  <a:moveTo>
                    <a:pt x="65" y="49"/>
                  </a:moveTo>
                  <a:cubicBezTo>
                    <a:pt x="65" y="51"/>
                    <a:pt x="64" y="53"/>
                    <a:pt x="62" y="53"/>
                  </a:cubicBezTo>
                  <a:cubicBezTo>
                    <a:pt x="50" y="53"/>
                    <a:pt x="50" y="53"/>
                    <a:pt x="50" y="53"/>
                  </a:cubicBezTo>
                  <a:cubicBezTo>
                    <a:pt x="50" y="64"/>
                    <a:pt x="50" y="64"/>
                    <a:pt x="50" y="64"/>
                  </a:cubicBezTo>
                  <a:cubicBezTo>
                    <a:pt x="50" y="66"/>
                    <a:pt x="49" y="67"/>
                    <a:pt x="47" y="67"/>
                  </a:cubicBezTo>
                  <a:cubicBezTo>
                    <a:pt x="44" y="67"/>
                    <a:pt x="44" y="67"/>
                    <a:pt x="44" y="67"/>
                  </a:cubicBezTo>
                  <a:cubicBezTo>
                    <a:pt x="42" y="67"/>
                    <a:pt x="41" y="66"/>
                    <a:pt x="41" y="64"/>
                  </a:cubicBezTo>
                  <a:cubicBezTo>
                    <a:pt x="41" y="53"/>
                    <a:pt x="41" y="53"/>
                    <a:pt x="41" y="53"/>
                  </a:cubicBezTo>
                  <a:cubicBezTo>
                    <a:pt x="29" y="53"/>
                    <a:pt x="29" y="53"/>
                    <a:pt x="29" y="53"/>
                  </a:cubicBezTo>
                  <a:cubicBezTo>
                    <a:pt x="27" y="53"/>
                    <a:pt x="26" y="51"/>
                    <a:pt x="26" y="49"/>
                  </a:cubicBezTo>
                  <a:cubicBezTo>
                    <a:pt x="26" y="46"/>
                    <a:pt x="26" y="46"/>
                    <a:pt x="26" y="46"/>
                  </a:cubicBezTo>
                  <a:cubicBezTo>
                    <a:pt x="26" y="44"/>
                    <a:pt x="27" y="43"/>
                    <a:pt x="29" y="43"/>
                  </a:cubicBezTo>
                  <a:cubicBezTo>
                    <a:pt x="41" y="43"/>
                    <a:pt x="41" y="43"/>
                    <a:pt x="41" y="43"/>
                  </a:cubicBezTo>
                  <a:cubicBezTo>
                    <a:pt x="41" y="31"/>
                    <a:pt x="41" y="31"/>
                    <a:pt x="41" y="31"/>
                  </a:cubicBezTo>
                  <a:cubicBezTo>
                    <a:pt x="41" y="29"/>
                    <a:pt x="42" y="28"/>
                    <a:pt x="44" y="28"/>
                  </a:cubicBezTo>
                  <a:cubicBezTo>
                    <a:pt x="47" y="28"/>
                    <a:pt x="47" y="28"/>
                    <a:pt x="47" y="28"/>
                  </a:cubicBezTo>
                  <a:cubicBezTo>
                    <a:pt x="49" y="28"/>
                    <a:pt x="50" y="29"/>
                    <a:pt x="50" y="31"/>
                  </a:cubicBezTo>
                  <a:cubicBezTo>
                    <a:pt x="50" y="43"/>
                    <a:pt x="50" y="43"/>
                    <a:pt x="50" y="43"/>
                  </a:cubicBezTo>
                  <a:cubicBezTo>
                    <a:pt x="62" y="43"/>
                    <a:pt x="62" y="43"/>
                    <a:pt x="62" y="43"/>
                  </a:cubicBezTo>
                  <a:cubicBezTo>
                    <a:pt x="64" y="43"/>
                    <a:pt x="65" y="44"/>
                    <a:pt x="65" y="46"/>
                  </a:cubicBezTo>
                  <a:lnTo>
                    <a:pt x="65"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2" name="Freeform 26">
              <a:extLst>
                <a:ext uri="{FF2B5EF4-FFF2-40B4-BE49-F238E27FC236}">
                  <a16:creationId xmlns:a16="http://schemas.microsoft.com/office/drawing/2014/main" id="{43F1E74F-ECDD-4AA9-904E-D802C6DA2833}"/>
                </a:ext>
              </a:extLst>
            </p:cNvPr>
            <p:cNvSpPr/>
            <p:nvPr/>
          </p:nvSpPr>
          <p:spPr bwMode="auto">
            <a:xfrm>
              <a:off x="621" y="543"/>
              <a:ext cx="215" cy="279"/>
            </a:xfrm>
            <a:custGeom>
              <a:avLst/>
              <a:gdLst>
                <a:gd name="T0" fmla="*/ 87 w 91"/>
                <a:gd name="T1" fmla="*/ 0 h 118"/>
                <a:gd name="T2" fmla="*/ 91 w 91"/>
                <a:gd name="T3" fmla="*/ 3 h 118"/>
                <a:gd name="T4" fmla="*/ 91 w 91"/>
                <a:gd name="T5" fmla="*/ 115 h 118"/>
                <a:gd name="T6" fmla="*/ 88 w 91"/>
                <a:gd name="T7" fmla="*/ 117 h 118"/>
                <a:gd name="T8" fmla="*/ 77 w 91"/>
                <a:gd name="T9" fmla="*/ 109 h 118"/>
                <a:gd name="T10" fmla="*/ 75 w 91"/>
                <a:gd name="T11" fmla="*/ 104 h 118"/>
                <a:gd name="T12" fmla="*/ 75 w 91"/>
                <a:gd name="T13" fmla="*/ 19 h 118"/>
                <a:gd name="T14" fmla="*/ 71 w 91"/>
                <a:gd name="T15" fmla="*/ 16 h 118"/>
                <a:gd name="T16" fmla="*/ 3 w 91"/>
                <a:gd name="T17" fmla="*/ 16 h 118"/>
                <a:gd name="T18" fmla="*/ 0 w 91"/>
                <a:gd name="T19" fmla="*/ 13 h 118"/>
                <a:gd name="T20" fmla="*/ 0 w 91"/>
                <a:gd name="T21" fmla="*/ 3 h 118"/>
                <a:gd name="T22" fmla="*/ 3 w 91"/>
                <a:gd name="T23" fmla="*/ 0 h 118"/>
                <a:gd name="T24" fmla="*/ 87 w 91"/>
                <a:gd name="T2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18">
                  <a:moveTo>
                    <a:pt x="87" y="0"/>
                  </a:moveTo>
                  <a:cubicBezTo>
                    <a:pt x="89" y="0"/>
                    <a:pt x="91" y="2"/>
                    <a:pt x="91" y="3"/>
                  </a:cubicBezTo>
                  <a:cubicBezTo>
                    <a:pt x="91" y="115"/>
                    <a:pt x="91" y="115"/>
                    <a:pt x="91" y="115"/>
                  </a:cubicBezTo>
                  <a:cubicBezTo>
                    <a:pt x="91" y="117"/>
                    <a:pt x="89" y="118"/>
                    <a:pt x="88" y="117"/>
                  </a:cubicBezTo>
                  <a:cubicBezTo>
                    <a:pt x="77" y="109"/>
                    <a:pt x="77" y="109"/>
                    <a:pt x="77" y="109"/>
                  </a:cubicBezTo>
                  <a:cubicBezTo>
                    <a:pt x="76" y="108"/>
                    <a:pt x="75" y="106"/>
                    <a:pt x="75" y="104"/>
                  </a:cubicBezTo>
                  <a:cubicBezTo>
                    <a:pt x="75" y="19"/>
                    <a:pt x="75" y="19"/>
                    <a:pt x="75" y="19"/>
                  </a:cubicBezTo>
                  <a:cubicBezTo>
                    <a:pt x="75" y="18"/>
                    <a:pt x="73" y="16"/>
                    <a:pt x="71" y="16"/>
                  </a:cubicBezTo>
                  <a:cubicBezTo>
                    <a:pt x="3" y="16"/>
                    <a:pt x="3" y="16"/>
                    <a:pt x="3" y="16"/>
                  </a:cubicBezTo>
                  <a:cubicBezTo>
                    <a:pt x="1" y="16"/>
                    <a:pt x="0" y="15"/>
                    <a:pt x="0" y="13"/>
                  </a:cubicBezTo>
                  <a:cubicBezTo>
                    <a:pt x="0" y="3"/>
                    <a:pt x="0" y="3"/>
                    <a:pt x="0" y="3"/>
                  </a:cubicBezTo>
                  <a:cubicBezTo>
                    <a:pt x="0" y="2"/>
                    <a:pt x="1" y="0"/>
                    <a:pt x="3" y="0"/>
                  </a:cubicBezTo>
                  <a:lnTo>
                    <a:pt x="8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 name="文本框 1">
            <a:extLst>
              <a:ext uri="{FF2B5EF4-FFF2-40B4-BE49-F238E27FC236}">
                <a16:creationId xmlns:a16="http://schemas.microsoft.com/office/drawing/2014/main" id="{10DC1F6B-8899-4B72-AABD-EB51938DAAF4}"/>
              </a:ext>
            </a:extLst>
          </p:cNvPr>
          <p:cNvSpPr txBox="1"/>
          <p:nvPr/>
        </p:nvSpPr>
        <p:spPr>
          <a:xfrm>
            <a:off x="643518" y="1725212"/>
            <a:ext cx="6702992" cy="1137556"/>
          </a:xfrm>
          <a:prstGeom prst="rect">
            <a:avLst/>
          </a:prstGeom>
          <a:noFill/>
        </p:spPr>
        <p:txBody>
          <a:bodyPr wrap="square" rtlCol="0">
            <a:spAutoFit/>
          </a:bodyPr>
          <a:lstStyle/>
          <a:p>
            <a:pPr>
              <a:lnSpc>
                <a:spcPct val="130000"/>
              </a:lnSpc>
            </a:pPr>
            <a:r>
              <a:rPr lang="en-US" altLang="zh-CN" b="1" dirty="0">
                <a:solidFill>
                  <a:srgbClr val="EA5514"/>
                </a:solidFill>
                <a:latin typeface="微软雅黑" panose="020B0503020204020204" pitchFamily="34" charset="-122"/>
                <a:ea typeface="微软雅黑" panose="020B0503020204020204" pitchFamily="34" charset="-122"/>
              </a:rPr>
              <a:t>	</a:t>
            </a:r>
            <a:r>
              <a:rPr lang="zh-CN" altLang="en-US" b="1" dirty="0">
                <a:solidFill>
                  <a:srgbClr val="EA5514"/>
                </a:solidFill>
                <a:latin typeface="微软雅黑" panose="020B0503020204020204" pitchFamily="34" charset="-122"/>
                <a:ea typeface="微软雅黑" panose="020B0503020204020204" pitchFamily="34" charset="-122"/>
              </a:rPr>
              <a:t>参与者（也称角色）是系统外部的一个人或者物，它以某种方式参与了系统的执行过程，参与者表示的是人或者事物在系统中所扮演的角色</a:t>
            </a:r>
            <a:endParaRPr lang="en-US" altLang="zh-CN" b="1" dirty="0">
              <a:solidFill>
                <a:srgbClr val="EA5514"/>
              </a:solidFill>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ED485147-30D9-4DE0-BA96-BFB9EA69AA77}"/>
              </a:ext>
            </a:extLst>
          </p:cNvPr>
          <p:cNvSpPr txBox="1"/>
          <p:nvPr/>
        </p:nvSpPr>
        <p:spPr>
          <a:xfrm>
            <a:off x="652266" y="2939176"/>
            <a:ext cx="6643926" cy="458908"/>
          </a:xfrm>
          <a:prstGeom prst="rect">
            <a:avLst/>
          </a:prstGeom>
          <a:noFill/>
        </p:spPr>
        <p:txBody>
          <a:bodyPr wrap="square">
            <a:spAutoFit/>
          </a:bodyPr>
          <a:lstStyle/>
          <a:p>
            <a:pPr>
              <a:lnSpc>
                <a:spcPct val="150000"/>
              </a:lnSpc>
              <a:buFont typeface="Arial" panose="020B0604020202020204" pitchFamily="34" charset="0"/>
              <a:buChar char="•"/>
            </a:pP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Q2:</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什么是用例，请简单描述</a:t>
            </a:r>
            <a:endParaRPr lang="en-US" altLang="zh-CN" b="1" i="0" dirty="0">
              <a:solidFill>
                <a:schemeClr val="tx1">
                  <a:lumMod val="75000"/>
                  <a:lumOff val="25000"/>
                </a:schemeClr>
              </a:solidFill>
              <a:effectLst/>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59E1BBD6-F1D9-4D3E-9592-74E3931AB5BF}"/>
              </a:ext>
            </a:extLst>
          </p:cNvPr>
          <p:cNvSpPr txBox="1"/>
          <p:nvPr/>
        </p:nvSpPr>
        <p:spPr>
          <a:xfrm>
            <a:off x="652266" y="3525484"/>
            <a:ext cx="6460907" cy="1137556"/>
          </a:xfrm>
          <a:prstGeom prst="rect">
            <a:avLst/>
          </a:prstGeom>
          <a:noFill/>
        </p:spPr>
        <p:txBody>
          <a:bodyPr wrap="square" rtlCol="0">
            <a:spAutoFit/>
          </a:bodyPr>
          <a:lstStyle/>
          <a:p>
            <a:pPr>
              <a:lnSpc>
                <a:spcPct val="130000"/>
              </a:lnSpc>
            </a:pPr>
            <a:r>
              <a:rPr lang="en-US" altLang="zh-CN" b="1" dirty="0">
                <a:solidFill>
                  <a:srgbClr val="EA5514"/>
                </a:solidFill>
                <a:latin typeface="微软雅黑" panose="020B0503020204020204" pitchFamily="34" charset="-122"/>
                <a:ea typeface="微软雅黑" panose="020B0503020204020204" pitchFamily="34" charset="-122"/>
              </a:rPr>
              <a:t>	</a:t>
            </a:r>
            <a:r>
              <a:rPr lang="zh-CN" altLang="en-US" b="1" dirty="0">
                <a:solidFill>
                  <a:srgbClr val="EA5514"/>
                </a:solidFill>
                <a:latin typeface="微软雅黑" panose="020B0503020204020204" pitchFamily="34" charset="-122"/>
                <a:ea typeface="微软雅黑" panose="020B0503020204020204" pitchFamily="34" charset="-122"/>
              </a:rPr>
              <a:t>用例是代表系统中各个项目相关人员之间根据系统的行为所达成的契约，描述了在不同条件下，针对某一项目相关人员的请求，系统做出的响应，是对一组动作的描述</a:t>
            </a:r>
            <a:endParaRPr lang="en-US" altLang="zh-CN" b="1" dirty="0">
              <a:solidFill>
                <a:srgbClr val="EA551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849480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par>
                                <p:cTn id="43" presetID="10" presetClass="entr" presetSubtype="0" fill="hold" nodeType="withEffect">
                                  <p:stCondLst>
                                    <p:cond delay="80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500"/>
                                        <p:tgtEl>
                                          <p:spTgt spid="17"/>
                                        </p:tgtEl>
                                      </p:cBhvr>
                                    </p:animEffect>
                                  </p:childTnLst>
                                </p:cTn>
                              </p:par>
                              <p:par>
                                <p:cTn id="46" presetID="1" presetClass="entr" presetSubtype="0" fill="hold" grpId="0" nodeType="withEffect">
                                  <p:stCondLst>
                                    <p:cond delay="800"/>
                                  </p:stCondLst>
                                  <p:childTnLst>
                                    <p:set>
                                      <p:cBhvr>
                                        <p:cTn id="47" dur="1" fill="hold">
                                          <p:stCondLst>
                                            <p:cond delay="0"/>
                                          </p:stCondLst>
                                        </p:cTn>
                                        <p:tgtEl>
                                          <p:spTgt spid="11"/>
                                        </p:tgtEl>
                                        <p:attrNameLst>
                                          <p:attrName>style.visibility</p:attrName>
                                        </p:attrNameLst>
                                      </p:cBhvr>
                                      <p:to>
                                        <p:strVal val="visible"/>
                                      </p:to>
                                    </p:set>
                                  </p:childTnLst>
                                </p:cTn>
                              </p:par>
                              <p:par>
                                <p:cTn id="48" presetID="1" presetClass="entr" presetSubtype="0" fill="hold" grpId="0" nodeType="withEffect">
                                  <p:stCondLst>
                                    <p:cond delay="800"/>
                                  </p:stCondLst>
                                  <p:childTnLst>
                                    <p:set>
                                      <p:cBhvr>
                                        <p:cTn id="49" dur="1" fill="hold">
                                          <p:stCondLst>
                                            <p:cond delay="0"/>
                                          </p:stCondLst>
                                        </p:cTn>
                                        <p:tgtEl>
                                          <p:spTgt spid="23"/>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2"/>
                                        </p:tgtEl>
                                        <p:attrNameLst>
                                          <p:attrName>style.visibility</p:attrName>
                                        </p:attrNameLst>
                                      </p:cBhvr>
                                      <p:to>
                                        <p:strVal val="visible"/>
                                      </p:to>
                                    </p:set>
                                    <p:animEffect transition="in" filter="fade">
                                      <p:cBhvr>
                                        <p:cTn id="54" dur="1000"/>
                                        <p:tgtEl>
                                          <p:spTgt spid="2"/>
                                        </p:tgtEl>
                                      </p:cBhvr>
                                    </p:animEffect>
                                    <p:anim calcmode="lin" valueType="num">
                                      <p:cBhvr>
                                        <p:cTn id="55" dur="1000" fill="hold"/>
                                        <p:tgtEl>
                                          <p:spTgt spid="2"/>
                                        </p:tgtEl>
                                        <p:attrNameLst>
                                          <p:attrName>ppt_x</p:attrName>
                                        </p:attrNameLst>
                                      </p:cBhvr>
                                      <p:tavLst>
                                        <p:tav tm="0">
                                          <p:val>
                                            <p:strVal val="#ppt_x"/>
                                          </p:val>
                                        </p:tav>
                                        <p:tav tm="100000">
                                          <p:val>
                                            <p:strVal val="#ppt_x"/>
                                          </p:val>
                                        </p:tav>
                                      </p:tavLst>
                                    </p:anim>
                                    <p:anim calcmode="lin" valueType="num">
                                      <p:cBhvr>
                                        <p:cTn id="5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fade">
                                      <p:cBhvr>
                                        <p:cTn id="61" dur="1000"/>
                                        <p:tgtEl>
                                          <p:spTgt spid="24"/>
                                        </p:tgtEl>
                                      </p:cBhvr>
                                    </p:animEffect>
                                    <p:anim calcmode="lin" valueType="num">
                                      <p:cBhvr>
                                        <p:cTn id="62" dur="1000" fill="hold"/>
                                        <p:tgtEl>
                                          <p:spTgt spid="24"/>
                                        </p:tgtEl>
                                        <p:attrNameLst>
                                          <p:attrName>ppt_x</p:attrName>
                                        </p:attrNameLst>
                                      </p:cBhvr>
                                      <p:tavLst>
                                        <p:tav tm="0">
                                          <p:val>
                                            <p:strVal val="#ppt_x"/>
                                          </p:val>
                                        </p:tav>
                                        <p:tav tm="100000">
                                          <p:val>
                                            <p:strVal val="#ppt_x"/>
                                          </p:val>
                                        </p:tav>
                                      </p:tavLst>
                                    </p:anim>
                                    <p:anim calcmode="lin" valueType="num">
                                      <p:cBhvr>
                                        <p:cTn id="63"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P spid="11" grpId="0"/>
      <p:bldP spid="2" grpId="0"/>
      <p:bldP spid="23" grpId="0"/>
      <p:bldP spid="2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7"/>
          <p:cNvSpPr>
            <a:spLocks noChangeArrowheads="1"/>
          </p:cNvSpPr>
          <p:nvPr/>
        </p:nvSpPr>
        <p:spPr bwMode="auto">
          <a:xfrm>
            <a:off x="1563092" y="-1133311"/>
            <a:ext cx="1892300" cy="1895475"/>
          </a:xfrm>
          <a:prstGeom prst="ellipse">
            <a:avLst/>
          </a:prstGeom>
          <a:solidFill>
            <a:srgbClr val="BAE36B">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 name="Oval 8"/>
          <p:cNvSpPr>
            <a:spLocks noChangeArrowheads="1"/>
          </p:cNvSpPr>
          <p:nvPr/>
        </p:nvSpPr>
        <p:spPr bwMode="auto">
          <a:xfrm>
            <a:off x="3559298" y="46190"/>
            <a:ext cx="292124" cy="292124"/>
          </a:xfrm>
          <a:prstGeom prst="ellipse">
            <a:avLst/>
          </a:prstGeom>
          <a:solidFill>
            <a:srgbClr val="6EAB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Oval 9"/>
          <p:cNvSpPr>
            <a:spLocks noChangeArrowheads="1"/>
          </p:cNvSpPr>
          <p:nvPr/>
        </p:nvSpPr>
        <p:spPr bwMode="auto">
          <a:xfrm>
            <a:off x="1057125" y="274534"/>
            <a:ext cx="1276350" cy="1281113"/>
          </a:xfrm>
          <a:prstGeom prst="ellipse">
            <a:avLst/>
          </a:prstGeom>
          <a:solidFill>
            <a:srgbClr val="B9DBD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 name="Oval 10"/>
          <p:cNvSpPr>
            <a:spLocks noChangeArrowheads="1"/>
          </p:cNvSpPr>
          <p:nvPr/>
        </p:nvSpPr>
        <p:spPr bwMode="auto">
          <a:xfrm>
            <a:off x="2762383" y="192252"/>
            <a:ext cx="781050" cy="781050"/>
          </a:xfrm>
          <a:prstGeom prst="ellipse">
            <a:avLst/>
          </a:prstGeom>
          <a:solidFill>
            <a:srgbClr val="ED9B38">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Oval 11"/>
          <p:cNvSpPr>
            <a:spLocks noChangeArrowheads="1"/>
          </p:cNvSpPr>
          <p:nvPr/>
        </p:nvSpPr>
        <p:spPr bwMode="auto">
          <a:xfrm>
            <a:off x="3940975" y="-185573"/>
            <a:ext cx="381000" cy="377825"/>
          </a:xfrm>
          <a:prstGeom prst="ellipse">
            <a:avLst/>
          </a:prstGeom>
          <a:solidFill>
            <a:srgbClr val="F5EA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Oval 13"/>
          <p:cNvSpPr>
            <a:spLocks noChangeArrowheads="1"/>
          </p:cNvSpPr>
          <p:nvPr/>
        </p:nvSpPr>
        <p:spPr bwMode="auto">
          <a:xfrm>
            <a:off x="3602893" y="252742"/>
            <a:ext cx="1206032" cy="1209241"/>
          </a:xfrm>
          <a:prstGeom prst="ellipse">
            <a:avLst/>
          </a:prstGeom>
          <a:solidFill>
            <a:srgbClr val="D8AEAF">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Oval 17"/>
          <p:cNvSpPr>
            <a:spLocks noChangeArrowheads="1"/>
          </p:cNvSpPr>
          <p:nvPr/>
        </p:nvSpPr>
        <p:spPr bwMode="auto">
          <a:xfrm>
            <a:off x="1952760" y="1915055"/>
            <a:ext cx="1016000" cy="1017588"/>
          </a:xfrm>
          <a:prstGeom prst="ellipse">
            <a:avLst/>
          </a:prstGeom>
          <a:solidFill>
            <a:srgbClr val="A5CB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Oval 18"/>
          <p:cNvSpPr>
            <a:spLocks noChangeArrowheads="1"/>
          </p:cNvSpPr>
          <p:nvPr/>
        </p:nvSpPr>
        <p:spPr bwMode="auto">
          <a:xfrm>
            <a:off x="4541477" y="311578"/>
            <a:ext cx="215900" cy="215900"/>
          </a:xfrm>
          <a:prstGeom prst="ellipse">
            <a:avLst/>
          </a:prstGeom>
          <a:solidFill>
            <a:srgbClr val="BDED6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Oval 19"/>
          <p:cNvSpPr>
            <a:spLocks noChangeArrowheads="1"/>
          </p:cNvSpPr>
          <p:nvPr/>
        </p:nvSpPr>
        <p:spPr bwMode="auto">
          <a:xfrm>
            <a:off x="4118809" y="1559890"/>
            <a:ext cx="215900" cy="215900"/>
          </a:xfrm>
          <a:prstGeom prst="ellipse">
            <a:avLst/>
          </a:prstGeom>
          <a:solidFill>
            <a:srgbClr val="BCED61">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 name="Oval 20"/>
          <p:cNvSpPr>
            <a:spLocks noChangeArrowheads="1"/>
          </p:cNvSpPr>
          <p:nvPr/>
        </p:nvSpPr>
        <p:spPr bwMode="auto">
          <a:xfrm>
            <a:off x="3637095" y="1526927"/>
            <a:ext cx="377825" cy="379413"/>
          </a:xfrm>
          <a:prstGeom prst="ellipse">
            <a:avLst/>
          </a:prstGeom>
          <a:solidFill>
            <a:srgbClr val="CB99CC">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 name="Oval 21"/>
          <p:cNvSpPr>
            <a:spLocks noChangeArrowheads="1"/>
          </p:cNvSpPr>
          <p:nvPr/>
        </p:nvSpPr>
        <p:spPr bwMode="auto">
          <a:xfrm>
            <a:off x="2875568" y="1320965"/>
            <a:ext cx="950440" cy="951935"/>
          </a:xfrm>
          <a:prstGeom prst="ellipse">
            <a:avLst/>
          </a:prstGeom>
          <a:solidFill>
            <a:srgbClr val="FBE22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Oval 22"/>
          <p:cNvSpPr>
            <a:spLocks noChangeArrowheads="1"/>
          </p:cNvSpPr>
          <p:nvPr/>
        </p:nvSpPr>
        <p:spPr bwMode="auto">
          <a:xfrm>
            <a:off x="2122251" y="998434"/>
            <a:ext cx="555625" cy="557213"/>
          </a:xfrm>
          <a:prstGeom prst="ellipse">
            <a:avLst/>
          </a:prstGeom>
          <a:solidFill>
            <a:srgbClr val="FBE22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Oval 23"/>
          <p:cNvSpPr>
            <a:spLocks noChangeArrowheads="1"/>
          </p:cNvSpPr>
          <p:nvPr/>
        </p:nvSpPr>
        <p:spPr bwMode="auto">
          <a:xfrm>
            <a:off x="1867033" y="1597190"/>
            <a:ext cx="514350" cy="514350"/>
          </a:xfrm>
          <a:prstGeom prst="ellipse">
            <a:avLst/>
          </a:prstGeom>
          <a:solidFill>
            <a:srgbClr val="8CDB27">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Oval 24"/>
          <p:cNvSpPr>
            <a:spLocks noChangeArrowheads="1"/>
          </p:cNvSpPr>
          <p:nvPr/>
        </p:nvSpPr>
        <p:spPr bwMode="auto">
          <a:xfrm>
            <a:off x="1660658" y="1717840"/>
            <a:ext cx="139700" cy="139700"/>
          </a:xfrm>
          <a:prstGeom prst="ellipse">
            <a:avLst/>
          </a:prstGeom>
          <a:solidFill>
            <a:srgbClr val="E9B915">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Oval 25"/>
          <p:cNvSpPr>
            <a:spLocks noChangeArrowheads="1"/>
          </p:cNvSpPr>
          <p:nvPr/>
        </p:nvSpPr>
        <p:spPr bwMode="auto">
          <a:xfrm>
            <a:off x="3032258" y="3043402"/>
            <a:ext cx="146050" cy="147638"/>
          </a:xfrm>
          <a:prstGeom prst="ellipse">
            <a:avLst/>
          </a:prstGeom>
          <a:solidFill>
            <a:srgbClr val="BCED60">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Oval 26"/>
          <p:cNvSpPr>
            <a:spLocks noChangeArrowheads="1"/>
          </p:cNvSpPr>
          <p:nvPr/>
        </p:nvSpPr>
        <p:spPr bwMode="auto">
          <a:xfrm>
            <a:off x="2968760" y="3464090"/>
            <a:ext cx="146050" cy="149225"/>
          </a:xfrm>
          <a:prstGeom prst="ellipse">
            <a:avLst/>
          </a:prstGeom>
          <a:solidFill>
            <a:srgbClr val="B03896">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Oval 27"/>
          <p:cNvSpPr>
            <a:spLocks noChangeArrowheads="1"/>
          </p:cNvSpPr>
          <p:nvPr/>
        </p:nvSpPr>
        <p:spPr bwMode="auto">
          <a:xfrm>
            <a:off x="3017652" y="3659738"/>
            <a:ext cx="437740" cy="437740"/>
          </a:xfrm>
          <a:prstGeom prst="ellipse">
            <a:avLst/>
          </a:prstGeom>
          <a:solidFill>
            <a:srgbClr val="F0CA6C">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Oval 28"/>
          <p:cNvSpPr>
            <a:spLocks noChangeArrowheads="1"/>
          </p:cNvSpPr>
          <p:nvPr/>
        </p:nvSpPr>
        <p:spPr bwMode="auto">
          <a:xfrm>
            <a:off x="2745717" y="4120844"/>
            <a:ext cx="317185" cy="321993"/>
          </a:xfrm>
          <a:prstGeom prst="ellipse">
            <a:avLst/>
          </a:prstGeom>
          <a:solidFill>
            <a:srgbClr val="F0CA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Oval 29"/>
          <p:cNvSpPr>
            <a:spLocks noChangeArrowheads="1"/>
          </p:cNvSpPr>
          <p:nvPr/>
        </p:nvSpPr>
        <p:spPr bwMode="auto">
          <a:xfrm>
            <a:off x="2928201" y="4905540"/>
            <a:ext cx="264948" cy="264948"/>
          </a:xfrm>
          <a:prstGeom prst="ellipse">
            <a:avLst/>
          </a:prstGeom>
          <a:solidFill>
            <a:srgbClr val="7BBFAA">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Oval 30"/>
          <p:cNvSpPr>
            <a:spLocks noChangeArrowheads="1"/>
          </p:cNvSpPr>
          <p:nvPr/>
        </p:nvSpPr>
        <p:spPr bwMode="auto">
          <a:xfrm>
            <a:off x="2745717" y="4510944"/>
            <a:ext cx="478058" cy="475179"/>
          </a:xfrm>
          <a:prstGeom prst="ellipse">
            <a:avLst/>
          </a:prstGeom>
          <a:solidFill>
            <a:srgbClr val="EB4544">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Oval 31"/>
          <p:cNvSpPr>
            <a:spLocks noChangeArrowheads="1"/>
          </p:cNvSpPr>
          <p:nvPr/>
        </p:nvSpPr>
        <p:spPr bwMode="auto">
          <a:xfrm>
            <a:off x="2624270" y="4585957"/>
            <a:ext cx="213232" cy="213232"/>
          </a:xfrm>
          <a:prstGeom prst="ellipse">
            <a:avLst/>
          </a:prstGeom>
          <a:solidFill>
            <a:srgbClr val="8DC65B">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9" name="Oval 32"/>
          <p:cNvSpPr>
            <a:spLocks noChangeArrowheads="1"/>
          </p:cNvSpPr>
          <p:nvPr/>
        </p:nvSpPr>
        <p:spPr bwMode="auto">
          <a:xfrm>
            <a:off x="2321883" y="3795092"/>
            <a:ext cx="604773" cy="604773"/>
          </a:xfrm>
          <a:prstGeom prst="ellipse">
            <a:avLst/>
          </a:prstGeom>
          <a:solidFill>
            <a:srgbClr val="98D2E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Oval 33"/>
          <p:cNvSpPr>
            <a:spLocks noChangeArrowheads="1"/>
          </p:cNvSpPr>
          <p:nvPr/>
        </p:nvSpPr>
        <p:spPr bwMode="auto">
          <a:xfrm>
            <a:off x="2800483" y="1133640"/>
            <a:ext cx="463550" cy="463550"/>
          </a:xfrm>
          <a:prstGeom prst="ellipse">
            <a:avLst/>
          </a:prstGeom>
          <a:solidFill>
            <a:srgbClr val="B9DBD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Oval 34"/>
          <p:cNvSpPr>
            <a:spLocks noChangeArrowheads="1"/>
          </p:cNvSpPr>
          <p:nvPr/>
        </p:nvSpPr>
        <p:spPr bwMode="auto">
          <a:xfrm>
            <a:off x="3226138" y="2959906"/>
            <a:ext cx="622300" cy="623888"/>
          </a:xfrm>
          <a:prstGeom prst="ellipse">
            <a:avLst/>
          </a:prstGeom>
          <a:solidFill>
            <a:srgbClr val="98D2E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2" name="Oval 35"/>
          <p:cNvSpPr>
            <a:spLocks noChangeArrowheads="1"/>
          </p:cNvSpPr>
          <p:nvPr/>
        </p:nvSpPr>
        <p:spPr bwMode="auto">
          <a:xfrm>
            <a:off x="2530610" y="2770352"/>
            <a:ext cx="422275" cy="420688"/>
          </a:xfrm>
          <a:prstGeom prst="ellipse">
            <a:avLst/>
          </a:prstGeom>
          <a:solidFill>
            <a:srgbClr val="E27902">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3" name="Oval 36"/>
          <p:cNvSpPr>
            <a:spLocks noChangeArrowheads="1"/>
          </p:cNvSpPr>
          <p:nvPr/>
        </p:nvSpPr>
        <p:spPr bwMode="auto">
          <a:xfrm>
            <a:off x="2374027" y="3076740"/>
            <a:ext cx="574675" cy="571500"/>
          </a:xfrm>
          <a:prstGeom prst="ellipse">
            <a:avLst/>
          </a:prstGeom>
          <a:solidFill>
            <a:srgbClr val="A9D25A">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4" name="Oval 37"/>
          <p:cNvSpPr>
            <a:spLocks noChangeArrowheads="1"/>
          </p:cNvSpPr>
          <p:nvPr/>
        </p:nvSpPr>
        <p:spPr bwMode="auto">
          <a:xfrm>
            <a:off x="3083060" y="2016455"/>
            <a:ext cx="1066800" cy="1068388"/>
          </a:xfrm>
          <a:prstGeom prst="ellipse">
            <a:avLst/>
          </a:prstGeom>
          <a:solidFill>
            <a:srgbClr val="EA5514">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5" name="Rectangle 39"/>
          <p:cNvSpPr>
            <a:spLocks noChangeArrowheads="1"/>
          </p:cNvSpPr>
          <p:nvPr/>
        </p:nvSpPr>
        <p:spPr bwMode="auto">
          <a:xfrm>
            <a:off x="3252923" y="2212664"/>
            <a:ext cx="72707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4800" b="0" i="0" u="none" strike="noStrike" cap="none" normalizeH="0" baseline="0" dirty="0">
                <a:ln>
                  <a:noFill/>
                </a:ln>
                <a:solidFill>
                  <a:srgbClr val="FFFFFF"/>
                </a:solidFill>
                <a:effectLst/>
                <a:latin typeface="Impact" pitchFamily="34" charset="0"/>
                <a:ea typeface="宋体" pitchFamily="2" charset="-122"/>
                <a:cs typeface="宋体" pitchFamily="2" charset="-122"/>
              </a:rPr>
              <a:t>02</a:t>
            </a:r>
            <a:endParaRPr kumimoji="0" lang="zh-CN" altLang="zh-CN" sz="1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36" name="Rectangle 39"/>
          <p:cNvSpPr>
            <a:spLocks noChangeArrowheads="1"/>
          </p:cNvSpPr>
          <p:nvPr/>
        </p:nvSpPr>
        <p:spPr bwMode="auto">
          <a:xfrm>
            <a:off x="4350828" y="2212095"/>
            <a:ext cx="4685667"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4400" b="1" dirty="0">
                <a:solidFill>
                  <a:srgbClr val="EA5514"/>
                </a:solidFill>
                <a:latin typeface="微软雅黑" pitchFamily="34" charset="-122"/>
                <a:ea typeface="微软雅黑" pitchFamily="34" charset="-122"/>
                <a:cs typeface="宋体" pitchFamily="2" charset="-122"/>
              </a:rPr>
              <a:t>类图和对象图</a:t>
            </a:r>
            <a:endParaRPr lang="en-US" altLang="zh-CN" sz="4400" b="1" dirty="0">
              <a:solidFill>
                <a:srgbClr val="EA5514"/>
              </a:solidFill>
              <a:latin typeface="微软雅黑" pitchFamily="34" charset="-122"/>
              <a:ea typeface="微软雅黑" pitchFamily="34" charset="-122"/>
              <a:cs typeface="宋体" pitchFamily="2" charset="-122"/>
            </a:endParaRPr>
          </a:p>
        </p:txBody>
      </p:sp>
    </p:spTree>
    <p:extLst>
      <p:ext uri="{BB962C8B-B14F-4D97-AF65-F5344CB8AC3E}">
        <p14:creationId xmlns:p14="http://schemas.microsoft.com/office/powerpoint/2010/main" val="2928728789"/>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300"/>
                                      </p:stCondLst>
                                      <p:childTnLst>
                                        <p:set>
                                          <p:cBhvr>
                                            <p:cTn id="27" dur="1" fill="hold">
                                              <p:stCondLst>
                                                <p:cond delay="0"/>
                                              </p:stCondLst>
                                            </p:cTn>
                                            <p:tgtEl>
                                              <p:spTgt spid="10"/>
                                            </p:tgtEl>
                                            <p:attrNameLst>
                                              <p:attrName>style.visibility</p:attrName>
                                            </p:attrNameLst>
                                          </p:cBhvr>
                                          <p:to>
                                            <p:strVal val="visible"/>
                                          </p:to>
                                        </p:set>
                                        <p:anim calcmode="lin" valueType="num">
                                          <p:cBhvr>
                                            <p:cTn id="28" dur="300" fill="hold"/>
                                            <p:tgtEl>
                                              <p:spTgt spid="10"/>
                                            </p:tgtEl>
                                            <p:attrNameLst>
                                              <p:attrName>ppt_w</p:attrName>
                                            </p:attrNameLst>
                                          </p:cBhvr>
                                          <p:tavLst>
                                            <p:tav tm="0">
                                              <p:val>
                                                <p:fltVal val="0"/>
                                              </p:val>
                                            </p:tav>
                                            <p:tav tm="100000">
                                              <p:val>
                                                <p:strVal val="#ppt_w"/>
                                              </p:val>
                                            </p:tav>
                                          </p:tavLst>
                                        </p:anim>
                                        <p:anim calcmode="lin" valueType="num">
                                          <p:cBhvr>
                                            <p:cTn id="29" dur="300" fill="hold"/>
                                            <p:tgtEl>
                                              <p:spTgt spid="10"/>
                                            </p:tgtEl>
                                            <p:attrNameLst>
                                              <p:attrName>ppt_h</p:attrName>
                                            </p:attrNameLst>
                                          </p:cBhvr>
                                          <p:tavLst>
                                            <p:tav tm="0">
                                              <p:val>
                                                <p:fltVal val="0"/>
                                              </p:val>
                                            </p:tav>
                                            <p:tav tm="100000">
                                              <p:val>
                                                <p:strVal val="#ppt_h"/>
                                              </p:val>
                                            </p:tav>
                                          </p:tavLst>
                                        </p:anim>
                                        <p:animEffect transition="in" filter="fade">
                                          <p:cBhvr>
                                            <p:cTn id="30" dur="300"/>
                                            <p:tgtEl>
                                              <p:spTgt spid="10"/>
                                            </p:tgtEl>
                                          </p:cBhvr>
                                        </p:animEffect>
                                      </p:childTnLst>
                                    </p:cTn>
                                  </p:par>
                                  <p:par>
                                    <p:cTn id="31" presetID="6" presetClass="emph" presetSubtype="0" autoRev="1" fill="hold" grpId="1" nodeType="withEffect">
                                      <p:stCondLst>
                                        <p:cond delay="600"/>
                                      </p:stCondLst>
                                      <p:childTnLst>
                                        <p:animScale>
                                          <p:cBhvr>
                                            <p:cTn id="32" dur="150" fill="hold"/>
                                            <p:tgtEl>
                                              <p:spTgt spid="10"/>
                                            </p:tgtEl>
                                          </p:cBhvr>
                                          <p:by x="110000" y="110000"/>
                                        </p:animScale>
                                      </p:childTnLst>
                                    </p:cTn>
                                  </p:par>
                                  <p:par>
                                    <p:cTn id="33" presetID="53" presetClass="entr" presetSubtype="16" fill="hold" grpId="0" nodeType="withEffect">
                                      <p:stCondLst>
                                        <p:cond delay="20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par>
                                    <p:cTn id="38" presetID="6" presetClass="emph" presetSubtype="0" autoRev="1" fill="hold" grpId="1" nodeType="withEffect">
                                      <p:stCondLst>
                                        <p:cond delay="500"/>
                                      </p:stCondLst>
                                      <p:childTnLst>
                                        <p:animScale>
                                          <p:cBhvr>
                                            <p:cTn id="39" dur="150" fill="hold"/>
                                            <p:tgtEl>
                                              <p:spTgt spid="7"/>
                                            </p:tgtEl>
                                          </p:cBhvr>
                                          <p:by x="110000" y="110000"/>
                                        </p:animScale>
                                      </p:childTnLst>
                                    </p:cTn>
                                  </p:par>
                                  <p:par>
                                    <p:cTn id="40" presetID="53" presetClass="entr" presetSubtype="16"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300" fill="hold"/>
                                            <p:tgtEl>
                                              <p:spTgt spid="6"/>
                                            </p:tgtEl>
                                            <p:attrNameLst>
                                              <p:attrName>ppt_w</p:attrName>
                                            </p:attrNameLst>
                                          </p:cBhvr>
                                          <p:tavLst>
                                            <p:tav tm="0">
                                              <p:val>
                                                <p:fltVal val="0"/>
                                              </p:val>
                                            </p:tav>
                                            <p:tav tm="100000">
                                              <p:val>
                                                <p:strVal val="#ppt_w"/>
                                              </p:val>
                                            </p:tav>
                                          </p:tavLst>
                                        </p:anim>
                                        <p:anim calcmode="lin" valueType="num">
                                          <p:cBhvr>
                                            <p:cTn id="43" dur="300" fill="hold"/>
                                            <p:tgtEl>
                                              <p:spTgt spid="6"/>
                                            </p:tgtEl>
                                            <p:attrNameLst>
                                              <p:attrName>ppt_h</p:attrName>
                                            </p:attrNameLst>
                                          </p:cBhvr>
                                          <p:tavLst>
                                            <p:tav tm="0">
                                              <p:val>
                                                <p:fltVal val="0"/>
                                              </p:val>
                                            </p:tav>
                                            <p:tav tm="100000">
                                              <p:val>
                                                <p:strVal val="#ppt_h"/>
                                              </p:val>
                                            </p:tav>
                                          </p:tavLst>
                                        </p:anim>
                                        <p:animEffect transition="in" filter="fade">
                                          <p:cBhvr>
                                            <p:cTn id="44" dur="300"/>
                                            <p:tgtEl>
                                              <p:spTgt spid="6"/>
                                            </p:tgtEl>
                                          </p:cBhvr>
                                        </p:animEffect>
                                      </p:childTnLst>
                                    </p:cTn>
                                  </p:par>
                                  <p:par>
                                    <p:cTn id="45" presetID="6" presetClass="emph" presetSubtype="0" autoRev="1" fill="hold" grpId="1" nodeType="withEffect">
                                      <p:stCondLst>
                                        <p:cond delay="300"/>
                                      </p:stCondLst>
                                      <p:childTnLst>
                                        <p:animScale>
                                          <p:cBhvr>
                                            <p:cTn id="46" dur="150" fill="hold"/>
                                            <p:tgtEl>
                                              <p:spTgt spid="6"/>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300" fill="hold"/>
                                            <p:tgtEl>
                                              <p:spTgt spid="16"/>
                                            </p:tgtEl>
                                            <p:attrNameLst>
                                              <p:attrName>ppt_w</p:attrName>
                                            </p:attrNameLst>
                                          </p:cBhvr>
                                          <p:tavLst>
                                            <p:tav tm="0">
                                              <p:val>
                                                <p:fltVal val="0"/>
                                              </p:val>
                                            </p:tav>
                                            <p:tav tm="100000">
                                              <p:val>
                                                <p:strVal val="#ppt_w"/>
                                              </p:val>
                                            </p:tav>
                                          </p:tavLst>
                                        </p:anim>
                                        <p:anim calcmode="lin" valueType="num">
                                          <p:cBhvr>
                                            <p:cTn id="64" dur="300" fill="hold"/>
                                            <p:tgtEl>
                                              <p:spTgt spid="16"/>
                                            </p:tgtEl>
                                            <p:attrNameLst>
                                              <p:attrName>ppt_h</p:attrName>
                                            </p:attrNameLst>
                                          </p:cBhvr>
                                          <p:tavLst>
                                            <p:tav tm="0">
                                              <p:val>
                                                <p:fltVal val="0"/>
                                              </p:val>
                                            </p:tav>
                                            <p:tav tm="100000">
                                              <p:val>
                                                <p:strVal val="#ppt_h"/>
                                              </p:val>
                                            </p:tav>
                                          </p:tavLst>
                                        </p:anim>
                                        <p:animEffect transition="in" filter="fade">
                                          <p:cBhvr>
                                            <p:cTn id="65" dur="300"/>
                                            <p:tgtEl>
                                              <p:spTgt spid="16"/>
                                            </p:tgtEl>
                                          </p:cBhvr>
                                        </p:animEffect>
                                      </p:childTnLst>
                                    </p:cTn>
                                  </p:par>
                                  <p:par>
                                    <p:cTn id="66" presetID="6" presetClass="emph" presetSubtype="0" autoRev="1" fill="hold" grpId="1" nodeType="withEffect">
                                      <p:stCondLst>
                                        <p:cond delay="300"/>
                                      </p:stCondLst>
                                      <p:childTnLst>
                                        <p:animScale>
                                          <p:cBhvr>
                                            <p:cTn id="67" dur="150" fill="hold"/>
                                            <p:tgtEl>
                                              <p:spTgt spid="16"/>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p:cTn id="70" dur="300" fill="hold"/>
                                            <p:tgtEl>
                                              <p:spTgt spid="17"/>
                                            </p:tgtEl>
                                            <p:attrNameLst>
                                              <p:attrName>ppt_w</p:attrName>
                                            </p:attrNameLst>
                                          </p:cBhvr>
                                          <p:tavLst>
                                            <p:tav tm="0">
                                              <p:val>
                                                <p:fltVal val="0"/>
                                              </p:val>
                                            </p:tav>
                                            <p:tav tm="100000">
                                              <p:val>
                                                <p:strVal val="#ppt_w"/>
                                              </p:val>
                                            </p:tav>
                                          </p:tavLst>
                                        </p:anim>
                                        <p:anim calcmode="lin" valueType="num">
                                          <p:cBhvr>
                                            <p:cTn id="71" dur="300" fill="hold"/>
                                            <p:tgtEl>
                                              <p:spTgt spid="17"/>
                                            </p:tgtEl>
                                            <p:attrNameLst>
                                              <p:attrName>ppt_h</p:attrName>
                                            </p:attrNameLst>
                                          </p:cBhvr>
                                          <p:tavLst>
                                            <p:tav tm="0">
                                              <p:val>
                                                <p:fltVal val="0"/>
                                              </p:val>
                                            </p:tav>
                                            <p:tav tm="100000">
                                              <p:val>
                                                <p:strVal val="#ppt_h"/>
                                              </p:val>
                                            </p:tav>
                                          </p:tavLst>
                                        </p:anim>
                                        <p:animEffect transition="in" filter="fade">
                                          <p:cBhvr>
                                            <p:cTn id="72" dur="300"/>
                                            <p:tgtEl>
                                              <p:spTgt spid="17"/>
                                            </p:tgtEl>
                                          </p:cBhvr>
                                        </p:animEffect>
                                      </p:childTnLst>
                                    </p:cTn>
                                  </p:par>
                                  <p:par>
                                    <p:cTn id="73" presetID="6" presetClass="emph" presetSubtype="0" autoRev="1" fill="hold" grpId="1" nodeType="withEffect">
                                      <p:stCondLst>
                                        <p:cond delay="300"/>
                                      </p:stCondLst>
                                      <p:childTnLst>
                                        <p:animScale>
                                          <p:cBhvr>
                                            <p:cTn id="74" dur="150" fill="hold"/>
                                            <p:tgtEl>
                                              <p:spTgt spid="17"/>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300" fill="hold"/>
                                            <p:tgtEl>
                                              <p:spTgt spid="15"/>
                                            </p:tgtEl>
                                            <p:attrNameLst>
                                              <p:attrName>ppt_w</p:attrName>
                                            </p:attrNameLst>
                                          </p:cBhvr>
                                          <p:tavLst>
                                            <p:tav tm="0">
                                              <p:val>
                                                <p:fltVal val="0"/>
                                              </p:val>
                                            </p:tav>
                                            <p:tav tm="100000">
                                              <p:val>
                                                <p:strVal val="#ppt_w"/>
                                              </p:val>
                                            </p:tav>
                                          </p:tavLst>
                                        </p:anim>
                                        <p:anim calcmode="lin" valueType="num">
                                          <p:cBhvr>
                                            <p:cTn id="78" dur="300" fill="hold"/>
                                            <p:tgtEl>
                                              <p:spTgt spid="15"/>
                                            </p:tgtEl>
                                            <p:attrNameLst>
                                              <p:attrName>ppt_h</p:attrName>
                                            </p:attrNameLst>
                                          </p:cBhvr>
                                          <p:tavLst>
                                            <p:tav tm="0">
                                              <p:val>
                                                <p:fltVal val="0"/>
                                              </p:val>
                                            </p:tav>
                                            <p:tav tm="100000">
                                              <p:val>
                                                <p:strVal val="#ppt_h"/>
                                              </p:val>
                                            </p:tav>
                                          </p:tavLst>
                                        </p:anim>
                                        <p:animEffect transition="in" filter="fade">
                                          <p:cBhvr>
                                            <p:cTn id="79" dur="300"/>
                                            <p:tgtEl>
                                              <p:spTgt spid="15"/>
                                            </p:tgtEl>
                                          </p:cBhvr>
                                        </p:animEffect>
                                      </p:childTnLst>
                                    </p:cTn>
                                  </p:par>
                                  <p:par>
                                    <p:cTn id="80" presetID="6" presetClass="emph" presetSubtype="0" autoRev="1" fill="hold" grpId="1" nodeType="withEffect">
                                      <p:stCondLst>
                                        <p:cond delay="300"/>
                                      </p:stCondLst>
                                      <p:childTnLst>
                                        <p:animScale>
                                          <p:cBhvr>
                                            <p:cTn id="81" dur="150" fill="hold"/>
                                            <p:tgtEl>
                                              <p:spTgt spid="15"/>
                                            </p:tgtEl>
                                          </p:cBhvr>
                                          <p:by x="110000" y="110000"/>
                                        </p:animScale>
                                      </p:childTnLst>
                                    </p:cTn>
                                  </p:par>
                                  <p:par>
                                    <p:cTn id="82" presetID="53" presetClass="entr" presetSubtype="16" fill="hold" grpId="0" nodeType="withEffect">
                                      <p:stCondLst>
                                        <p:cond delay="200"/>
                                      </p:stCondLst>
                                      <p:childTnLst>
                                        <p:set>
                                          <p:cBhvr>
                                            <p:cTn id="83" dur="1" fill="hold">
                                              <p:stCondLst>
                                                <p:cond delay="0"/>
                                              </p:stCondLst>
                                            </p:cTn>
                                            <p:tgtEl>
                                              <p:spTgt spid="18"/>
                                            </p:tgtEl>
                                            <p:attrNameLst>
                                              <p:attrName>style.visibility</p:attrName>
                                            </p:attrNameLst>
                                          </p:cBhvr>
                                          <p:to>
                                            <p:strVal val="visible"/>
                                          </p:to>
                                        </p:set>
                                        <p:anim calcmode="lin" valueType="num">
                                          <p:cBhvr>
                                            <p:cTn id="84" dur="300" fill="hold"/>
                                            <p:tgtEl>
                                              <p:spTgt spid="18"/>
                                            </p:tgtEl>
                                            <p:attrNameLst>
                                              <p:attrName>ppt_w</p:attrName>
                                            </p:attrNameLst>
                                          </p:cBhvr>
                                          <p:tavLst>
                                            <p:tav tm="0">
                                              <p:val>
                                                <p:fltVal val="0"/>
                                              </p:val>
                                            </p:tav>
                                            <p:tav tm="100000">
                                              <p:val>
                                                <p:strVal val="#ppt_w"/>
                                              </p:val>
                                            </p:tav>
                                          </p:tavLst>
                                        </p:anim>
                                        <p:anim calcmode="lin" valueType="num">
                                          <p:cBhvr>
                                            <p:cTn id="85" dur="300" fill="hold"/>
                                            <p:tgtEl>
                                              <p:spTgt spid="18"/>
                                            </p:tgtEl>
                                            <p:attrNameLst>
                                              <p:attrName>ppt_h</p:attrName>
                                            </p:attrNameLst>
                                          </p:cBhvr>
                                          <p:tavLst>
                                            <p:tav tm="0">
                                              <p:val>
                                                <p:fltVal val="0"/>
                                              </p:val>
                                            </p:tav>
                                            <p:tav tm="100000">
                                              <p:val>
                                                <p:strVal val="#ppt_h"/>
                                              </p:val>
                                            </p:tav>
                                          </p:tavLst>
                                        </p:anim>
                                        <p:animEffect transition="in" filter="fade">
                                          <p:cBhvr>
                                            <p:cTn id="86" dur="300"/>
                                            <p:tgtEl>
                                              <p:spTgt spid="18"/>
                                            </p:tgtEl>
                                          </p:cBhvr>
                                        </p:animEffect>
                                      </p:childTnLst>
                                    </p:cTn>
                                  </p:par>
                                  <p:par>
                                    <p:cTn id="87" presetID="6" presetClass="emph" presetSubtype="0" autoRev="1" fill="hold" grpId="1" nodeType="withEffect">
                                      <p:stCondLst>
                                        <p:cond delay="500"/>
                                      </p:stCondLst>
                                      <p:childTnLst>
                                        <p:animScale>
                                          <p:cBhvr>
                                            <p:cTn id="88" dur="150" fill="hold"/>
                                            <p:tgtEl>
                                              <p:spTgt spid="18"/>
                                            </p:tgtEl>
                                          </p:cBhvr>
                                          <p:by x="110000" y="110000"/>
                                        </p:animScale>
                                      </p:childTnLst>
                                    </p:cTn>
                                  </p:par>
                                  <p:par>
                                    <p:cTn id="89" presetID="53" presetClass="entr" presetSubtype="16" fill="hold" grpId="0" nodeType="withEffect">
                                      <p:stCondLst>
                                        <p:cond delay="60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900"/>
                                      </p:stCondLst>
                                      <p:childTnLst>
                                        <p:animScale>
                                          <p:cBhvr>
                                            <p:cTn id="95" dur="150" fill="hold"/>
                                            <p:tgtEl>
                                              <p:spTgt spid="20"/>
                                            </p:tgtEl>
                                          </p:cBhvr>
                                          <p:by x="110000" y="110000"/>
                                        </p:animScale>
                                      </p:childTnLst>
                                    </p:cTn>
                                  </p:par>
                                  <p:par>
                                    <p:cTn id="96" presetID="53" presetClass="entr" presetSubtype="16" fill="hold" grpId="0" nodeType="withEffect">
                                      <p:stCondLst>
                                        <p:cond delay="200"/>
                                      </p:stCondLst>
                                      <p:childTnLst>
                                        <p:set>
                                          <p:cBhvr>
                                            <p:cTn id="97" dur="1" fill="hold">
                                              <p:stCondLst>
                                                <p:cond delay="0"/>
                                              </p:stCondLst>
                                            </p:cTn>
                                            <p:tgtEl>
                                              <p:spTgt spid="34"/>
                                            </p:tgtEl>
                                            <p:attrNameLst>
                                              <p:attrName>style.visibility</p:attrName>
                                            </p:attrNameLst>
                                          </p:cBhvr>
                                          <p:to>
                                            <p:strVal val="visible"/>
                                          </p:to>
                                        </p:set>
                                        <p:anim calcmode="lin" valueType="num">
                                          <p:cBhvr>
                                            <p:cTn id="98" dur="300" fill="hold"/>
                                            <p:tgtEl>
                                              <p:spTgt spid="34"/>
                                            </p:tgtEl>
                                            <p:attrNameLst>
                                              <p:attrName>ppt_w</p:attrName>
                                            </p:attrNameLst>
                                          </p:cBhvr>
                                          <p:tavLst>
                                            <p:tav tm="0">
                                              <p:val>
                                                <p:fltVal val="0"/>
                                              </p:val>
                                            </p:tav>
                                            <p:tav tm="100000">
                                              <p:val>
                                                <p:strVal val="#ppt_w"/>
                                              </p:val>
                                            </p:tav>
                                          </p:tavLst>
                                        </p:anim>
                                        <p:anim calcmode="lin" valueType="num">
                                          <p:cBhvr>
                                            <p:cTn id="99" dur="300" fill="hold"/>
                                            <p:tgtEl>
                                              <p:spTgt spid="34"/>
                                            </p:tgtEl>
                                            <p:attrNameLst>
                                              <p:attrName>ppt_h</p:attrName>
                                            </p:attrNameLst>
                                          </p:cBhvr>
                                          <p:tavLst>
                                            <p:tav tm="0">
                                              <p:val>
                                                <p:fltVal val="0"/>
                                              </p:val>
                                            </p:tav>
                                            <p:tav tm="100000">
                                              <p:val>
                                                <p:strVal val="#ppt_h"/>
                                              </p:val>
                                            </p:tav>
                                          </p:tavLst>
                                        </p:anim>
                                        <p:animEffect transition="in" filter="fade">
                                          <p:cBhvr>
                                            <p:cTn id="100" dur="300"/>
                                            <p:tgtEl>
                                              <p:spTgt spid="34"/>
                                            </p:tgtEl>
                                          </p:cBhvr>
                                        </p:animEffect>
                                      </p:childTnLst>
                                    </p:cTn>
                                  </p:par>
                                  <p:par>
                                    <p:cTn id="101" presetID="6" presetClass="emph" presetSubtype="0" autoRev="1" fill="hold" grpId="1" nodeType="withEffect">
                                      <p:stCondLst>
                                        <p:cond delay="500"/>
                                      </p:stCondLst>
                                      <p:childTnLst>
                                        <p:animScale>
                                          <p:cBhvr>
                                            <p:cTn id="102" dur="150" fill="hold"/>
                                            <p:tgtEl>
                                              <p:spTgt spid="34"/>
                                            </p:tgtEl>
                                          </p:cBhvr>
                                          <p:by x="110000" y="110000"/>
                                        </p:animScale>
                                      </p:childTnLst>
                                    </p:cTn>
                                  </p:par>
                                  <p:par>
                                    <p:cTn id="103" presetID="53" presetClass="entr" presetSubtype="16"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anim calcmode="lin" valueType="num">
                                          <p:cBhvr>
                                            <p:cTn id="105" dur="300" fill="hold"/>
                                            <p:tgtEl>
                                              <p:spTgt spid="14"/>
                                            </p:tgtEl>
                                            <p:attrNameLst>
                                              <p:attrName>ppt_w</p:attrName>
                                            </p:attrNameLst>
                                          </p:cBhvr>
                                          <p:tavLst>
                                            <p:tav tm="0">
                                              <p:val>
                                                <p:fltVal val="0"/>
                                              </p:val>
                                            </p:tav>
                                            <p:tav tm="100000">
                                              <p:val>
                                                <p:strVal val="#ppt_w"/>
                                              </p:val>
                                            </p:tav>
                                          </p:tavLst>
                                        </p:anim>
                                        <p:anim calcmode="lin" valueType="num">
                                          <p:cBhvr>
                                            <p:cTn id="106" dur="300" fill="hold"/>
                                            <p:tgtEl>
                                              <p:spTgt spid="14"/>
                                            </p:tgtEl>
                                            <p:attrNameLst>
                                              <p:attrName>ppt_h</p:attrName>
                                            </p:attrNameLst>
                                          </p:cBhvr>
                                          <p:tavLst>
                                            <p:tav tm="0">
                                              <p:val>
                                                <p:fltVal val="0"/>
                                              </p:val>
                                            </p:tav>
                                            <p:tav tm="100000">
                                              <p:val>
                                                <p:strVal val="#ppt_h"/>
                                              </p:val>
                                            </p:tav>
                                          </p:tavLst>
                                        </p:anim>
                                        <p:animEffect transition="in" filter="fade">
                                          <p:cBhvr>
                                            <p:cTn id="107" dur="300"/>
                                            <p:tgtEl>
                                              <p:spTgt spid="14"/>
                                            </p:tgtEl>
                                          </p:cBhvr>
                                        </p:animEffect>
                                      </p:childTnLst>
                                    </p:cTn>
                                  </p:par>
                                  <p:par>
                                    <p:cTn id="108" presetID="6" presetClass="emph" presetSubtype="0" autoRev="1" fill="hold" grpId="1" nodeType="withEffect">
                                      <p:stCondLst>
                                        <p:cond delay="300"/>
                                      </p:stCondLst>
                                      <p:childTnLst>
                                        <p:animScale>
                                          <p:cBhvr>
                                            <p:cTn id="109" dur="150" fill="hold"/>
                                            <p:tgtEl>
                                              <p:spTgt spid="14"/>
                                            </p:tgtEl>
                                          </p:cBhvr>
                                          <p:by x="110000" y="110000"/>
                                        </p:animScale>
                                      </p:childTnLst>
                                    </p:cTn>
                                  </p:par>
                                  <p:par>
                                    <p:cTn id="110" presetID="53" presetClass="entr" presetSubtype="16" fill="hold" grpId="0" nodeType="withEffect">
                                      <p:stCondLst>
                                        <p:cond delay="400"/>
                                      </p:stCondLst>
                                      <p:childTnLst>
                                        <p:set>
                                          <p:cBhvr>
                                            <p:cTn id="111" dur="1" fill="hold">
                                              <p:stCondLst>
                                                <p:cond delay="0"/>
                                              </p:stCondLst>
                                            </p:cTn>
                                            <p:tgtEl>
                                              <p:spTgt spid="31"/>
                                            </p:tgtEl>
                                            <p:attrNameLst>
                                              <p:attrName>style.visibility</p:attrName>
                                            </p:attrNameLst>
                                          </p:cBhvr>
                                          <p:to>
                                            <p:strVal val="visible"/>
                                          </p:to>
                                        </p:set>
                                        <p:anim calcmode="lin" valueType="num">
                                          <p:cBhvr>
                                            <p:cTn id="112" dur="300" fill="hold"/>
                                            <p:tgtEl>
                                              <p:spTgt spid="31"/>
                                            </p:tgtEl>
                                            <p:attrNameLst>
                                              <p:attrName>ppt_w</p:attrName>
                                            </p:attrNameLst>
                                          </p:cBhvr>
                                          <p:tavLst>
                                            <p:tav tm="0">
                                              <p:val>
                                                <p:fltVal val="0"/>
                                              </p:val>
                                            </p:tav>
                                            <p:tav tm="100000">
                                              <p:val>
                                                <p:strVal val="#ppt_w"/>
                                              </p:val>
                                            </p:tav>
                                          </p:tavLst>
                                        </p:anim>
                                        <p:anim calcmode="lin" valueType="num">
                                          <p:cBhvr>
                                            <p:cTn id="113" dur="300" fill="hold"/>
                                            <p:tgtEl>
                                              <p:spTgt spid="31"/>
                                            </p:tgtEl>
                                            <p:attrNameLst>
                                              <p:attrName>ppt_h</p:attrName>
                                            </p:attrNameLst>
                                          </p:cBhvr>
                                          <p:tavLst>
                                            <p:tav tm="0">
                                              <p:val>
                                                <p:fltVal val="0"/>
                                              </p:val>
                                            </p:tav>
                                            <p:tav tm="100000">
                                              <p:val>
                                                <p:strVal val="#ppt_h"/>
                                              </p:val>
                                            </p:tav>
                                          </p:tavLst>
                                        </p:anim>
                                        <p:animEffect transition="in" filter="fade">
                                          <p:cBhvr>
                                            <p:cTn id="114" dur="300"/>
                                            <p:tgtEl>
                                              <p:spTgt spid="31"/>
                                            </p:tgtEl>
                                          </p:cBhvr>
                                        </p:animEffect>
                                      </p:childTnLst>
                                    </p:cTn>
                                  </p:par>
                                  <p:par>
                                    <p:cTn id="115" presetID="6" presetClass="emph" presetSubtype="0" autoRev="1" fill="hold" grpId="1" nodeType="withEffect">
                                      <p:stCondLst>
                                        <p:cond delay="700"/>
                                      </p:stCondLst>
                                      <p:childTnLst>
                                        <p:animScale>
                                          <p:cBhvr>
                                            <p:cTn id="116" dur="150" fill="hold"/>
                                            <p:tgtEl>
                                              <p:spTgt spid="31"/>
                                            </p:tgtEl>
                                          </p:cBhvr>
                                          <p:by x="110000" y="110000"/>
                                        </p:animScale>
                                      </p:childTnLst>
                                    </p:cTn>
                                  </p:par>
                                  <p:par>
                                    <p:cTn id="117" presetID="53" presetClass="entr" presetSubtype="16" fill="hold" grpId="0" nodeType="withEffect">
                                      <p:stCondLst>
                                        <p:cond delay="100"/>
                                      </p:stCondLst>
                                      <p:childTnLst>
                                        <p:set>
                                          <p:cBhvr>
                                            <p:cTn id="118" dur="1" fill="hold">
                                              <p:stCondLst>
                                                <p:cond delay="0"/>
                                              </p:stCondLst>
                                            </p:cTn>
                                            <p:tgtEl>
                                              <p:spTgt spid="32"/>
                                            </p:tgtEl>
                                            <p:attrNameLst>
                                              <p:attrName>style.visibility</p:attrName>
                                            </p:attrNameLst>
                                          </p:cBhvr>
                                          <p:to>
                                            <p:strVal val="visible"/>
                                          </p:to>
                                        </p:set>
                                        <p:anim calcmode="lin" valueType="num">
                                          <p:cBhvr>
                                            <p:cTn id="119" dur="300" fill="hold"/>
                                            <p:tgtEl>
                                              <p:spTgt spid="32"/>
                                            </p:tgtEl>
                                            <p:attrNameLst>
                                              <p:attrName>ppt_w</p:attrName>
                                            </p:attrNameLst>
                                          </p:cBhvr>
                                          <p:tavLst>
                                            <p:tav tm="0">
                                              <p:val>
                                                <p:fltVal val="0"/>
                                              </p:val>
                                            </p:tav>
                                            <p:tav tm="100000">
                                              <p:val>
                                                <p:strVal val="#ppt_w"/>
                                              </p:val>
                                            </p:tav>
                                          </p:tavLst>
                                        </p:anim>
                                        <p:anim calcmode="lin" valueType="num">
                                          <p:cBhvr>
                                            <p:cTn id="120" dur="300" fill="hold"/>
                                            <p:tgtEl>
                                              <p:spTgt spid="32"/>
                                            </p:tgtEl>
                                            <p:attrNameLst>
                                              <p:attrName>ppt_h</p:attrName>
                                            </p:attrNameLst>
                                          </p:cBhvr>
                                          <p:tavLst>
                                            <p:tav tm="0">
                                              <p:val>
                                                <p:fltVal val="0"/>
                                              </p:val>
                                            </p:tav>
                                            <p:tav tm="100000">
                                              <p:val>
                                                <p:strVal val="#ppt_h"/>
                                              </p:val>
                                            </p:tav>
                                          </p:tavLst>
                                        </p:anim>
                                        <p:animEffect transition="in" filter="fade">
                                          <p:cBhvr>
                                            <p:cTn id="121" dur="300"/>
                                            <p:tgtEl>
                                              <p:spTgt spid="32"/>
                                            </p:tgtEl>
                                          </p:cBhvr>
                                        </p:animEffect>
                                      </p:childTnLst>
                                    </p:cTn>
                                  </p:par>
                                  <p:par>
                                    <p:cTn id="122" presetID="6" presetClass="emph" presetSubtype="0" autoRev="1" fill="hold" grpId="1" nodeType="withEffect">
                                      <p:stCondLst>
                                        <p:cond delay="400"/>
                                      </p:stCondLst>
                                      <p:childTnLst>
                                        <p:animScale>
                                          <p:cBhvr>
                                            <p:cTn id="123" dur="150" fill="hold"/>
                                            <p:tgtEl>
                                              <p:spTgt spid="32"/>
                                            </p:tgtEl>
                                          </p:cBhvr>
                                          <p:by x="110000" y="110000"/>
                                        </p:animScale>
                                      </p:childTnLst>
                                    </p:cTn>
                                  </p:par>
                                  <p:par>
                                    <p:cTn id="124" presetID="53" presetClass="entr" presetSubtype="16" fill="hold" grpId="0" nodeType="withEffect">
                                      <p:stCondLst>
                                        <p:cond delay="300"/>
                                      </p:stCondLst>
                                      <p:childTnLst>
                                        <p:set>
                                          <p:cBhvr>
                                            <p:cTn id="125" dur="1" fill="hold">
                                              <p:stCondLst>
                                                <p:cond delay="0"/>
                                              </p:stCondLst>
                                            </p:cTn>
                                            <p:tgtEl>
                                              <p:spTgt spid="22"/>
                                            </p:tgtEl>
                                            <p:attrNameLst>
                                              <p:attrName>style.visibility</p:attrName>
                                            </p:attrNameLst>
                                          </p:cBhvr>
                                          <p:to>
                                            <p:strVal val="visible"/>
                                          </p:to>
                                        </p:set>
                                        <p:anim calcmode="lin" valueType="num">
                                          <p:cBhvr>
                                            <p:cTn id="126" dur="300" fill="hold"/>
                                            <p:tgtEl>
                                              <p:spTgt spid="22"/>
                                            </p:tgtEl>
                                            <p:attrNameLst>
                                              <p:attrName>ppt_w</p:attrName>
                                            </p:attrNameLst>
                                          </p:cBhvr>
                                          <p:tavLst>
                                            <p:tav tm="0">
                                              <p:val>
                                                <p:fltVal val="0"/>
                                              </p:val>
                                            </p:tav>
                                            <p:tav tm="100000">
                                              <p:val>
                                                <p:strVal val="#ppt_w"/>
                                              </p:val>
                                            </p:tav>
                                          </p:tavLst>
                                        </p:anim>
                                        <p:anim calcmode="lin" valueType="num">
                                          <p:cBhvr>
                                            <p:cTn id="127" dur="300" fill="hold"/>
                                            <p:tgtEl>
                                              <p:spTgt spid="22"/>
                                            </p:tgtEl>
                                            <p:attrNameLst>
                                              <p:attrName>ppt_h</p:attrName>
                                            </p:attrNameLst>
                                          </p:cBhvr>
                                          <p:tavLst>
                                            <p:tav tm="0">
                                              <p:val>
                                                <p:fltVal val="0"/>
                                              </p:val>
                                            </p:tav>
                                            <p:tav tm="100000">
                                              <p:val>
                                                <p:strVal val="#ppt_h"/>
                                              </p:val>
                                            </p:tav>
                                          </p:tavLst>
                                        </p:anim>
                                        <p:animEffect transition="in" filter="fade">
                                          <p:cBhvr>
                                            <p:cTn id="128" dur="300"/>
                                            <p:tgtEl>
                                              <p:spTgt spid="22"/>
                                            </p:tgtEl>
                                          </p:cBhvr>
                                        </p:animEffect>
                                      </p:childTnLst>
                                    </p:cTn>
                                  </p:par>
                                  <p:par>
                                    <p:cTn id="129" presetID="6" presetClass="emph" presetSubtype="0" autoRev="1" fill="hold" grpId="1" nodeType="withEffect">
                                      <p:stCondLst>
                                        <p:cond delay="600"/>
                                      </p:stCondLst>
                                      <p:childTnLst>
                                        <p:animScale>
                                          <p:cBhvr>
                                            <p:cTn id="130" dur="150" fill="hold"/>
                                            <p:tgtEl>
                                              <p:spTgt spid="22"/>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300" fill="hold"/>
                                            <p:tgtEl>
                                              <p:spTgt spid="33"/>
                                            </p:tgtEl>
                                            <p:attrNameLst>
                                              <p:attrName>ppt_w</p:attrName>
                                            </p:attrNameLst>
                                          </p:cBhvr>
                                          <p:tavLst>
                                            <p:tav tm="0">
                                              <p:val>
                                                <p:fltVal val="0"/>
                                              </p:val>
                                            </p:tav>
                                            <p:tav tm="100000">
                                              <p:val>
                                                <p:strVal val="#ppt_w"/>
                                              </p:val>
                                            </p:tav>
                                          </p:tavLst>
                                        </p:anim>
                                        <p:anim calcmode="lin" valueType="num">
                                          <p:cBhvr>
                                            <p:cTn id="134" dur="300" fill="hold"/>
                                            <p:tgtEl>
                                              <p:spTgt spid="33"/>
                                            </p:tgtEl>
                                            <p:attrNameLst>
                                              <p:attrName>ppt_h</p:attrName>
                                            </p:attrNameLst>
                                          </p:cBhvr>
                                          <p:tavLst>
                                            <p:tav tm="0">
                                              <p:val>
                                                <p:fltVal val="0"/>
                                              </p:val>
                                            </p:tav>
                                            <p:tav tm="100000">
                                              <p:val>
                                                <p:strVal val="#ppt_h"/>
                                              </p:val>
                                            </p:tav>
                                          </p:tavLst>
                                        </p:anim>
                                        <p:animEffect transition="in" filter="fade">
                                          <p:cBhvr>
                                            <p:cTn id="135" dur="300"/>
                                            <p:tgtEl>
                                              <p:spTgt spid="33"/>
                                            </p:tgtEl>
                                          </p:cBhvr>
                                        </p:animEffect>
                                      </p:childTnLst>
                                    </p:cTn>
                                  </p:par>
                                  <p:par>
                                    <p:cTn id="136" presetID="6" presetClass="emph" presetSubtype="0" autoRev="1" fill="hold" grpId="1" nodeType="withEffect">
                                      <p:stCondLst>
                                        <p:cond delay="300"/>
                                      </p:stCondLst>
                                      <p:childTnLst>
                                        <p:animScale>
                                          <p:cBhvr>
                                            <p:cTn id="137" dur="150" fill="hold"/>
                                            <p:tgtEl>
                                              <p:spTgt spid="33"/>
                                            </p:tgtEl>
                                          </p:cBhvr>
                                          <p:by x="110000" y="110000"/>
                                        </p:animScale>
                                      </p:childTnLst>
                                    </p:cTn>
                                  </p:par>
                                  <p:par>
                                    <p:cTn id="138" presetID="53" presetClass="entr" presetSubtype="16" fill="hold" grpId="0" nodeType="withEffect">
                                      <p:stCondLst>
                                        <p:cond delay="200"/>
                                      </p:stCondLst>
                                      <p:childTnLst>
                                        <p:set>
                                          <p:cBhvr>
                                            <p:cTn id="139" dur="1" fill="hold">
                                              <p:stCondLst>
                                                <p:cond delay="0"/>
                                              </p:stCondLst>
                                            </p:cTn>
                                            <p:tgtEl>
                                              <p:spTgt spid="23"/>
                                            </p:tgtEl>
                                            <p:attrNameLst>
                                              <p:attrName>style.visibility</p:attrName>
                                            </p:attrNameLst>
                                          </p:cBhvr>
                                          <p:to>
                                            <p:strVal val="visible"/>
                                          </p:to>
                                        </p:set>
                                        <p:anim calcmode="lin" valueType="num">
                                          <p:cBhvr>
                                            <p:cTn id="140" dur="300" fill="hold"/>
                                            <p:tgtEl>
                                              <p:spTgt spid="23"/>
                                            </p:tgtEl>
                                            <p:attrNameLst>
                                              <p:attrName>ppt_w</p:attrName>
                                            </p:attrNameLst>
                                          </p:cBhvr>
                                          <p:tavLst>
                                            <p:tav tm="0">
                                              <p:val>
                                                <p:fltVal val="0"/>
                                              </p:val>
                                            </p:tav>
                                            <p:tav tm="100000">
                                              <p:val>
                                                <p:strVal val="#ppt_w"/>
                                              </p:val>
                                            </p:tav>
                                          </p:tavLst>
                                        </p:anim>
                                        <p:anim calcmode="lin" valueType="num">
                                          <p:cBhvr>
                                            <p:cTn id="141" dur="300" fill="hold"/>
                                            <p:tgtEl>
                                              <p:spTgt spid="23"/>
                                            </p:tgtEl>
                                            <p:attrNameLst>
                                              <p:attrName>ppt_h</p:attrName>
                                            </p:attrNameLst>
                                          </p:cBhvr>
                                          <p:tavLst>
                                            <p:tav tm="0">
                                              <p:val>
                                                <p:fltVal val="0"/>
                                              </p:val>
                                            </p:tav>
                                            <p:tav tm="100000">
                                              <p:val>
                                                <p:strVal val="#ppt_h"/>
                                              </p:val>
                                            </p:tav>
                                          </p:tavLst>
                                        </p:anim>
                                        <p:animEffect transition="in" filter="fade">
                                          <p:cBhvr>
                                            <p:cTn id="142" dur="300"/>
                                            <p:tgtEl>
                                              <p:spTgt spid="23"/>
                                            </p:tgtEl>
                                          </p:cBhvr>
                                        </p:animEffect>
                                      </p:childTnLst>
                                    </p:cTn>
                                  </p:par>
                                  <p:par>
                                    <p:cTn id="143" presetID="6" presetClass="emph" presetSubtype="0" autoRev="1" fill="hold" grpId="1" nodeType="withEffect">
                                      <p:stCondLst>
                                        <p:cond delay="500"/>
                                      </p:stCondLst>
                                      <p:childTnLst>
                                        <p:animScale>
                                          <p:cBhvr>
                                            <p:cTn id="144" dur="150" fill="hold"/>
                                            <p:tgtEl>
                                              <p:spTgt spid="23"/>
                                            </p:tgtEl>
                                          </p:cBhvr>
                                          <p:by x="110000" y="110000"/>
                                        </p:animScale>
                                      </p:childTnLst>
                                    </p:cTn>
                                  </p:par>
                                  <p:par>
                                    <p:cTn id="145" presetID="53" presetClass="entr" presetSubtype="16" fill="hold" grpId="0" nodeType="withEffect">
                                      <p:stCondLst>
                                        <p:cond delay="600"/>
                                      </p:stCondLst>
                                      <p:childTnLst>
                                        <p:set>
                                          <p:cBhvr>
                                            <p:cTn id="146" dur="1" fill="hold">
                                              <p:stCondLst>
                                                <p:cond delay="0"/>
                                              </p:stCondLst>
                                            </p:cTn>
                                            <p:tgtEl>
                                              <p:spTgt spid="24"/>
                                            </p:tgtEl>
                                            <p:attrNameLst>
                                              <p:attrName>style.visibility</p:attrName>
                                            </p:attrNameLst>
                                          </p:cBhvr>
                                          <p:to>
                                            <p:strVal val="visible"/>
                                          </p:to>
                                        </p:set>
                                        <p:anim calcmode="lin" valueType="num">
                                          <p:cBhvr>
                                            <p:cTn id="147" dur="300" fill="hold"/>
                                            <p:tgtEl>
                                              <p:spTgt spid="24"/>
                                            </p:tgtEl>
                                            <p:attrNameLst>
                                              <p:attrName>ppt_w</p:attrName>
                                            </p:attrNameLst>
                                          </p:cBhvr>
                                          <p:tavLst>
                                            <p:tav tm="0">
                                              <p:val>
                                                <p:fltVal val="0"/>
                                              </p:val>
                                            </p:tav>
                                            <p:tav tm="100000">
                                              <p:val>
                                                <p:strVal val="#ppt_w"/>
                                              </p:val>
                                            </p:tav>
                                          </p:tavLst>
                                        </p:anim>
                                        <p:anim calcmode="lin" valueType="num">
                                          <p:cBhvr>
                                            <p:cTn id="148" dur="300" fill="hold"/>
                                            <p:tgtEl>
                                              <p:spTgt spid="24"/>
                                            </p:tgtEl>
                                            <p:attrNameLst>
                                              <p:attrName>ppt_h</p:attrName>
                                            </p:attrNameLst>
                                          </p:cBhvr>
                                          <p:tavLst>
                                            <p:tav tm="0">
                                              <p:val>
                                                <p:fltVal val="0"/>
                                              </p:val>
                                            </p:tav>
                                            <p:tav tm="100000">
                                              <p:val>
                                                <p:strVal val="#ppt_h"/>
                                              </p:val>
                                            </p:tav>
                                          </p:tavLst>
                                        </p:anim>
                                        <p:animEffect transition="in" filter="fade">
                                          <p:cBhvr>
                                            <p:cTn id="149" dur="300"/>
                                            <p:tgtEl>
                                              <p:spTgt spid="24"/>
                                            </p:tgtEl>
                                          </p:cBhvr>
                                        </p:animEffect>
                                      </p:childTnLst>
                                    </p:cTn>
                                  </p:par>
                                  <p:par>
                                    <p:cTn id="150" presetID="6" presetClass="emph" presetSubtype="0" autoRev="1" fill="hold" grpId="1" nodeType="withEffect">
                                      <p:stCondLst>
                                        <p:cond delay="900"/>
                                      </p:stCondLst>
                                      <p:childTnLst>
                                        <p:animScale>
                                          <p:cBhvr>
                                            <p:cTn id="151" dur="150" fill="hold"/>
                                            <p:tgtEl>
                                              <p:spTgt spid="24"/>
                                            </p:tgtEl>
                                          </p:cBhvr>
                                          <p:by x="110000" y="110000"/>
                                        </p:animScale>
                                      </p:childTnLst>
                                    </p:cTn>
                                  </p:par>
                                  <p:par>
                                    <p:cTn id="152" presetID="53" presetClass="entr" presetSubtype="16" fill="hold" grpId="0" nodeType="withEffect">
                                      <p:stCondLst>
                                        <p:cond delay="100"/>
                                      </p:stCondLst>
                                      <p:childTnLst>
                                        <p:set>
                                          <p:cBhvr>
                                            <p:cTn id="153" dur="1" fill="hold">
                                              <p:stCondLst>
                                                <p:cond delay="0"/>
                                              </p:stCondLst>
                                            </p:cTn>
                                            <p:tgtEl>
                                              <p:spTgt spid="29"/>
                                            </p:tgtEl>
                                            <p:attrNameLst>
                                              <p:attrName>style.visibility</p:attrName>
                                            </p:attrNameLst>
                                          </p:cBhvr>
                                          <p:to>
                                            <p:strVal val="visible"/>
                                          </p:to>
                                        </p:set>
                                        <p:anim calcmode="lin" valueType="num">
                                          <p:cBhvr>
                                            <p:cTn id="154" dur="300" fill="hold"/>
                                            <p:tgtEl>
                                              <p:spTgt spid="29"/>
                                            </p:tgtEl>
                                            <p:attrNameLst>
                                              <p:attrName>ppt_w</p:attrName>
                                            </p:attrNameLst>
                                          </p:cBhvr>
                                          <p:tavLst>
                                            <p:tav tm="0">
                                              <p:val>
                                                <p:fltVal val="0"/>
                                              </p:val>
                                            </p:tav>
                                            <p:tav tm="100000">
                                              <p:val>
                                                <p:strVal val="#ppt_w"/>
                                              </p:val>
                                            </p:tav>
                                          </p:tavLst>
                                        </p:anim>
                                        <p:anim calcmode="lin" valueType="num">
                                          <p:cBhvr>
                                            <p:cTn id="155" dur="300" fill="hold"/>
                                            <p:tgtEl>
                                              <p:spTgt spid="29"/>
                                            </p:tgtEl>
                                            <p:attrNameLst>
                                              <p:attrName>ppt_h</p:attrName>
                                            </p:attrNameLst>
                                          </p:cBhvr>
                                          <p:tavLst>
                                            <p:tav tm="0">
                                              <p:val>
                                                <p:fltVal val="0"/>
                                              </p:val>
                                            </p:tav>
                                            <p:tav tm="100000">
                                              <p:val>
                                                <p:strVal val="#ppt_h"/>
                                              </p:val>
                                            </p:tav>
                                          </p:tavLst>
                                        </p:anim>
                                        <p:animEffect transition="in" filter="fade">
                                          <p:cBhvr>
                                            <p:cTn id="156" dur="300"/>
                                            <p:tgtEl>
                                              <p:spTgt spid="29"/>
                                            </p:tgtEl>
                                          </p:cBhvr>
                                        </p:animEffect>
                                      </p:childTnLst>
                                    </p:cTn>
                                  </p:par>
                                  <p:par>
                                    <p:cTn id="157" presetID="6" presetClass="emph" presetSubtype="0" autoRev="1" fill="hold" grpId="1" nodeType="withEffect">
                                      <p:stCondLst>
                                        <p:cond delay="400"/>
                                      </p:stCondLst>
                                      <p:childTnLst>
                                        <p:animScale>
                                          <p:cBhvr>
                                            <p:cTn id="158" dur="150" fill="hold"/>
                                            <p:tgtEl>
                                              <p:spTgt spid="29"/>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25"/>
                                            </p:tgtEl>
                                            <p:attrNameLst>
                                              <p:attrName>style.visibility</p:attrName>
                                            </p:attrNameLst>
                                          </p:cBhvr>
                                          <p:to>
                                            <p:strVal val="visible"/>
                                          </p:to>
                                        </p:set>
                                        <p:anim calcmode="lin" valueType="num">
                                          <p:cBhvr>
                                            <p:cTn id="161" dur="300" fill="hold"/>
                                            <p:tgtEl>
                                              <p:spTgt spid="25"/>
                                            </p:tgtEl>
                                            <p:attrNameLst>
                                              <p:attrName>ppt_w</p:attrName>
                                            </p:attrNameLst>
                                          </p:cBhvr>
                                          <p:tavLst>
                                            <p:tav tm="0">
                                              <p:val>
                                                <p:fltVal val="0"/>
                                              </p:val>
                                            </p:tav>
                                            <p:tav tm="100000">
                                              <p:val>
                                                <p:strVal val="#ppt_w"/>
                                              </p:val>
                                            </p:tav>
                                          </p:tavLst>
                                        </p:anim>
                                        <p:anim calcmode="lin" valueType="num">
                                          <p:cBhvr>
                                            <p:cTn id="162" dur="300" fill="hold"/>
                                            <p:tgtEl>
                                              <p:spTgt spid="25"/>
                                            </p:tgtEl>
                                            <p:attrNameLst>
                                              <p:attrName>ppt_h</p:attrName>
                                            </p:attrNameLst>
                                          </p:cBhvr>
                                          <p:tavLst>
                                            <p:tav tm="0">
                                              <p:val>
                                                <p:fltVal val="0"/>
                                              </p:val>
                                            </p:tav>
                                            <p:tav tm="100000">
                                              <p:val>
                                                <p:strVal val="#ppt_h"/>
                                              </p:val>
                                            </p:tav>
                                          </p:tavLst>
                                        </p:anim>
                                        <p:animEffect transition="in" filter="fade">
                                          <p:cBhvr>
                                            <p:cTn id="163" dur="300"/>
                                            <p:tgtEl>
                                              <p:spTgt spid="25"/>
                                            </p:tgtEl>
                                          </p:cBhvr>
                                        </p:animEffect>
                                      </p:childTnLst>
                                    </p:cTn>
                                  </p:par>
                                  <p:par>
                                    <p:cTn id="164" presetID="6" presetClass="emph" presetSubtype="0" autoRev="1" fill="hold" grpId="1" nodeType="withEffect">
                                      <p:stCondLst>
                                        <p:cond delay="300"/>
                                      </p:stCondLst>
                                      <p:childTnLst>
                                        <p:animScale>
                                          <p:cBhvr>
                                            <p:cTn id="165" dur="150" fill="hold"/>
                                            <p:tgtEl>
                                              <p:spTgt spid="25"/>
                                            </p:tgtEl>
                                          </p:cBhvr>
                                          <p:by x="110000" y="110000"/>
                                        </p:animScale>
                                      </p:childTnLst>
                                    </p:cTn>
                                  </p:par>
                                  <p:par>
                                    <p:cTn id="166" presetID="53" presetClass="entr" presetSubtype="16" fill="hold" grpId="0" nodeType="withEffect">
                                      <p:stCondLst>
                                        <p:cond delay="500"/>
                                      </p:stCondLst>
                                      <p:childTnLst>
                                        <p:set>
                                          <p:cBhvr>
                                            <p:cTn id="167" dur="1" fill="hold">
                                              <p:stCondLst>
                                                <p:cond delay="0"/>
                                              </p:stCondLst>
                                            </p:cTn>
                                            <p:tgtEl>
                                              <p:spTgt spid="27"/>
                                            </p:tgtEl>
                                            <p:attrNameLst>
                                              <p:attrName>style.visibility</p:attrName>
                                            </p:attrNameLst>
                                          </p:cBhvr>
                                          <p:to>
                                            <p:strVal val="visible"/>
                                          </p:to>
                                        </p:set>
                                        <p:anim calcmode="lin" valueType="num">
                                          <p:cBhvr>
                                            <p:cTn id="168" dur="300" fill="hold"/>
                                            <p:tgtEl>
                                              <p:spTgt spid="27"/>
                                            </p:tgtEl>
                                            <p:attrNameLst>
                                              <p:attrName>ppt_w</p:attrName>
                                            </p:attrNameLst>
                                          </p:cBhvr>
                                          <p:tavLst>
                                            <p:tav tm="0">
                                              <p:val>
                                                <p:fltVal val="0"/>
                                              </p:val>
                                            </p:tav>
                                            <p:tav tm="100000">
                                              <p:val>
                                                <p:strVal val="#ppt_w"/>
                                              </p:val>
                                            </p:tav>
                                          </p:tavLst>
                                        </p:anim>
                                        <p:anim calcmode="lin" valueType="num">
                                          <p:cBhvr>
                                            <p:cTn id="169" dur="300" fill="hold"/>
                                            <p:tgtEl>
                                              <p:spTgt spid="27"/>
                                            </p:tgtEl>
                                            <p:attrNameLst>
                                              <p:attrName>ppt_h</p:attrName>
                                            </p:attrNameLst>
                                          </p:cBhvr>
                                          <p:tavLst>
                                            <p:tav tm="0">
                                              <p:val>
                                                <p:fltVal val="0"/>
                                              </p:val>
                                            </p:tav>
                                            <p:tav tm="100000">
                                              <p:val>
                                                <p:strVal val="#ppt_h"/>
                                              </p:val>
                                            </p:tav>
                                          </p:tavLst>
                                        </p:anim>
                                        <p:animEffect transition="in" filter="fade">
                                          <p:cBhvr>
                                            <p:cTn id="170" dur="300"/>
                                            <p:tgtEl>
                                              <p:spTgt spid="27"/>
                                            </p:tgtEl>
                                          </p:cBhvr>
                                        </p:animEffect>
                                      </p:childTnLst>
                                    </p:cTn>
                                  </p:par>
                                  <p:par>
                                    <p:cTn id="171" presetID="6" presetClass="emph" presetSubtype="0" autoRev="1" fill="hold" grpId="1" nodeType="withEffect">
                                      <p:stCondLst>
                                        <p:cond delay="800"/>
                                      </p:stCondLst>
                                      <p:childTnLst>
                                        <p:animScale>
                                          <p:cBhvr>
                                            <p:cTn id="172" dur="150" fill="hold"/>
                                            <p:tgtEl>
                                              <p:spTgt spid="27"/>
                                            </p:tgtEl>
                                          </p:cBhvr>
                                          <p:by x="110000" y="110000"/>
                                        </p:animScale>
                                      </p:childTnLst>
                                    </p:cTn>
                                  </p:par>
                                  <p:par>
                                    <p:cTn id="173" presetID="53" presetClass="entr" presetSubtype="16" fill="hold" grpId="0" nodeType="withEffect">
                                      <p:stCondLst>
                                        <p:cond delay="300"/>
                                      </p:stCondLst>
                                      <p:childTnLst>
                                        <p:set>
                                          <p:cBhvr>
                                            <p:cTn id="174" dur="1" fill="hold">
                                              <p:stCondLst>
                                                <p:cond delay="0"/>
                                              </p:stCondLst>
                                            </p:cTn>
                                            <p:tgtEl>
                                              <p:spTgt spid="28"/>
                                            </p:tgtEl>
                                            <p:attrNameLst>
                                              <p:attrName>style.visibility</p:attrName>
                                            </p:attrNameLst>
                                          </p:cBhvr>
                                          <p:to>
                                            <p:strVal val="visible"/>
                                          </p:to>
                                        </p:set>
                                        <p:anim calcmode="lin" valueType="num">
                                          <p:cBhvr>
                                            <p:cTn id="175" dur="300" fill="hold"/>
                                            <p:tgtEl>
                                              <p:spTgt spid="28"/>
                                            </p:tgtEl>
                                            <p:attrNameLst>
                                              <p:attrName>ppt_w</p:attrName>
                                            </p:attrNameLst>
                                          </p:cBhvr>
                                          <p:tavLst>
                                            <p:tav tm="0">
                                              <p:val>
                                                <p:fltVal val="0"/>
                                              </p:val>
                                            </p:tav>
                                            <p:tav tm="100000">
                                              <p:val>
                                                <p:strVal val="#ppt_w"/>
                                              </p:val>
                                            </p:tav>
                                          </p:tavLst>
                                        </p:anim>
                                        <p:anim calcmode="lin" valueType="num">
                                          <p:cBhvr>
                                            <p:cTn id="176" dur="300" fill="hold"/>
                                            <p:tgtEl>
                                              <p:spTgt spid="28"/>
                                            </p:tgtEl>
                                            <p:attrNameLst>
                                              <p:attrName>ppt_h</p:attrName>
                                            </p:attrNameLst>
                                          </p:cBhvr>
                                          <p:tavLst>
                                            <p:tav tm="0">
                                              <p:val>
                                                <p:fltVal val="0"/>
                                              </p:val>
                                            </p:tav>
                                            <p:tav tm="100000">
                                              <p:val>
                                                <p:strVal val="#ppt_h"/>
                                              </p:val>
                                            </p:tav>
                                          </p:tavLst>
                                        </p:anim>
                                        <p:animEffect transition="in" filter="fade">
                                          <p:cBhvr>
                                            <p:cTn id="177" dur="300"/>
                                            <p:tgtEl>
                                              <p:spTgt spid="28"/>
                                            </p:tgtEl>
                                          </p:cBhvr>
                                        </p:animEffect>
                                      </p:childTnLst>
                                    </p:cTn>
                                  </p:par>
                                  <p:par>
                                    <p:cTn id="178" presetID="6" presetClass="emph" presetSubtype="0" autoRev="1" fill="hold" grpId="1" nodeType="withEffect">
                                      <p:stCondLst>
                                        <p:cond delay="600"/>
                                      </p:stCondLst>
                                      <p:childTnLst>
                                        <p:animScale>
                                          <p:cBhvr>
                                            <p:cTn id="179" dur="150" fill="hold"/>
                                            <p:tgtEl>
                                              <p:spTgt spid="28"/>
                                            </p:tgtEl>
                                          </p:cBhvr>
                                          <p:by x="110000" y="110000"/>
                                        </p:animScale>
                                      </p:childTnLst>
                                    </p:cTn>
                                  </p:par>
                                  <p:par>
                                    <p:cTn id="180" presetID="53" presetClass="entr" presetSubtype="16" fill="hold" grpId="0" nodeType="withEffect">
                                      <p:stCondLst>
                                        <p:cond delay="0"/>
                                      </p:stCondLst>
                                      <p:childTnLst>
                                        <p:set>
                                          <p:cBhvr>
                                            <p:cTn id="181" dur="1" fill="hold">
                                              <p:stCondLst>
                                                <p:cond delay="0"/>
                                              </p:stCondLst>
                                            </p:cTn>
                                            <p:tgtEl>
                                              <p:spTgt spid="26"/>
                                            </p:tgtEl>
                                            <p:attrNameLst>
                                              <p:attrName>style.visibility</p:attrName>
                                            </p:attrNameLst>
                                          </p:cBhvr>
                                          <p:to>
                                            <p:strVal val="visible"/>
                                          </p:to>
                                        </p:set>
                                        <p:anim calcmode="lin" valueType="num">
                                          <p:cBhvr>
                                            <p:cTn id="182" dur="300" fill="hold"/>
                                            <p:tgtEl>
                                              <p:spTgt spid="26"/>
                                            </p:tgtEl>
                                            <p:attrNameLst>
                                              <p:attrName>ppt_w</p:attrName>
                                            </p:attrNameLst>
                                          </p:cBhvr>
                                          <p:tavLst>
                                            <p:tav tm="0">
                                              <p:val>
                                                <p:fltVal val="0"/>
                                              </p:val>
                                            </p:tav>
                                            <p:tav tm="100000">
                                              <p:val>
                                                <p:strVal val="#ppt_w"/>
                                              </p:val>
                                            </p:tav>
                                          </p:tavLst>
                                        </p:anim>
                                        <p:anim calcmode="lin" valueType="num">
                                          <p:cBhvr>
                                            <p:cTn id="183" dur="300" fill="hold"/>
                                            <p:tgtEl>
                                              <p:spTgt spid="26"/>
                                            </p:tgtEl>
                                            <p:attrNameLst>
                                              <p:attrName>ppt_h</p:attrName>
                                            </p:attrNameLst>
                                          </p:cBhvr>
                                          <p:tavLst>
                                            <p:tav tm="0">
                                              <p:val>
                                                <p:fltVal val="0"/>
                                              </p:val>
                                            </p:tav>
                                            <p:tav tm="100000">
                                              <p:val>
                                                <p:strVal val="#ppt_h"/>
                                              </p:val>
                                            </p:tav>
                                          </p:tavLst>
                                        </p:anim>
                                        <p:animEffect transition="in" filter="fade">
                                          <p:cBhvr>
                                            <p:cTn id="184" dur="300"/>
                                            <p:tgtEl>
                                              <p:spTgt spid="26"/>
                                            </p:tgtEl>
                                          </p:cBhvr>
                                        </p:animEffect>
                                      </p:childTnLst>
                                    </p:cTn>
                                  </p:par>
                                  <p:par>
                                    <p:cTn id="185" presetID="6" presetClass="emph" presetSubtype="0" autoRev="1" fill="hold" grpId="1" nodeType="withEffect">
                                      <p:stCondLst>
                                        <p:cond delay="300"/>
                                      </p:stCondLst>
                                      <p:childTnLst>
                                        <p:animScale>
                                          <p:cBhvr>
                                            <p:cTn id="186" dur="150" fill="hold"/>
                                            <p:tgtEl>
                                              <p:spTgt spid="26"/>
                                            </p:tgtEl>
                                          </p:cBhvr>
                                          <p:by x="110000" y="110000"/>
                                        </p:animScale>
                                      </p:childTnLst>
                                    </p:cTn>
                                  </p:par>
                                  <p:par>
                                    <p:cTn id="187" presetID="53" presetClass="entr" presetSubtype="16" fill="hold" grpId="0" nodeType="withEffect">
                                      <p:stCondLst>
                                        <p:cond delay="500"/>
                                      </p:stCondLst>
                                      <p:childTnLst>
                                        <p:set>
                                          <p:cBhvr>
                                            <p:cTn id="188" dur="1" fill="hold">
                                              <p:stCondLst>
                                                <p:cond delay="0"/>
                                              </p:stCondLst>
                                            </p:cTn>
                                            <p:tgtEl>
                                              <p:spTgt spid="35"/>
                                            </p:tgtEl>
                                            <p:attrNameLst>
                                              <p:attrName>style.visibility</p:attrName>
                                            </p:attrNameLst>
                                          </p:cBhvr>
                                          <p:to>
                                            <p:strVal val="visible"/>
                                          </p:to>
                                        </p:set>
                                        <p:anim calcmode="lin" valueType="num">
                                          <p:cBhvr>
                                            <p:cTn id="189" dur="300" fill="hold"/>
                                            <p:tgtEl>
                                              <p:spTgt spid="35"/>
                                            </p:tgtEl>
                                            <p:attrNameLst>
                                              <p:attrName>ppt_w</p:attrName>
                                            </p:attrNameLst>
                                          </p:cBhvr>
                                          <p:tavLst>
                                            <p:tav tm="0">
                                              <p:val>
                                                <p:fltVal val="0"/>
                                              </p:val>
                                            </p:tav>
                                            <p:tav tm="100000">
                                              <p:val>
                                                <p:strVal val="#ppt_w"/>
                                              </p:val>
                                            </p:tav>
                                          </p:tavLst>
                                        </p:anim>
                                        <p:anim calcmode="lin" valueType="num">
                                          <p:cBhvr>
                                            <p:cTn id="190" dur="300" fill="hold"/>
                                            <p:tgtEl>
                                              <p:spTgt spid="35"/>
                                            </p:tgtEl>
                                            <p:attrNameLst>
                                              <p:attrName>ppt_h</p:attrName>
                                            </p:attrNameLst>
                                          </p:cBhvr>
                                          <p:tavLst>
                                            <p:tav tm="0">
                                              <p:val>
                                                <p:fltVal val="0"/>
                                              </p:val>
                                            </p:tav>
                                            <p:tav tm="100000">
                                              <p:val>
                                                <p:strVal val="#ppt_h"/>
                                              </p:val>
                                            </p:tav>
                                          </p:tavLst>
                                        </p:anim>
                                        <p:animEffect transition="in" filter="fade">
                                          <p:cBhvr>
                                            <p:cTn id="191" dur="300"/>
                                            <p:tgtEl>
                                              <p:spTgt spid="35"/>
                                            </p:tgtEl>
                                          </p:cBhvr>
                                        </p:animEffect>
                                      </p:childTnLst>
                                    </p:cTn>
                                  </p:par>
                                  <p:par>
                                    <p:cTn id="192" presetID="6" presetClass="emph" presetSubtype="0" autoRev="1" fill="hold" grpId="1" nodeType="withEffect">
                                      <p:stCondLst>
                                        <p:cond delay="800"/>
                                      </p:stCondLst>
                                      <p:childTnLst>
                                        <p:animScale>
                                          <p:cBhvr>
                                            <p:cTn id="193" dur="150" fill="hold"/>
                                            <p:tgtEl>
                                              <p:spTgt spid="35"/>
                                            </p:tgtEl>
                                          </p:cBhvr>
                                          <p:by x="110000" y="110000"/>
                                        </p:animScale>
                                      </p:childTnLst>
                                    </p:cTn>
                                  </p:par>
                                  <p:par>
                                    <p:cTn id="194" presetID="2" presetClass="entr" presetSubtype="2" fill="hold" grpId="0" nodeType="withEffect" p14:presetBounceEnd="50000">
                                      <p:stCondLst>
                                        <p:cond delay="800"/>
                                      </p:stCondLst>
                                      <p:childTnLst>
                                        <p:set>
                                          <p:cBhvr>
                                            <p:cTn id="195" dur="1" fill="hold">
                                              <p:stCondLst>
                                                <p:cond delay="0"/>
                                              </p:stCondLst>
                                            </p:cTn>
                                            <p:tgtEl>
                                              <p:spTgt spid="36"/>
                                            </p:tgtEl>
                                            <p:attrNameLst>
                                              <p:attrName>style.visibility</p:attrName>
                                            </p:attrNameLst>
                                          </p:cBhvr>
                                          <p:to>
                                            <p:strVal val="visible"/>
                                          </p:to>
                                        </p:set>
                                        <p:anim calcmode="lin" valueType="num" p14:bounceEnd="50000">
                                          <p:cBhvr additive="base">
                                            <p:cTn id="196"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197" dur="500" fill="hold"/>
                                            <p:tgtEl>
                                              <p:spTgt spid="36"/>
                                            </p:tgtEl>
                                            <p:attrNameLst>
                                              <p:attrName>ppt_y</p:attrName>
                                            </p:attrNameLst>
                                          </p:cBhvr>
                                          <p:tavLst>
                                            <p:tav tm="0">
                                              <p:val>
                                                <p:strVal val="#ppt_y"/>
                                              </p:val>
                                            </p:tav>
                                            <p:tav tm="100000">
                                              <p:val>
                                                <p:strVal val="#ppt_y"/>
                                              </p:val>
                                            </p:tav>
                                          </p:tavLst>
                                        </p:anim>
                                      </p:childTnLst>
                                    </p:cTn>
                                  </p:par>
                                  <p:par>
                                    <p:cTn id="198" presetID="53" presetClass="entr" presetSubtype="16" fill="hold" grpId="0" nodeType="withEffect">
                                      <p:stCondLst>
                                        <p:cond delay="800"/>
                                      </p:stCondLst>
                                      <p:childTnLst>
                                        <p:set>
                                          <p:cBhvr>
                                            <p:cTn id="199" dur="1" fill="hold">
                                              <p:stCondLst>
                                                <p:cond delay="0"/>
                                              </p:stCondLst>
                                            </p:cTn>
                                            <p:tgtEl>
                                              <p:spTgt spid="21"/>
                                            </p:tgtEl>
                                            <p:attrNameLst>
                                              <p:attrName>style.visibility</p:attrName>
                                            </p:attrNameLst>
                                          </p:cBhvr>
                                          <p:to>
                                            <p:strVal val="visible"/>
                                          </p:to>
                                        </p:set>
                                        <p:anim calcmode="lin" valueType="num">
                                          <p:cBhvr>
                                            <p:cTn id="200" dur="300" fill="hold"/>
                                            <p:tgtEl>
                                              <p:spTgt spid="21"/>
                                            </p:tgtEl>
                                            <p:attrNameLst>
                                              <p:attrName>ppt_w</p:attrName>
                                            </p:attrNameLst>
                                          </p:cBhvr>
                                          <p:tavLst>
                                            <p:tav tm="0">
                                              <p:val>
                                                <p:fltVal val="0"/>
                                              </p:val>
                                            </p:tav>
                                            <p:tav tm="100000">
                                              <p:val>
                                                <p:strVal val="#ppt_w"/>
                                              </p:val>
                                            </p:tav>
                                          </p:tavLst>
                                        </p:anim>
                                        <p:anim calcmode="lin" valueType="num">
                                          <p:cBhvr>
                                            <p:cTn id="201" dur="300" fill="hold"/>
                                            <p:tgtEl>
                                              <p:spTgt spid="21"/>
                                            </p:tgtEl>
                                            <p:attrNameLst>
                                              <p:attrName>ppt_h</p:attrName>
                                            </p:attrNameLst>
                                          </p:cBhvr>
                                          <p:tavLst>
                                            <p:tav tm="0">
                                              <p:val>
                                                <p:fltVal val="0"/>
                                              </p:val>
                                            </p:tav>
                                            <p:tav tm="100000">
                                              <p:val>
                                                <p:strVal val="#ppt_h"/>
                                              </p:val>
                                            </p:tav>
                                          </p:tavLst>
                                        </p:anim>
                                        <p:animEffect transition="in" filter="fade">
                                          <p:cBhvr>
                                            <p:cTn id="202" dur="300"/>
                                            <p:tgtEl>
                                              <p:spTgt spid="21"/>
                                            </p:tgtEl>
                                          </p:cBhvr>
                                        </p:animEffect>
                                      </p:childTnLst>
                                    </p:cTn>
                                  </p:par>
                                  <p:par>
                                    <p:cTn id="203" presetID="6" presetClass="emph" presetSubtype="0" autoRev="1" fill="hold" grpId="1" nodeType="withEffect">
                                      <p:stCondLst>
                                        <p:cond delay="1100"/>
                                      </p:stCondLst>
                                      <p:childTnLst>
                                        <p:animScale>
                                          <p:cBhvr>
                                            <p:cTn id="204" dur="150" fill="hold"/>
                                            <p:tgtEl>
                                              <p:spTgt spid="2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10" grpId="0" animBg="1"/>
          <p:bldP spid="10"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p:bldP spid="35" grpId="1"/>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300"/>
                                      </p:stCondLst>
                                      <p:childTnLst>
                                        <p:set>
                                          <p:cBhvr>
                                            <p:cTn id="27" dur="1" fill="hold">
                                              <p:stCondLst>
                                                <p:cond delay="0"/>
                                              </p:stCondLst>
                                            </p:cTn>
                                            <p:tgtEl>
                                              <p:spTgt spid="10"/>
                                            </p:tgtEl>
                                            <p:attrNameLst>
                                              <p:attrName>style.visibility</p:attrName>
                                            </p:attrNameLst>
                                          </p:cBhvr>
                                          <p:to>
                                            <p:strVal val="visible"/>
                                          </p:to>
                                        </p:set>
                                        <p:anim calcmode="lin" valueType="num">
                                          <p:cBhvr>
                                            <p:cTn id="28" dur="300" fill="hold"/>
                                            <p:tgtEl>
                                              <p:spTgt spid="10"/>
                                            </p:tgtEl>
                                            <p:attrNameLst>
                                              <p:attrName>ppt_w</p:attrName>
                                            </p:attrNameLst>
                                          </p:cBhvr>
                                          <p:tavLst>
                                            <p:tav tm="0">
                                              <p:val>
                                                <p:fltVal val="0"/>
                                              </p:val>
                                            </p:tav>
                                            <p:tav tm="100000">
                                              <p:val>
                                                <p:strVal val="#ppt_w"/>
                                              </p:val>
                                            </p:tav>
                                          </p:tavLst>
                                        </p:anim>
                                        <p:anim calcmode="lin" valueType="num">
                                          <p:cBhvr>
                                            <p:cTn id="29" dur="300" fill="hold"/>
                                            <p:tgtEl>
                                              <p:spTgt spid="10"/>
                                            </p:tgtEl>
                                            <p:attrNameLst>
                                              <p:attrName>ppt_h</p:attrName>
                                            </p:attrNameLst>
                                          </p:cBhvr>
                                          <p:tavLst>
                                            <p:tav tm="0">
                                              <p:val>
                                                <p:fltVal val="0"/>
                                              </p:val>
                                            </p:tav>
                                            <p:tav tm="100000">
                                              <p:val>
                                                <p:strVal val="#ppt_h"/>
                                              </p:val>
                                            </p:tav>
                                          </p:tavLst>
                                        </p:anim>
                                        <p:animEffect transition="in" filter="fade">
                                          <p:cBhvr>
                                            <p:cTn id="30" dur="300"/>
                                            <p:tgtEl>
                                              <p:spTgt spid="10"/>
                                            </p:tgtEl>
                                          </p:cBhvr>
                                        </p:animEffect>
                                      </p:childTnLst>
                                    </p:cTn>
                                  </p:par>
                                  <p:par>
                                    <p:cTn id="31" presetID="6" presetClass="emph" presetSubtype="0" autoRev="1" fill="hold" grpId="1" nodeType="withEffect">
                                      <p:stCondLst>
                                        <p:cond delay="600"/>
                                      </p:stCondLst>
                                      <p:childTnLst>
                                        <p:animScale>
                                          <p:cBhvr>
                                            <p:cTn id="32" dur="150" fill="hold"/>
                                            <p:tgtEl>
                                              <p:spTgt spid="10"/>
                                            </p:tgtEl>
                                          </p:cBhvr>
                                          <p:by x="110000" y="110000"/>
                                        </p:animScale>
                                      </p:childTnLst>
                                    </p:cTn>
                                  </p:par>
                                  <p:par>
                                    <p:cTn id="33" presetID="53" presetClass="entr" presetSubtype="16" fill="hold" grpId="0" nodeType="withEffect">
                                      <p:stCondLst>
                                        <p:cond delay="20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par>
                                    <p:cTn id="38" presetID="6" presetClass="emph" presetSubtype="0" autoRev="1" fill="hold" grpId="1" nodeType="withEffect">
                                      <p:stCondLst>
                                        <p:cond delay="500"/>
                                      </p:stCondLst>
                                      <p:childTnLst>
                                        <p:animScale>
                                          <p:cBhvr>
                                            <p:cTn id="39" dur="150" fill="hold"/>
                                            <p:tgtEl>
                                              <p:spTgt spid="7"/>
                                            </p:tgtEl>
                                          </p:cBhvr>
                                          <p:by x="110000" y="110000"/>
                                        </p:animScale>
                                      </p:childTnLst>
                                    </p:cTn>
                                  </p:par>
                                  <p:par>
                                    <p:cTn id="40" presetID="53" presetClass="entr" presetSubtype="16"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300" fill="hold"/>
                                            <p:tgtEl>
                                              <p:spTgt spid="6"/>
                                            </p:tgtEl>
                                            <p:attrNameLst>
                                              <p:attrName>ppt_w</p:attrName>
                                            </p:attrNameLst>
                                          </p:cBhvr>
                                          <p:tavLst>
                                            <p:tav tm="0">
                                              <p:val>
                                                <p:fltVal val="0"/>
                                              </p:val>
                                            </p:tav>
                                            <p:tav tm="100000">
                                              <p:val>
                                                <p:strVal val="#ppt_w"/>
                                              </p:val>
                                            </p:tav>
                                          </p:tavLst>
                                        </p:anim>
                                        <p:anim calcmode="lin" valueType="num">
                                          <p:cBhvr>
                                            <p:cTn id="43" dur="300" fill="hold"/>
                                            <p:tgtEl>
                                              <p:spTgt spid="6"/>
                                            </p:tgtEl>
                                            <p:attrNameLst>
                                              <p:attrName>ppt_h</p:attrName>
                                            </p:attrNameLst>
                                          </p:cBhvr>
                                          <p:tavLst>
                                            <p:tav tm="0">
                                              <p:val>
                                                <p:fltVal val="0"/>
                                              </p:val>
                                            </p:tav>
                                            <p:tav tm="100000">
                                              <p:val>
                                                <p:strVal val="#ppt_h"/>
                                              </p:val>
                                            </p:tav>
                                          </p:tavLst>
                                        </p:anim>
                                        <p:animEffect transition="in" filter="fade">
                                          <p:cBhvr>
                                            <p:cTn id="44" dur="300"/>
                                            <p:tgtEl>
                                              <p:spTgt spid="6"/>
                                            </p:tgtEl>
                                          </p:cBhvr>
                                        </p:animEffect>
                                      </p:childTnLst>
                                    </p:cTn>
                                  </p:par>
                                  <p:par>
                                    <p:cTn id="45" presetID="6" presetClass="emph" presetSubtype="0" autoRev="1" fill="hold" grpId="1" nodeType="withEffect">
                                      <p:stCondLst>
                                        <p:cond delay="300"/>
                                      </p:stCondLst>
                                      <p:childTnLst>
                                        <p:animScale>
                                          <p:cBhvr>
                                            <p:cTn id="46" dur="150" fill="hold"/>
                                            <p:tgtEl>
                                              <p:spTgt spid="6"/>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300" fill="hold"/>
                                            <p:tgtEl>
                                              <p:spTgt spid="16"/>
                                            </p:tgtEl>
                                            <p:attrNameLst>
                                              <p:attrName>ppt_w</p:attrName>
                                            </p:attrNameLst>
                                          </p:cBhvr>
                                          <p:tavLst>
                                            <p:tav tm="0">
                                              <p:val>
                                                <p:fltVal val="0"/>
                                              </p:val>
                                            </p:tav>
                                            <p:tav tm="100000">
                                              <p:val>
                                                <p:strVal val="#ppt_w"/>
                                              </p:val>
                                            </p:tav>
                                          </p:tavLst>
                                        </p:anim>
                                        <p:anim calcmode="lin" valueType="num">
                                          <p:cBhvr>
                                            <p:cTn id="64" dur="300" fill="hold"/>
                                            <p:tgtEl>
                                              <p:spTgt spid="16"/>
                                            </p:tgtEl>
                                            <p:attrNameLst>
                                              <p:attrName>ppt_h</p:attrName>
                                            </p:attrNameLst>
                                          </p:cBhvr>
                                          <p:tavLst>
                                            <p:tav tm="0">
                                              <p:val>
                                                <p:fltVal val="0"/>
                                              </p:val>
                                            </p:tav>
                                            <p:tav tm="100000">
                                              <p:val>
                                                <p:strVal val="#ppt_h"/>
                                              </p:val>
                                            </p:tav>
                                          </p:tavLst>
                                        </p:anim>
                                        <p:animEffect transition="in" filter="fade">
                                          <p:cBhvr>
                                            <p:cTn id="65" dur="300"/>
                                            <p:tgtEl>
                                              <p:spTgt spid="16"/>
                                            </p:tgtEl>
                                          </p:cBhvr>
                                        </p:animEffect>
                                      </p:childTnLst>
                                    </p:cTn>
                                  </p:par>
                                  <p:par>
                                    <p:cTn id="66" presetID="6" presetClass="emph" presetSubtype="0" autoRev="1" fill="hold" grpId="1" nodeType="withEffect">
                                      <p:stCondLst>
                                        <p:cond delay="300"/>
                                      </p:stCondLst>
                                      <p:childTnLst>
                                        <p:animScale>
                                          <p:cBhvr>
                                            <p:cTn id="67" dur="150" fill="hold"/>
                                            <p:tgtEl>
                                              <p:spTgt spid="16"/>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p:cTn id="70" dur="300" fill="hold"/>
                                            <p:tgtEl>
                                              <p:spTgt spid="17"/>
                                            </p:tgtEl>
                                            <p:attrNameLst>
                                              <p:attrName>ppt_w</p:attrName>
                                            </p:attrNameLst>
                                          </p:cBhvr>
                                          <p:tavLst>
                                            <p:tav tm="0">
                                              <p:val>
                                                <p:fltVal val="0"/>
                                              </p:val>
                                            </p:tav>
                                            <p:tav tm="100000">
                                              <p:val>
                                                <p:strVal val="#ppt_w"/>
                                              </p:val>
                                            </p:tav>
                                          </p:tavLst>
                                        </p:anim>
                                        <p:anim calcmode="lin" valueType="num">
                                          <p:cBhvr>
                                            <p:cTn id="71" dur="300" fill="hold"/>
                                            <p:tgtEl>
                                              <p:spTgt spid="17"/>
                                            </p:tgtEl>
                                            <p:attrNameLst>
                                              <p:attrName>ppt_h</p:attrName>
                                            </p:attrNameLst>
                                          </p:cBhvr>
                                          <p:tavLst>
                                            <p:tav tm="0">
                                              <p:val>
                                                <p:fltVal val="0"/>
                                              </p:val>
                                            </p:tav>
                                            <p:tav tm="100000">
                                              <p:val>
                                                <p:strVal val="#ppt_h"/>
                                              </p:val>
                                            </p:tav>
                                          </p:tavLst>
                                        </p:anim>
                                        <p:animEffect transition="in" filter="fade">
                                          <p:cBhvr>
                                            <p:cTn id="72" dur="300"/>
                                            <p:tgtEl>
                                              <p:spTgt spid="17"/>
                                            </p:tgtEl>
                                          </p:cBhvr>
                                        </p:animEffect>
                                      </p:childTnLst>
                                    </p:cTn>
                                  </p:par>
                                  <p:par>
                                    <p:cTn id="73" presetID="6" presetClass="emph" presetSubtype="0" autoRev="1" fill="hold" grpId="1" nodeType="withEffect">
                                      <p:stCondLst>
                                        <p:cond delay="300"/>
                                      </p:stCondLst>
                                      <p:childTnLst>
                                        <p:animScale>
                                          <p:cBhvr>
                                            <p:cTn id="74" dur="150" fill="hold"/>
                                            <p:tgtEl>
                                              <p:spTgt spid="17"/>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300" fill="hold"/>
                                            <p:tgtEl>
                                              <p:spTgt spid="15"/>
                                            </p:tgtEl>
                                            <p:attrNameLst>
                                              <p:attrName>ppt_w</p:attrName>
                                            </p:attrNameLst>
                                          </p:cBhvr>
                                          <p:tavLst>
                                            <p:tav tm="0">
                                              <p:val>
                                                <p:fltVal val="0"/>
                                              </p:val>
                                            </p:tav>
                                            <p:tav tm="100000">
                                              <p:val>
                                                <p:strVal val="#ppt_w"/>
                                              </p:val>
                                            </p:tav>
                                          </p:tavLst>
                                        </p:anim>
                                        <p:anim calcmode="lin" valueType="num">
                                          <p:cBhvr>
                                            <p:cTn id="78" dur="300" fill="hold"/>
                                            <p:tgtEl>
                                              <p:spTgt spid="15"/>
                                            </p:tgtEl>
                                            <p:attrNameLst>
                                              <p:attrName>ppt_h</p:attrName>
                                            </p:attrNameLst>
                                          </p:cBhvr>
                                          <p:tavLst>
                                            <p:tav tm="0">
                                              <p:val>
                                                <p:fltVal val="0"/>
                                              </p:val>
                                            </p:tav>
                                            <p:tav tm="100000">
                                              <p:val>
                                                <p:strVal val="#ppt_h"/>
                                              </p:val>
                                            </p:tav>
                                          </p:tavLst>
                                        </p:anim>
                                        <p:animEffect transition="in" filter="fade">
                                          <p:cBhvr>
                                            <p:cTn id="79" dur="300"/>
                                            <p:tgtEl>
                                              <p:spTgt spid="15"/>
                                            </p:tgtEl>
                                          </p:cBhvr>
                                        </p:animEffect>
                                      </p:childTnLst>
                                    </p:cTn>
                                  </p:par>
                                  <p:par>
                                    <p:cTn id="80" presetID="6" presetClass="emph" presetSubtype="0" autoRev="1" fill="hold" grpId="1" nodeType="withEffect">
                                      <p:stCondLst>
                                        <p:cond delay="300"/>
                                      </p:stCondLst>
                                      <p:childTnLst>
                                        <p:animScale>
                                          <p:cBhvr>
                                            <p:cTn id="81" dur="150" fill="hold"/>
                                            <p:tgtEl>
                                              <p:spTgt spid="15"/>
                                            </p:tgtEl>
                                          </p:cBhvr>
                                          <p:by x="110000" y="110000"/>
                                        </p:animScale>
                                      </p:childTnLst>
                                    </p:cTn>
                                  </p:par>
                                  <p:par>
                                    <p:cTn id="82" presetID="53" presetClass="entr" presetSubtype="16" fill="hold" grpId="0" nodeType="withEffect">
                                      <p:stCondLst>
                                        <p:cond delay="200"/>
                                      </p:stCondLst>
                                      <p:childTnLst>
                                        <p:set>
                                          <p:cBhvr>
                                            <p:cTn id="83" dur="1" fill="hold">
                                              <p:stCondLst>
                                                <p:cond delay="0"/>
                                              </p:stCondLst>
                                            </p:cTn>
                                            <p:tgtEl>
                                              <p:spTgt spid="18"/>
                                            </p:tgtEl>
                                            <p:attrNameLst>
                                              <p:attrName>style.visibility</p:attrName>
                                            </p:attrNameLst>
                                          </p:cBhvr>
                                          <p:to>
                                            <p:strVal val="visible"/>
                                          </p:to>
                                        </p:set>
                                        <p:anim calcmode="lin" valueType="num">
                                          <p:cBhvr>
                                            <p:cTn id="84" dur="300" fill="hold"/>
                                            <p:tgtEl>
                                              <p:spTgt spid="18"/>
                                            </p:tgtEl>
                                            <p:attrNameLst>
                                              <p:attrName>ppt_w</p:attrName>
                                            </p:attrNameLst>
                                          </p:cBhvr>
                                          <p:tavLst>
                                            <p:tav tm="0">
                                              <p:val>
                                                <p:fltVal val="0"/>
                                              </p:val>
                                            </p:tav>
                                            <p:tav tm="100000">
                                              <p:val>
                                                <p:strVal val="#ppt_w"/>
                                              </p:val>
                                            </p:tav>
                                          </p:tavLst>
                                        </p:anim>
                                        <p:anim calcmode="lin" valueType="num">
                                          <p:cBhvr>
                                            <p:cTn id="85" dur="300" fill="hold"/>
                                            <p:tgtEl>
                                              <p:spTgt spid="18"/>
                                            </p:tgtEl>
                                            <p:attrNameLst>
                                              <p:attrName>ppt_h</p:attrName>
                                            </p:attrNameLst>
                                          </p:cBhvr>
                                          <p:tavLst>
                                            <p:tav tm="0">
                                              <p:val>
                                                <p:fltVal val="0"/>
                                              </p:val>
                                            </p:tav>
                                            <p:tav tm="100000">
                                              <p:val>
                                                <p:strVal val="#ppt_h"/>
                                              </p:val>
                                            </p:tav>
                                          </p:tavLst>
                                        </p:anim>
                                        <p:animEffect transition="in" filter="fade">
                                          <p:cBhvr>
                                            <p:cTn id="86" dur="300"/>
                                            <p:tgtEl>
                                              <p:spTgt spid="18"/>
                                            </p:tgtEl>
                                          </p:cBhvr>
                                        </p:animEffect>
                                      </p:childTnLst>
                                    </p:cTn>
                                  </p:par>
                                  <p:par>
                                    <p:cTn id="87" presetID="6" presetClass="emph" presetSubtype="0" autoRev="1" fill="hold" grpId="1" nodeType="withEffect">
                                      <p:stCondLst>
                                        <p:cond delay="500"/>
                                      </p:stCondLst>
                                      <p:childTnLst>
                                        <p:animScale>
                                          <p:cBhvr>
                                            <p:cTn id="88" dur="150" fill="hold"/>
                                            <p:tgtEl>
                                              <p:spTgt spid="18"/>
                                            </p:tgtEl>
                                          </p:cBhvr>
                                          <p:by x="110000" y="110000"/>
                                        </p:animScale>
                                      </p:childTnLst>
                                    </p:cTn>
                                  </p:par>
                                  <p:par>
                                    <p:cTn id="89" presetID="53" presetClass="entr" presetSubtype="16" fill="hold" grpId="0" nodeType="withEffect">
                                      <p:stCondLst>
                                        <p:cond delay="60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900"/>
                                      </p:stCondLst>
                                      <p:childTnLst>
                                        <p:animScale>
                                          <p:cBhvr>
                                            <p:cTn id="95" dur="150" fill="hold"/>
                                            <p:tgtEl>
                                              <p:spTgt spid="20"/>
                                            </p:tgtEl>
                                          </p:cBhvr>
                                          <p:by x="110000" y="110000"/>
                                        </p:animScale>
                                      </p:childTnLst>
                                    </p:cTn>
                                  </p:par>
                                  <p:par>
                                    <p:cTn id="96" presetID="53" presetClass="entr" presetSubtype="16" fill="hold" grpId="0" nodeType="withEffect">
                                      <p:stCondLst>
                                        <p:cond delay="200"/>
                                      </p:stCondLst>
                                      <p:childTnLst>
                                        <p:set>
                                          <p:cBhvr>
                                            <p:cTn id="97" dur="1" fill="hold">
                                              <p:stCondLst>
                                                <p:cond delay="0"/>
                                              </p:stCondLst>
                                            </p:cTn>
                                            <p:tgtEl>
                                              <p:spTgt spid="34"/>
                                            </p:tgtEl>
                                            <p:attrNameLst>
                                              <p:attrName>style.visibility</p:attrName>
                                            </p:attrNameLst>
                                          </p:cBhvr>
                                          <p:to>
                                            <p:strVal val="visible"/>
                                          </p:to>
                                        </p:set>
                                        <p:anim calcmode="lin" valueType="num">
                                          <p:cBhvr>
                                            <p:cTn id="98" dur="300" fill="hold"/>
                                            <p:tgtEl>
                                              <p:spTgt spid="34"/>
                                            </p:tgtEl>
                                            <p:attrNameLst>
                                              <p:attrName>ppt_w</p:attrName>
                                            </p:attrNameLst>
                                          </p:cBhvr>
                                          <p:tavLst>
                                            <p:tav tm="0">
                                              <p:val>
                                                <p:fltVal val="0"/>
                                              </p:val>
                                            </p:tav>
                                            <p:tav tm="100000">
                                              <p:val>
                                                <p:strVal val="#ppt_w"/>
                                              </p:val>
                                            </p:tav>
                                          </p:tavLst>
                                        </p:anim>
                                        <p:anim calcmode="lin" valueType="num">
                                          <p:cBhvr>
                                            <p:cTn id="99" dur="300" fill="hold"/>
                                            <p:tgtEl>
                                              <p:spTgt spid="34"/>
                                            </p:tgtEl>
                                            <p:attrNameLst>
                                              <p:attrName>ppt_h</p:attrName>
                                            </p:attrNameLst>
                                          </p:cBhvr>
                                          <p:tavLst>
                                            <p:tav tm="0">
                                              <p:val>
                                                <p:fltVal val="0"/>
                                              </p:val>
                                            </p:tav>
                                            <p:tav tm="100000">
                                              <p:val>
                                                <p:strVal val="#ppt_h"/>
                                              </p:val>
                                            </p:tav>
                                          </p:tavLst>
                                        </p:anim>
                                        <p:animEffect transition="in" filter="fade">
                                          <p:cBhvr>
                                            <p:cTn id="100" dur="300"/>
                                            <p:tgtEl>
                                              <p:spTgt spid="34"/>
                                            </p:tgtEl>
                                          </p:cBhvr>
                                        </p:animEffect>
                                      </p:childTnLst>
                                    </p:cTn>
                                  </p:par>
                                  <p:par>
                                    <p:cTn id="101" presetID="6" presetClass="emph" presetSubtype="0" autoRev="1" fill="hold" grpId="1" nodeType="withEffect">
                                      <p:stCondLst>
                                        <p:cond delay="500"/>
                                      </p:stCondLst>
                                      <p:childTnLst>
                                        <p:animScale>
                                          <p:cBhvr>
                                            <p:cTn id="102" dur="150" fill="hold"/>
                                            <p:tgtEl>
                                              <p:spTgt spid="34"/>
                                            </p:tgtEl>
                                          </p:cBhvr>
                                          <p:by x="110000" y="110000"/>
                                        </p:animScale>
                                      </p:childTnLst>
                                    </p:cTn>
                                  </p:par>
                                  <p:par>
                                    <p:cTn id="103" presetID="53" presetClass="entr" presetSubtype="16"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anim calcmode="lin" valueType="num">
                                          <p:cBhvr>
                                            <p:cTn id="105" dur="300" fill="hold"/>
                                            <p:tgtEl>
                                              <p:spTgt spid="14"/>
                                            </p:tgtEl>
                                            <p:attrNameLst>
                                              <p:attrName>ppt_w</p:attrName>
                                            </p:attrNameLst>
                                          </p:cBhvr>
                                          <p:tavLst>
                                            <p:tav tm="0">
                                              <p:val>
                                                <p:fltVal val="0"/>
                                              </p:val>
                                            </p:tav>
                                            <p:tav tm="100000">
                                              <p:val>
                                                <p:strVal val="#ppt_w"/>
                                              </p:val>
                                            </p:tav>
                                          </p:tavLst>
                                        </p:anim>
                                        <p:anim calcmode="lin" valueType="num">
                                          <p:cBhvr>
                                            <p:cTn id="106" dur="300" fill="hold"/>
                                            <p:tgtEl>
                                              <p:spTgt spid="14"/>
                                            </p:tgtEl>
                                            <p:attrNameLst>
                                              <p:attrName>ppt_h</p:attrName>
                                            </p:attrNameLst>
                                          </p:cBhvr>
                                          <p:tavLst>
                                            <p:tav tm="0">
                                              <p:val>
                                                <p:fltVal val="0"/>
                                              </p:val>
                                            </p:tav>
                                            <p:tav tm="100000">
                                              <p:val>
                                                <p:strVal val="#ppt_h"/>
                                              </p:val>
                                            </p:tav>
                                          </p:tavLst>
                                        </p:anim>
                                        <p:animEffect transition="in" filter="fade">
                                          <p:cBhvr>
                                            <p:cTn id="107" dur="300"/>
                                            <p:tgtEl>
                                              <p:spTgt spid="14"/>
                                            </p:tgtEl>
                                          </p:cBhvr>
                                        </p:animEffect>
                                      </p:childTnLst>
                                    </p:cTn>
                                  </p:par>
                                  <p:par>
                                    <p:cTn id="108" presetID="6" presetClass="emph" presetSubtype="0" autoRev="1" fill="hold" grpId="1" nodeType="withEffect">
                                      <p:stCondLst>
                                        <p:cond delay="300"/>
                                      </p:stCondLst>
                                      <p:childTnLst>
                                        <p:animScale>
                                          <p:cBhvr>
                                            <p:cTn id="109" dur="150" fill="hold"/>
                                            <p:tgtEl>
                                              <p:spTgt spid="14"/>
                                            </p:tgtEl>
                                          </p:cBhvr>
                                          <p:by x="110000" y="110000"/>
                                        </p:animScale>
                                      </p:childTnLst>
                                    </p:cTn>
                                  </p:par>
                                  <p:par>
                                    <p:cTn id="110" presetID="53" presetClass="entr" presetSubtype="16" fill="hold" grpId="0" nodeType="withEffect">
                                      <p:stCondLst>
                                        <p:cond delay="400"/>
                                      </p:stCondLst>
                                      <p:childTnLst>
                                        <p:set>
                                          <p:cBhvr>
                                            <p:cTn id="111" dur="1" fill="hold">
                                              <p:stCondLst>
                                                <p:cond delay="0"/>
                                              </p:stCondLst>
                                            </p:cTn>
                                            <p:tgtEl>
                                              <p:spTgt spid="31"/>
                                            </p:tgtEl>
                                            <p:attrNameLst>
                                              <p:attrName>style.visibility</p:attrName>
                                            </p:attrNameLst>
                                          </p:cBhvr>
                                          <p:to>
                                            <p:strVal val="visible"/>
                                          </p:to>
                                        </p:set>
                                        <p:anim calcmode="lin" valueType="num">
                                          <p:cBhvr>
                                            <p:cTn id="112" dur="300" fill="hold"/>
                                            <p:tgtEl>
                                              <p:spTgt spid="31"/>
                                            </p:tgtEl>
                                            <p:attrNameLst>
                                              <p:attrName>ppt_w</p:attrName>
                                            </p:attrNameLst>
                                          </p:cBhvr>
                                          <p:tavLst>
                                            <p:tav tm="0">
                                              <p:val>
                                                <p:fltVal val="0"/>
                                              </p:val>
                                            </p:tav>
                                            <p:tav tm="100000">
                                              <p:val>
                                                <p:strVal val="#ppt_w"/>
                                              </p:val>
                                            </p:tav>
                                          </p:tavLst>
                                        </p:anim>
                                        <p:anim calcmode="lin" valueType="num">
                                          <p:cBhvr>
                                            <p:cTn id="113" dur="300" fill="hold"/>
                                            <p:tgtEl>
                                              <p:spTgt spid="31"/>
                                            </p:tgtEl>
                                            <p:attrNameLst>
                                              <p:attrName>ppt_h</p:attrName>
                                            </p:attrNameLst>
                                          </p:cBhvr>
                                          <p:tavLst>
                                            <p:tav tm="0">
                                              <p:val>
                                                <p:fltVal val="0"/>
                                              </p:val>
                                            </p:tav>
                                            <p:tav tm="100000">
                                              <p:val>
                                                <p:strVal val="#ppt_h"/>
                                              </p:val>
                                            </p:tav>
                                          </p:tavLst>
                                        </p:anim>
                                        <p:animEffect transition="in" filter="fade">
                                          <p:cBhvr>
                                            <p:cTn id="114" dur="300"/>
                                            <p:tgtEl>
                                              <p:spTgt spid="31"/>
                                            </p:tgtEl>
                                          </p:cBhvr>
                                        </p:animEffect>
                                      </p:childTnLst>
                                    </p:cTn>
                                  </p:par>
                                  <p:par>
                                    <p:cTn id="115" presetID="6" presetClass="emph" presetSubtype="0" autoRev="1" fill="hold" grpId="1" nodeType="withEffect">
                                      <p:stCondLst>
                                        <p:cond delay="700"/>
                                      </p:stCondLst>
                                      <p:childTnLst>
                                        <p:animScale>
                                          <p:cBhvr>
                                            <p:cTn id="116" dur="150" fill="hold"/>
                                            <p:tgtEl>
                                              <p:spTgt spid="31"/>
                                            </p:tgtEl>
                                          </p:cBhvr>
                                          <p:by x="110000" y="110000"/>
                                        </p:animScale>
                                      </p:childTnLst>
                                    </p:cTn>
                                  </p:par>
                                  <p:par>
                                    <p:cTn id="117" presetID="53" presetClass="entr" presetSubtype="16" fill="hold" grpId="0" nodeType="withEffect">
                                      <p:stCondLst>
                                        <p:cond delay="100"/>
                                      </p:stCondLst>
                                      <p:childTnLst>
                                        <p:set>
                                          <p:cBhvr>
                                            <p:cTn id="118" dur="1" fill="hold">
                                              <p:stCondLst>
                                                <p:cond delay="0"/>
                                              </p:stCondLst>
                                            </p:cTn>
                                            <p:tgtEl>
                                              <p:spTgt spid="32"/>
                                            </p:tgtEl>
                                            <p:attrNameLst>
                                              <p:attrName>style.visibility</p:attrName>
                                            </p:attrNameLst>
                                          </p:cBhvr>
                                          <p:to>
                                            <p:strVal val="visible"/>
                                          </p:to>
                                        </p:set>
                                        <p:anim calcmode="lin" valueType="num">
                                          <p:cBhvr>
                                            <p:cTn id="119" dur="300" fill="hold"/>
                                            <p:tgtEl>
                                              <p:spTgt spid="32"/>
                                            </p:tgtEl>
                                            <p:attrNameLst>
                                              <p:attrName>ppt_w</p:attrName>
                                            </p:attrNameLst>
                                          </p:cBhvr>
                                          <p:tavLst>
                                            <p:tav tm="0">
                                              <p:val>
                                                <p:fltVal val="0"/>
                                              </p:val>
                                            </p:tav>
                                            <p:tav tm="100000">
                                              <p:val>
                                                <p:strVal val="#ppt_w"/>
                                              </p:val>
                                            </p:tav>
                                          </p:tavLst>
                                        </p:anim>
                                        <p:anim calcmode="lin" valueType="num">
                                          <p:cBhvr>
                                            <p:cTn id="120" dur="300" fill="hold"/>
                                            <p:tgtEl>
                                              <p:spTgt spid="32"/>
                                            </p:tgtEl>
                                            <p:attrNameLst>
                                              <p:attrName>ppt_h</p:attrName>
                                            </p:attrNameLst>
                                          </p:cBhvr>
                                          <p:tavLst>
                                            <p:tav tm="0">
                                              <p:val>
                                                <p:fltVal val="0"/>
                                              </p:val>
                                            </p:tav>
                                            <p:tav tm="100000">
                                              <p:val>
                                                <p:strVal val="#ppt_h"/>
                                              </p:val>
                                            </p:tav>
                                          </p:tavLst>
                                        </p:anim>
                                        <p:animEffect transition="in" filter="fade">
                                          <p:cBhvr>
                                            <p:cTn id="121" dur="300"/>
                                            <p:tgtEl>
                                              <p:spTgt spid="32"/>
                                            </p:tgtEl>
                                          </p:cBhvr>
                                        </p:animEffect>
                                      </p:childTnLst>
                                    </p:cTn>
                                  </p:par>
                                  <p:par>
                                    <p:cTn id="122" presetID="6" presetClass="emph" presetSubtype="0" autoRev="1" fill="hold" grpId="1" nodeType="withEffect">
                                      <p:stCondLst>
                                        <p:cond delay="400"/>
                                      </p:stCondLst>
                                      <p:childTnLst>
                                        <p:animScale>
                                          <p:cBhvr>
                                            <p:cTn id="123" dur="150" fill="hold"/>
                                            <p:tgtEl>
                                              <p:spTgt spid="32"/>
                                            </p:tgtEl>
                                          </p:cBhvr>
                                          <p:by x="110000" y="110000"/>
                                        </p:animScale>
                                      </p:childTnLst>
                                    </p:cTn>
                                  </p:par>
                                  <p:par>
                                    <p:cTn id="124" presetID="53" presetClass="entr" presetSubtype="16" fill="hold" grpId="0" nodeType="withEffect">
                                      <p:stCondLst>
                                        <p:cond delay="300"/>
                                      </p:stCondLst>
                                      <p:childTnLst>
                                        <p:set>
                                          <p:cBhvr>
                                            <p:cTn id="125" dur="1" fill="hold">
                                              <p:stCondLst>
                                                <p:cond delay="0"/>
                                              </p:stCondLst>
                                            </p:cTn>
                                            <p:tgtEl>
                                              <p:spTgt spid="22"/>
                                            </p:tgtEl>
                                            <p:attrNameLst>
                                              <p:attrName>style.visibility</p:attrName>
                                            </p:attrNameLst>
                                          </p:cBhvr>
                                          <p:to>
                                            <p:strVal val="visible"/>
                                          </p:to>
                                        </p:set>
                                        <p:anim calcmode="lin" valueType="num">
                                          <p:cBhvr>
                                            <p:cTn id="126" dur="300" fill="hold"/>
                                            <p:tgtEl>
                                              <p:spTgt spid="22"/>
                                            </p:tgtEl>
                                            <p:attrNameLst>
                                              <p:attrName>ppt_w</p:attrName>
                                            </p:attrNameLst>
                                          </p:cBhvr>
                                          <p:tavLst>
                                            <p:tav tm="0">
                                              <p:val>
                                                <p:fltVal val="0"/>
                                              </p:val>
                                            </p:tav>
                                            <p:tav tm="100000">
                                              <p:val>
                                                <p:strVal val="#ppt_w"/>
                                              </p:val>
                                            </p:tav>
                                          </p:tavLst>
                                        </p:anim>
                                        <p:anim calcmode="lin" valueType="num">
                                          <p:cBhvr>
                                            <p:cTn id="127" dur="300" fill="hold"/>
                                            <p:tgtEl>
                                              <p:spTgt spid="22"/>
                                            </p:tgtEl>
                                            <p:attrNameLst>
                                              <p:attrName>ppt_h</p:attrName>
                                            </p:attrNameLst>
                                          </p:cBhvr>
                                          <p:tavLst>
                                            <p:tav tm="0">
                                              <p:val>
                                                <p:fltVal val="0"/>
                                              </p:val>
                                            </p:tav>
                                            <p:tav tm="100000">
                                              <p:val>
                                                <p:strVal val="#ppt_h"/>
                                              </p:val>
                                            </p:tav>
                                          </p:tavLst>
                                        </p:anim>
                                        <p:animEffect transition="in" filter="fade">
                                          <p:cBhvr>
                                            <p:cTn id="128" dur="300"/>
                                            <p:tgtEl>
                                              <p:spTgt spid="22"/>
                                            </p:tgtEl>
                                          </p:cBhvr>
                                        </p:animEffect>
                                      </p:childTnLst>
                                    </p:cTn>
                                  </p:par>
                                  <p:par>
                                    <p:cTn id="129" presetID="6" presetClass="emph" presetSubtype="0" autoRev="1" fill="hold" grpId="1" nodeType="withEffect">
                                      <p:stCondLst>
                                        <p:cond delay="600"/>
                                      </p:stCondLst>
                                      <p:childTnLst>
                                        <p:animScale>
                                          <p:cBhvr>
                                            <p:cTn id="130" dur="150" fill="hold"/>
                                            <p:tgtEl>
                                              <p:spTgt spid="22"/>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300" fill="hold"/>
                                            <p:tgtEl>
                                              <p:spTgt spid="33"/>
                                            </p:tgtEl>
                                            <p:attrNameLst>
                                              <p:attrName>ppt_w</p:attrName>
                                            </p:attrNameLst>
                                          </p:cBhvr>
                                          <p:tavLst>
                                            <p:tav tm="0">
                                              <p:val>
                                                <p:fltVal val="0"/>
                                              </p:val>
                                            </p:tav>
                                            <p:tav tm="100000">
                                              <p:val>
                                                <p:strVal val="#ppt_w"/>
                                              </p:val>
                                            </p:tav>
                                          </p:tavLst>
                                        </p:anim>
                                        <p:anim calcmode="lin" valueType="num">
                                          <p:cBhvr>
                                            <p:cTn id="134" dur="300" fill="hold"/>
                                            <p:tgtEl>
                                              <p:spTgt spid="33"/>
                                            </p:tgtEl>
                                            <p:attrNameLst>
                                              <p:attrName>ppt_h</p:attrName>
                                            </p:attrNameLst>
                                          </p:cBhvr>
                                          <p:tavLst>
                                            <p:tav tm="0">
                                              <p:val>
                                                <p:fltVal val="0"/>
                                              </p:val>
                                            </p:tav>
                                            <p:tav tm="100000">
                                              <p:val>
                                                <p:strVal val="#ppt_h"/>
                                              </p:val>
                                            </p:tav>
                                          </p:tavLst>
                                        </p:anim>
                                        <p:animEffect transition="in" filter="fade">
                                          <p:cBhvr>
                                            <p:cTn id="135" dur="300"/>
                                            <p:tgtEl>
                                              <p:spTgt spid="33"/>
                                            </p:tgtEl>
                                          </p:cBhvr>
                                        </p:animEffect>
                                      </p:childTnLst>
                                    </p:cTn>
                                  </p:par>
                                  <p:par>
                                    <p:cTn id="136" presetID="6" presetClass="emph" presetSubtype="0" autoRev="1" fill="hold" grpId="1" nodeType="withEffect">
                                      <p:stCondLst>
                                        <p:cond delay="300"/>
                                      </p:stCondLst>
                                      <p:childTnLst>
                                        <p:animScale>
                                          <p:cBhvr>
                                            <p:cTn id="137" dur="150" fill="hold"/>
                                            <p:tgtEl>
                                              <p:spTgt spid="33"/>
                                            </p:tgtEl>
                                          </p:cBhvr>
                                          <p:by x="110000" y="110000"/>
                                        </p:animScale>
                                      </p:childTnLst>
                                    </p:cTn>
                                  </p:par>
                                  <p:par>
                                    <p:cTn id="138" presetID="53" presetClass="entr" presetSubtype="16" fill="hold" grpId="0" nodeType="withEffect">
                                      <p:stCondLst>
                                        <p:cond delay="200"/>
                                      </p:stCondLst>
                                      <p:childTnLst>
                                        <p:set>
                                          <p:cBhvr>
                                            <p:cTn id="139" dur="1" fill="hold">
                                              <p:stCondLst>
                                                <p:cond delay="0"/>
                                              </p:stCondLst>
                                            </p:cTn>
                                            <p:tgtEl>
                                              <p:spTgt spid="23"/>
                                            </p:tgtEl>
                                            <p:attrNameLst>
                                              <p:attrName>style.visibility</p:attrName>
                                            </p:attrNameLst>
                                          </p:cBhvr>
                                          <p:to>
                                            <p:strVal val="visible"/>
                                          </p:to>
                                        </p:set>
                                        <p:anim calcmode="lin" valueType="num">
                                          <p:cBhvr>
                                            <p:cTn id="140" dur="300" fill="hold"/>
                                            <p:tgtEl>
                                              <p:spTgt spid="23"/>
                                            </p:tgtEl>
                                            <p:attrNameLst>
                                              <p:attrName>ppt_w</p:attrName>
                                            </p:attrNameLst>
                                          </p:cBhvr>
                                          <p:tavLst>
                                            <p:tav tm="0">
                                              <p:val>
                                                <p:fltVal val="0"/>
                                              </p:val>
                                            </p:tav>
                                            <p:tav tm="100000">
                                              <p:val>
                                                <p:strVal val="#ppt_w"/>
                                              </p:val>
                                            </p:tav>
                                          </p:tavLst>
                                        </p:anim>
                                        <p:anim calcmode="lin" valueType="num">
                                          <p:cBhvr>
                                            <p:cTn id="141" dur="300" fill="hold"/>
                                            <p:tgtEl>
                                              <p:spTgt spid="23"/>
                                            </p:tgtEl>
                                            <p:attrNameLst>
                                              <p:attrName>ppt_h</p:attrName>
                                            </p:attrNameLst>
                                          </p:cBhvr>
                                          <p:tavLst>
                                            <p:tav tm="0">
                                              <p:val>
                                                <p:fltVal val="0"/>
                                              </p:val>
                                            </p:tav>
                                            <p:tav tm="100000">
                                              <p:val>
                                                <p:strVal val="#ppt_h"/>
                                              </p:val>
                                            </p:tav>
                                          </p:tavLst>
                                        </p:anim>
                                        <p:animEffect transition="in" filter="fade">
                                          <p:cBhvr>
                                            <p:cTn id="142" dur="300"/>
                                            <p:tgtEl>
                                              <p:spTgt spid="23"/>
                                            </p:tgtEl>
                                          </p:cBhvr>
                                        </p:animEffect>
                                      </p:childTnLst>
                                    </p:cTn>
                                  </p:par>
                                  <p:par>
                                    <p:cTn id="143" presetID="6" presetClass="emph" presetSubtype="0" autoRev="1" fill="hold" grpId="1" nodeType="withEffect">
                                      <p:stCondLst>
                                        <p:cond delay="500"/>
                                      </p:stCondLst>
                                      <p:childTnLst>
                                        <p:animScale>
                                          <p:cBhvr>
                                            <p:cTn id="144" dur="150" fill="hold"/>
                                            <p:tgtEl>
                                              <p:spTgt spid="23"/>
                                            </p:tgtEl>
                                          </p:cBhvr>
                                          <p:by x="110000" y="110000"/>
                                        </p:animScale>
                                      </p:childTnLst>
                                    </p:cTn>
                                  </p:par>
                                  <p:par>
                                    <p:cTn id="145" presetID="53" presetClass="entr" presetSubtype="16" fill="hold" grpId="0" nodeType="withEffect">
                                      <p:stCondLst>
                                        <p:cond delay="600"/>
                                      </p:stCondLst>
                                      <p:childTnLst>
                                        <p:set>
                                          <p:cBhvr>
                                            <p:cTn id="146" dur="1" fill="hold">
                                              <p:stCondLst>
                                                <p:cond delay="0"/>
                                              </p:stCondLst>
                                            </p:cTn>
                                            <p:tgtEl>
                                              <p:spTgt spid="24"/>
                                            </p:tgtEl>
                                            <p:attrNameLst>
                                              <p:attrName>style.visibility</p:attrName>
                                            </p:attrNameLst>
                                          </p:cBhvr>
                                          <p:to>
                                            <p:strVal val="visible"/>
                                          </p:to>
                                        </p:set>
                                        <p:anim calcmode="lin" valueType="num">
                                          <p:cBhvr>
                                            <p:cTn id="147" dur="300" fill="hold"/>
                                            <p:tgtEl>
                                              <p:spTgt spid="24"/>
                                            </p:tgtEl>
                                            <p:attrNameLst>
                                              <p:attrName>ppt_w</p:attrName>
                                            </p:attrNameLst>
                                          </p:cBhvr>
                                          <p:tavLst>
                                            <p:tav tm="0">
                                              <p:val>
                                                <p:fltVal val="0"/>
                                              </p:val>
                                            </p:tav>
                                            <p:tav tm="100000">
                                              <p:val>
                                                <p:strVal val="#ppt_w"/>
                                              </p:val>
                                            </p:tav>
                                          </p:tavLst>
                                        </p:anim>
                                        <p:anim calcmode="lin" valueType="num">
                                          <p:cBhvr>
                                            <p:cTn id="148" dur="300" fill="hold"/>
                                            <p:tgtEl>
                                              <p:spTgt spid="24"/>
                                            </p:tgtEl>
                                            <p:attrNameLst>
                                              <p:attrName>ppt_h</p:attrName>
                                            </p:attrNameLst>
                                          </p:cBhvr>
                                          <p:tavLst>
                                            <p:tav tm="0">
                                              <p:val>
                                                <p:fltVal val="0"/>
                                              </p:val>
                                            </p:tav>
                                            <p:tav tm="100000">
                                              <p:val>
                                                <p:strVal val="#ppt_h"/>
                                              </p:val>
                                            </p:tav>
                                          </p:tavLst>
                                        </p:anim>
                                        <p:animEffect transition="in" filter="fade">
                                          <p:cBhvr>
                                            <p:cTn id="149" dur="300"/>
                                            <p:tgtEl>
                                              <p:spTgt spid="24"/>
                                            </p:tgtEl>
                                          </p:cBhvr>
                                        </p:animEffect>
                                      </p:childTnLst>
                                    </p:cTn>
                                  </p:par>
                                  <p:par>
                                    <p:cTn id="150" presetID="6" presetClass="emph" presetSubtype="0" autoRev="1" fill="hold" grpId="1" nodeType="withEffect">
                                      <p:stCondLst>
                                        <p:cond delay="900"/>
                                      </p:stCondLst>
                                      <p:childTnLst>
                                        <p:animScale>
                                          <p:cBhvr>
                                            <p:cTn id="151" dur="150" fill="hold"/>
                                            <p:tgtEl>
                                              <p:spTgt spid="24"/>
                                            </p:tgtEl>
                                          </p:cBhvr>
                                          <p:by x="110000" y="110000"/>
                                        </p:animScale>
                                      </p:childTnLst>
                                    </p:cTn>
                                  </p:par>
                                  <p:par>
                                    <p:cTn id="152" presetID="53" presetClass="entr" presetSubtype="16" fill="hold" grpId="0" nodeType="withEffect">
                                      <p:stCondLst>
                                        <p:cond delay="100"/>
                                      </p:stCondLst>
                                      <p:childTnLst>
                                        <p:set>
                                          <p:cBhvr>
                                            <p:cTn id="153" dur="1" fill="hold">
                                              <p:stCondLst>
                                                <p:cond delay="0"/>
                                              </p:stCondLst>
                                            </p:cTn>
                                            <p:tgtEl>
                                              <p:spTgt spid="29"/>
                                            </p:tgtEl>
                                            <p:attrNameLst>
                                              <p:attrName>style.visibility</p:attrName>
                                            </p:attrNameLst>
                                          </p:cBhvr>
                                          <p:to>
                                            <p:strVal val="visible"/>
                                          </p:to>
                                        </p:set>
                                        <p:anim calcmode="lin" valueType="num">
                                          <p:cBhvr>
                                            <p:cTn id="154" dur="300" fill="hold"/>
                                            <p:tgtEl>
                                              <p:spTgt spid="29"/>
                                            </p:tgtEl>
                                            <p:attrNameLst>
                                              <p:attrName>ppt_w</p:attrName>
                                            </p:attrNameLst>
                                          </p:cBhvr>
                                          <p:tavLst>
                                            <p:tav tm="0">
                                              <p:val>
                                                <p:fltVal val="0"/>
                                              </p:val>
                                            </p:tav>
                                            <p:tav tm="100000">
                                              <p:val>
                                                <p:strVal val="#ppt_w"/>
                                              </p:val>
                                            </p:tav>
                                          </p:tavLst>
                                        </p:anim>
                                        <p:anim calcmode="lin" valueType="num">
                                          <p:cBhvr>
                                            <p:cTn id="155" dur="300" fill="hold"/>
                                            <p:tgtEl>
                                              <p:spTgt spid="29"/>
                                            </p:tgtEl>
                                            <p:attrNameLst>
                                              <p:attrName>ppt_h</p:attrName>
                                            </p:attrNameLst>
                                          </p:cBhvr>
                                          <p:tavLst>
                                            <p:tav tm="0">
                                              <p:val>
                                                <p:fltVal val="0"/>
                                              </p:val>
                                            </p:tav>
                                            <p:tav tm="100000">
                                              <p:val>
                                                <p:strVal val="#ppt_h"/>
                                              </p:val>
                                            </p:tav>
                                          </p:tavLst>
                                        </p:anim>
                                        <p:animEffect transition="in" filter="fade">
                                          <p:cBhvr>
                                            <p:cTn id="156" dur="300"/>
                                            <p:tgtEl>
                                              <p:spTgt spid="29"/>
                                            </p:tgtEl>
                                          </p:cBhvr>
                                        </p:animEffect>
                                      </p:childTnLst>
                                    </p:cTn>
                                  </p:par>
                                  <p:par>
                                    <p:cTn id="157" presetID="6" presetClass="emph" presetSubtype="0" autoRev="1" fill="hold" grpId="1" nodeType="withEffect">
                                      <p:stCondLst>
                                        <p:cond delay="400"/>
                                      </p:stCondLst>
                                      <p:childTnLst>
                                        <p:animScale>
                                          <p:cBhvr>
                                            <p:cTn id="158" dur="150" fill="hold"/>
                                            <p:tgtEl>
                                              <p:spTgt spid="29"/>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25"/>
                                            </p:tgtEl>
                                            <p:attrNameLst>
                                              <p:attrName>style.visibility</p:attrName>
                                            </p:attrNameLst>
                                          </p:cBhvr>
                                          <p:to>
                                            <p:strVal val="visible"/>
                                          </p:to>
                                        </p:set>
                                        <p:anim calcmode="lin" valueType="num">
                                          <p:cBhvr>
                                            <p:cTn id="161" dur="300" fill="hold"/>
                                            <p:tgtEl>
                                              <p:spTgt spid="25"/>
                                            </p:tgtEl>
                                            <p:attrNameLst>
                                              <p:attrName>ppt_w</p:attrName>
                                            </p:attrNameLst>
                                          </p:cBhvr>
                                          <p:tavLst>
                                            <p:tav tm="0">
                                              <p:val>
                                                <p:fltVal val="0"/>
                                              </p:val>
                                            </p:tav>
                                            <p:tav tm="100000">
                                              <p:val>
                                                <p:strVal val="#ppt_w"/>
                                              </p:val>
                                            </p:tav>
                                          </p:tavLst>
                                        </p:anim>
                                        <p:anim calcmode="lin" valueType="num">
                                          <p:cBhvr>
                                            <p:cTn id="162" dur="300" fill="hold"/>
                                            <p:tgtEl>
                                              <p:spTgt spid="25"/>
                                            </p:tgtEl>
                                            <p:attrNameLst>
                                              <p:attrName>ppt_h</p:attrName>
                                            </p:attrNameLst>
                                          </p:cBhvr>
                                          <p:tavLst>
                                            <p:tav tm="0">
                                              <p:val>
                                                <p:fltVal val="0"/>
                                              </p:val>
                                            </p:tav>
                                            <p:tav tm="100000">
                                              <p:val>
                                                <p:strVal val="#ppt_h"/>
                                              </p:val>
                                            </p:tav>
                                          </p:tavLst>
                                        </p:anim>
                                        <p:animEffect transition="in" filter="fade">
                                          <p:cBhvr>
                                            <p:cTn id="163" dur="300"/>
                                            <p:tgtEl>
                                              <p:spTgt spid="25"/>
                                            </p:tgtEl>
                                          </p:cBhvr>
                                        </p:animEffect>
                                      </p:childTnLst>
                                    </p:cTn>
                                  </p:par>
                                  <p:par>
                                    <p:cTn id="164" presetID="6" presetClass="emph" presetSubtype="0" autoRev="1" fill="hold" grpId="1" nodeType="withEffect">
                                      <p:stCondLst>
                                        <p:cond delay="300"/>
                                      </p:stCondLst>
                                      <p:childTnLst>
                                        <p:animScale>
                                          <p:cBhvr>
                                            <p:cTn id="165" dur="150" fill="hold"/>
                                            <p:tgtEl>
                                              <p:spTgt spid="25"/>
                                            </p:tgtEl>
                                          </p:cBhvr>
                                          <p:by x="110000" y="110000"/>
                                        </p:animScale>
                                      </p:childTnLst>
                                    </p:cTn>
                                  </p:par>
                                  <p:par>
                                    <p:cTn id="166" presetID="53" presetClass="entr" presetSubtype="16" fill="hold" grpId="0" nodeType="withEffect">
                                      <p:stCondLst>
                                        <p:cond delay="500"/>
                                      </p:stCondLst>
                                      <p:childTnLst>
                                        <p:set>
                                          <p:cBhvr>
                                            <p:cTn id="167" dur="1" fill="hold">
                                              <p:stCondLst>
                                                <p:cond delay="0"/>
                                              </p:stCondLst>
                                            </p:cTn>
                                            <p:tgtEl>
                                              <p:spTgt spid="27"/>
                                            </p:tgtEl>
                                            <p:attrNameLst>
                                              <p:attrName>style.visibility</p:attrName>
                                            </p:attrNameLst>
                                          </p:cBhvr>
                                          <p:to>
                                            <p:strVal val="visible"/>
                                          </p:to>
                                        </p:set>
                                        <p:anim calcmode="lin" valueType="num">
                                          <p:cBhvr>
                                            <p:cTn id="168" dur="300" fill="hold"/>
                                            <p:tgtEl>
                                              <p:spTgt spid="27"/>
                                            </p:tgtEl>
                                            <p:attrNameLst>
                                              <p:attrName>ppt_w</p:attrName>
                                            </p:attrNameLst>
                                          </p:cBhvr>
                                          <p:tavLst>
                                            <p:tav tm="0">
                                              <p:val>
                                                <p:fltVal val="0"/>
                                              </p:val>
                                            </p:tav>
                                            <p:tav tm="100000">
                                              <p:val>
                                                <p:strVal val="#ppt_w"/>
                                              </p:val>
                                            </p:tav>
                                          </p:tavLst>
                                        </p:anim>
                                        <p:anim calcmode="lin" valueType="num">
                                          <p:cBhvr>
                                            <p:cTn id="169" dur="300" fill="hold"/>
                                            <p:tgtEl>
                                              <p:spTgt spid="27"/>
                                            </p:tgtEl>
                                            <p:attrNameLst>
                                              <p:attrName>ppt_h</p:attrName>
                                            </p:attrNameLst>
                                          </p:cBhvr>
                                          <p:tavLst>
                                            <p:tav tm="0">
                                              <p:val>
                                                <p:fltVal val="0"/>
                                              </p:val>
                                            </p:tav>
                                            <p:tav tm="100000">
                                              <p:val>
                                                <p:strVal val="#ppt_h"/>
                                              </p:val>
                                            </p:tav>
                                          </p:tavLst>
                                        </p:anim>
                                        <p:animEffect transition="in" filter="fade">
                                          <p:cBhvr>
                                            <p:cTn id="170" dur="300"/>
                                            <p:tgtEl>
                                              <p:spTgt spid="27"/>
                                            </p:tgtEl>
                                          </p:cBhvr>
                                        </p:animEffect>
                                      </p:childTnLst>
                                    </p:cTn>
                                  </p:par>
                                  <p:par>
                                    <p:cTn id="171" presetID="6" presetClass="emph" presetSubtype="0" autoRev="1" fill="hold" grpId="1" nodeType="withEffect">
                                      <p:stCondLst>
                                        <p:cond delay="800"/>
                                      </p:stCondLst>
                                      <p:childTnLst>
                                        <p:animScale>
                                          <p:cBhvr>
                                            <p:cTn id="172" dur="150" fill="hold"/>
                                            <p:tgtEl>
                                              <p:spTgt spid="27"/>
                                            </p:tgtEl>
                                          </p:cBhvr>
                                          <p:by x="110000" y="110000"/>
                                        </p:animScale>
                                      </p:childTnLst>
                                    </p:cTn>
                                  </p:par>
                                  <p:par>
                                    <p:cTn id="173" presetID="53" presetClass="entr" presetSubtype="16" fill="hold" grpId="0" nodeType="withEffect">
                                      <p:stCondLst>
                                        <p:cond delay="300"/>
                                      </p:stCondLst>
                                      <p:childTnLst>
                                        <p:set>
                                          <p:cBhvr>
                                            <p:cTn id="174" dur="1" fill="hold">
                                              <p:stCondLst>
                                                <p:cond delay="0"/>
                                              </p:stCondLst>
                                            </p:cTn>
                                            <p:tgtEl>
                                              <p:spTgt spid="28"/>
                                            </p:tgtEl>
                                            <p:attrNameLst>
                                              <p:attrName>style.visibility</p:attrName>
                                            </p:attrNameLst>
                                          </p:cBhvr>
                                          <p:to>
                                            <p:strVal val="visible"/>
                                          </p:to>
                                        </p:set>
                                        <p:anim calcmode="lin" valueType="num">
                                          <p:cBhvr>
                                            <p:cTn id="175" dur="300" fill="hold"/>
                                            <p:tgtEl>
                                              <p:spTgt spid="28"/>
                                            </p:tgtEl>
                                            <p:attrNameLst>
                                              <p:attrName>ppt_w</p:attrName>
                                            </p:attrNameLst>
                                          </p:cBhvr>
                                          <p:tavLst>
                                            <p:tav tm="0">
                                              <p:val>
                                                <p:fltVal val="0"/>
                                              </p:val>
                                            </p:tav>
                                            <p:tav tm="100000">
                                              <p:val>
                                                <p:strVal val="#ppt_w"/>
                                              </p:val>
                                            </p:tav>
                                          </p:tavLst>
                                        </p:anim>
                                        <p:anim calcmode="lin" valueType="num">
                                          <p:cBhvr>
                                            <p:cTn id="176" dur="300" fill="hold"/>
                                            <p:tgtEl>
                                              <p:spTgt spid="28"/>
                                            </p:tgtEl>
                                            <p:attrNameLst>
                                              <p:attrName>ppt_h</p:attrName>
                                            </p:attrNameLst>
                                          </p:cBhvr>
                                          <p:tavLst>
                                            <p:tav tm="0">
                                              <p:val>
                                                <p:fltVal val="0"/>
                                              </p:val>
                                            </p:tav>
                                            <p:tav tm="100000">
                                              <p:val>
                                                <p:strVal val="#ppt_h"/>
                                              </p:val>
                                            </p:tav>
                                          </p:tavLst>
                                        </p:anim>
                                        <p:animEffect transition="in" filter="fade">
                                          <p:cBhvr>
                                            <p:cTn id="177" dur="300"/>
                                            <p:tgtEl>
                                              <p:spTgt spid="28"/>
                                            </p:tgtEl>
                                          </p:cBhvr>
                                        </p:animEffect>
                                      </p:childTnLst>
                                    </p:cTn>
                                  </p:par>
                                  <p:par>
                                    <p:cTn id="178" presetID="6" presetClass="emph" presetSubtype="0" autoRev="1" fill="hold" grpId="1" nodeType="withEffect">
                                      <p:stCondLst>
                                        <p:cond delay="600"/>
                                      </p:stCondLst>
                                      <p:childTnLst>
                                        <p:animScale>
                                          <p:cBhvr>
                                            <p:cTn id="179" dur="150" fill="hold"/>
                                            <p:tgtEl>
                                              <p:spTgt spid="28"/>
                                            </p:tgtEl>
                                          </p:cBhvr>
                                          <p:by x="110000" y="110000"/>
                                        </p:animScale>
                                      </p:childTnLst>
                                    </p:cTn>
                                  </p:par>
                                  <p:par>
                                    <p:cTn id="180" presetID="53" presetClass="entr" presetSubtype="16" fill="hold" grpId="0" nodeType="withEffect">
                                      <p:stCondLst>
                                        <p:cond delay="0"/>
                                      </p:stCondLst>
                                      <p:childTnLst>
                                        <p:set>
                                          <p:cBhvr>
                                            <p:cTn id="181" dur="1" fill="hold">
                                              <p:stCondLst>
                                                <p:cond delay="0"/>
                                              </p:stCondLst>
                                            </p:cTn>
                                            <p:tgtEl>
                                              <p:spTgt spid="26"/>
                                            </p:tgtEl>
                                            <p:attrNameLst>
                                              <p:attrName>style.visibility</p:attrName>
                                            </p:attrNameLst>
                                          </p:cBhvr>
                                          <p:to>
                                            <p:strVal val="visible"/>
                                          </p:to>
                                        </p:set>
                                        <p:anim calcmode="lin" valueType="num">
                                          <p:cBhvr>
                                            <p:cTn id="182" dur="300" fill="hold"/>
                                            <p:tgtEl>
                                              <p:spTgt spid="26"/>
                                            </p:tgtEl>
                                            <p:attrNameLst>
                                              <p:attrName>ppt_w</p:attrName>
                                            </p:attrNameLst>
                                          </p:cBhvr>
                                          <p:tavLst>
                                            <p:tav tm="0">
                                              <p:val>
                                                <p:fltVal val="0"/>
                                              </p:val>
                                            </p:tav>
                                            <p:tav tm="100000">
                                              <p:val>
                                                <p:strVal val="#ppt_w"/>
                                              </p:val>
                                            </p:tav>
                                          </p:tavLst>
                                        </p:anim>
                                        <p:anim calcmode="lin" valueType="num">
                                          <p:cBhvr>
                                            <p:cTn id="183" dur="300" fill="hold"/>
                                            <p:tgtEl>
                                              <p:spTgt spid="26"/>
                                            </p:tgtEl>
                                            <p:attrNameLst>
                                              <p:attrName>ppt_h</p:attrName>
                                            </p:attrNameLst>
                                          </p:cBhvr>
                                          <p:tavLst>
                                            <p:tav tm="0">
                                              <p:val>
                                                <p:fltVal val="0"/>
                                              </p:val>
                                            </p:tav>
                                            <p:tav tm="100000">
                                              <p:val>
                                                <p:strVal val="#ppt_h"/>
                                              </p:val>
                                            </p:tav>
                                          </p:tavLst>
                                        </p:anim>
                                        <p:animEffect transition="in" filter="fade">
                                          <p:cBhvr>
                                            <p:cTn id="184" dur="300"/>
                                            <p:tgtEl>
                                              <p:spTgt spid="26"/>
                                            </p:tgtEl>
                                          </p:cBhvr>
                                        </p:animEffect>
                                      </p:childTnLst>
                                    </p:cTn>
                                  </p:par>
                                  <p:par>
                                    <p:cTn id="185" presetID="6" presetClass="emph" presetSubtype="0" autoRev="1" fill="hold" grpId="1" nodeType="withEffect">
                                      <p:stCondLst>
                                        <p:cond delay="300"/>
                                      </p:stCondLst>
                                      <p:childTnLst>
                                        <p:animScale>
                                          <p:cBhvr>
                                            <p:cTn id="186" dur="150" fill="hold"/>
                                            <p:tgtEl>
                                              <p:spTgt spid="26"/>
                                            </p:tgtEl>
                                          </p:cBhvr>
                                          <p:by x="110000" y="110000"/>
                                        </p:animScale>
                                      </p:childTnLst>
                                    </p:cTn>
                                  </p:par>
                                  <p:par>
                                    <p:cTn id="187" presetID="53" presetClass="entr" presetSubtype="16" fill="hold" grpId="0" nodeType="withEffect">
                                      <p:stCondLst>
                                        <p:cond delay="500"/>
                                      </p:stCondLst>
                                      <p:childTnLst>
                                        <p:set>
                                          <p:cBhvr>
                                            <p:cTn id="188" dur="1" fill="hold">
                                              <p:stCondLst>
                                                <p:cond delay="0"/>
                                              </p:stCondLst>
                                            </p:cTn>
                                            <p:tgtEl>
                                              <p:spTgt spid="35"/>
                                            </p:tgtEl>
                                            <p:attrNameLst>
                                              <p:attrName>style.visibility</p:attrName>
                                            </p:attrNameLst>
                                          </p:cBhvr>
                                          <p:to>
                                            <p:strVal val="visible"/>
                                          </p:to>
                                        </p:set>
                                        <p:anim calcmode="lin" valueType="num">
                                          <p:cBhvr>
                                            <p:cTn id="189" dur="300" fill="hold"/>
                                            <p:tgtEl>
                                              <p:spTgt spid="35"/>
                                            </p:tgtEl>
                                            <p:attrNameLst>
                                              <p:attrName>ppt_w</p:attrName>
                                            </p:attrNameLst>
                                          </p:cBhvr>
                                          <p:tavLst>
                                            <p:tav tm="0">
                                              <p:val>
                                                <p:fltVal val="0"/>
                                              </p:val>
                                            </p:tav>
                                            <p:tav tm="100000">
                                              <p:val>
                                                <p:strVal val="#ppt_w"/>
                                              </p:val>
                                            </p:tav>
                                          </p:tavLst>
                                        </p:anim>
                                        <p:anim calcmode="lin" valueType="num">
                                          <p:cBhvr>
                                            <p:cTn id="190" dur="300" fill="hold"/>
                                            <p:tgtEl>
                                              <p:spTgt spid="35"/>
                                            </p:tgtEl>
                                            <p:attrNameLst>
                                              <p:attrName>ppt_h</p:attrName>
                                            </p:attrNameLst>
                                          </p:cBhvr>
                                          <p:tavLst>
                                            <p:tav tm="0">
                                              <p:val>
                                                <p:fltVal val="0"/>
                                              </p:val>
                                            </p:tav>
                                            <p:tav tm="100000">
                                              <p:val>
                                                <p:strVal val="#ppt_h"/>
                                              </p:val>
                                            </p:tav>
                                          </p:tavLst>
                                        </p:anim>
                                        <p:animEffect transition="in" filter="fade">
                                          <p:cBhvr>
                                            <p:cTn id="191" dur="300"/>
                                            <p:tgtEl>
                                              <p:spTgt spid="35"/>
                                            </p:tgtEl>
                                          </p:cBhvr>
                                        </p:animEffect>
                                      </p:childTnLst>
                                    </p:cTn>
                                  </p:par>
                                  <p:par>
                                    <p:cTn id="192" presetID="6" presetClass="emph" presetSubtype="0" autoRev="1" fill="hold" grpId="1" nodeType="withEffect">
                                      <p:stCondLst>
                                        <p:cond delay="800"/>
                                      </p:stCondLst>
                                      <p:childTnLst>
                                        <p:animScale>
                                          <p:cBhvr>
                                            <p:cTn id="193" dur="150" fill="hold"/>
                                            <p:tgtEl>
                                              <p:spTgt spid="35"/>
                                            </p:tgtEl>
                                          </p:cBhvr>
                                          <p:by x="110000" y="110000"/>
                                        </p:animScale>
                                      </p:childTnLst>
                                    </p:cTn>
                                  </p:par>
                                  <p:par>
                                    <p:cTn id="194" presetID="2" presetClass="entr" presetSubtype="2" fill="hold" grpId="0" nodeType="withEffect">
                                      <p:stCondLst>
                                        <p:cond delay="800"/>
                                      </p:stCondLst>
                                      <p:childTnLst>
                                        <p:set>
                                          <p:cBhvr>
                                            <p:cTn id="195" dur="1" fill="hold">
                                              <p:stCondLst>
                                                <p:cond delay="0"/>
                                              </p:stCondLst>
                                            </p:cTn>
                                            <p:tgtEl>
                                              <p:spTgt spid="36"/>
                                            </p:tgtEl>
                                            <p:attrNameLst>
                                              <p:attrName>style.visibility</p:attrName>
                                            </p:attrNameLst>
                                          </p:cBhvr>
                                          <p:to>
                                            <p:strVal val="visible"/>
                                          </p:to>
                                        </p:set>
                                        <p:anim calcmode="lin" valueType="num">
                                          <p:cBhvr additive="base">
                                            <p:cTn id="196" dur="500" fill="hold"/>
                                            <p:tgtEl>
                                              <p:spTgt spid="36"/>
                                            </p:tgtEl>
                                            <p:attrNameLst>
                                              <p:attrName>ppt_x</p:attrName>
                                            </p:attrNameLst>
                                          </p:cBhvr>
                                          <p:tavLst>
                                            <p:tav tm="0">
                                              <p:val>
                                                <p:strVal val="1+#ppt_w/2"/>
                                              </p:val>
                                            </p:tav>
                                            <p:tav tm="100000">
                                              <p:val>
                                                <p:strVal val="#ppt_x"/>
                                              </p:val>
                                            </p:tav>
                                          </p:tavLst>
                                        </p:anim>
                                        <p:anim calcmode="lin" valueType="num">
                                          <p:cBhvr additive="base">
                                            <p:cTn id="197" dur="500" fill="hold"/>
                                            <p:tgtEl>
                                              <p:spTgt spid="36"/>
                                            </p:tgtEl>
                                            <p:attrNameLst>
                                              <p:attrName>ppt_y</p:attrName>
                                            </p:attrNameLst>
                                          </p:cBhvr>
                                          <p:tavLst>
                                            <p:tav tm="0">
                                              <p:val>
                                                <p:strVal val="#ppt_y"/>
                                              </p:val>
                                            </p:tav>
                                            <p:tav tm="100000">
                                              <p:val>
                                                <p:strVal val="#ppt_y"/>
                                              </p:val>
                                            </p:tav>
                                          </p:tavLst>
                                        </p:anim>
                                      </p:childTnLst>
                                    </p:cTn>
                                  </p:par>
                                  <p:par>
                                    <p:cTn id="198" presetID="53" presetClass="entr" presetSubtype="16" fill="hold" grpId="0" nodeType="withEffect">
                                      <p:stCondLst>
                                        <p:cond delay="800"/>
                                      </p:stCondLst>
                                      <p:childTnLst>
                                        <p:set>
                                          <p:cBhvr>
                                            <p:cTn id="199" dur="1" fill="hold">
                                              <p:stCondLst>
                                                <p:cond delay="0"/>
                                              </p:stCondLst>
                                            </p:cTn>
                                            <p:tgtEl>
                                              <p:spTgt spid="21"/>
                                            </p:tgtEl>
                                            <p:attrNameLst>
                                              <p:attrName>style.visibility</p:attrName>
                                            </p:attrNameLst>
                                          </p:cBhvr>
                                          <p:to>
                                            <p:strVal val="visible"/>
                                          </p:to>
                                        </p:set>
                                        <p:anim calcmode="lin" valueType="num">
                                          <p:cBhvr>
                                            <p:cTn id="200" dur="300" fill="hold"/>
                                            <p:tgtEl>
                                              <p:spTgt spid="21"/>
                                            </p:tgtEl>
                                            <p:attrNameLst>
                                              <p:attrName>ppt_w</p:attrName>
                                            </p:attrNameLst>
                                          </p:cBhvr>
                                          <p:tavLst>
                                            <p:tav tm="0">
                                              <p:val>
                                                <p:fltVal val="0"/>
                                              </p:val>
                                            </p:tav>
                                            <p:tav tm="100000">
                                              <p:val>
                                                <p:strVal val="#ppt_w"/>
                                              </p:val>
                                            </p:tav>
                                          </p:tavLst>
                                        </p:anim>
                                        <p:anim calcmode="lin" valueType="num">
                                          <p:cBhvr>
                                            <p:cTn id="201" dur="300" fill="hold"/>
                                            <p:tgtEl>
                                              <p:spTgt spid="21"/>
                                            </p:tgtEl>
                                            <p:attrNameLst>
                                              <p:attrName>ppt_h</p:attrName>
                                            </p:attrNameLst>
                                          </p:cBhvr>
                                          <p:tavLst>
                                            <p:tav tm="0">
                                              <p:val>
                                                <p:fltVal val="0"/>
                                              </p:val>
                                            </p:tav>
                                            <p:tav tm="100000">
                                              <p:val>
                                                <p:strVal val="#ppt_h"/>
                                              </p:val>
                                            </p:tav>
                                          </p:tavLst>
                                        </p:anim>
                                        <p:animEffect transition="in" filter="fade">
                                          <p:cBhvr>
                                            <p:cTn id="202" dur="300"/>
                                            <p:tgtEl>
                                              <p:spTgt spid="21"/>
                                            </p:tgtEl>
                                          </p:cBhvr>
                                        </p:animEffect>
                                      </p:childTnLst>
                                    </p:cTn>
                                  </p:par>
                                  <p:par>
                                    <p:cTn id="203" presetID="6" presetClass="emph" presetSubtype="0" autoRev="1" fill="hold" grpId="1" nodeType="withEffect">
                                      <p:stCondLst>
                                        <p:cond delay="1100"/>
                                      </p:stCondLst>
                                      <p:childTnLst>
                                        <p:animScale>
                                          <p:cBhvr>
                                            <p:cTn id="204" dur="150" fill="hold"/>
                                            <p:tgtEl>
                                              <p:spTgt spid="2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10" grpId="0" animBg="1"/>
          <p:bldP spid="10"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p:bldP spid="35" grpId="1"/>
          <p:bldP spid="36" grpId="0"/>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6485534B-D11D-4023-AFE0-37718203B23F}"/>
              </a:ext>
            </a:extLst>
          </p:cNvPr>
          <p:cNvPicPr>
            <a:picLocks noChangeAspect="1"/>
          </p:cNvPicPr>
          <p:nvPr/>
        </p:nvPicPr>
        <p:blipFill rotWithShape="1">
          <a:blip r:embed="rId3"/>
          <a:srcRect l="2445" t="3106" r="11995" b="18556"/>
          <a:stretch/>
        </p:blipFill>
        <p:spPr>
          <a:xfrm>
            <a:off x="5508104" y="2534731"/>
            <a:ext cx="2520281" cy="1816334"/>
          </a:xfrm>
          <a:prstGeom prst="rect">
            <a:avLst/>
          </a:prstGeom>
          <a:ln>
            <a:noFill/>
          </a:ln>
          <a:effectLst>
            <a:softEdge rad="112500"/>
          </a:effectLst>
        </p:spPr>
      </p:pic>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02</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9" y="338497"/>
            <a:ext cx="18558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类图概述</a:t>
            </a:r>
            <a:r>
              <a:rPr lang="en-US" altLang="zh-CN" sz="1600" b="1" baseline="30000" dirty="0">
                <a:solidFill>
                  <a:srgbClr val="EA5514"/>
                </a:solidFill>
                <a:latin typeface="微软雅黑" pitchFamily="34" charset="-122"/>
                <a:ea typeface="微软雅黑" pitchFamily="34" charset="-122"/>
                <a:cs typeface="宋体" pitchFamily="2" charset="-122"/>
              </a:rPr>
              <a:t>[1]</a:t>
            </a:r>
          </a:p>
        </p:txBody>
      </p:sp>
      <p:sp>
        <p:nvSpPr>
          <p:cNvPr id="14" name="文本框 13">
            <a:extLst>
              <a:ext uri="{FF2B5EF4-FFF2-40B4-BE49-F238E27FC236}">
                <a16:creationId xmlns:a16="http://schemas.microsoft.com/office/drawing/2014/main" id="{3621A670-7B3B-44E9-902C-A90027DF6CD6}"/>
              </a:ext>
            </a:extLst>
          </p:cNvPr>
          <p:cNvSpPr txBox="1"/>
          <p:nvPr/>
        </p:nvSpPr>
        <p:spPr>
          <a:xfrm>
            <a:off x="950976" y="914772"/>
            <a:ext cx="6536331" cy="1289905"/>
          </a:xfrm>
          <a:prstGeom prst="rect">
            <a:avLst/>
          </a:prstGeom>
          <a:noFill/>
        </p:spPr>
        <p:txBody>
          <a:bodyPr wrap="square">
            <a:spAutoFit/>
          </a:bodyPr>
          <a:lstStyle/>
          <a:p>
            <a:pPr>
              <a:lnSpc>
                <a:spcPct val="150000"/>
              </a:lnSpc>
            </a:pPr>
            <a:r>
              <a:rPr lang="zh-CN" altLang="en-US" sz="1800" b="1" dirty="0">
                <a:solidFill>
                  <a:schemeClr val="accent6">
                    <a:lumMod val="75000"/>
                  </a:schemeClr>
                </a:solidFill>
                <a:latin typeface="微软雅黑" panose="020B0503020204020204" pitchFamily="34" charset="-122"/>
                <a:ea typeface="微软雅黑" panose="020B0503020204020204" pitchFamily="34" charset="-122"/>
              </a:rPr>
              <a:t>      </a:t>
            </a:r>
            <a:r>
              <a:rPr lang="zh-CN" altLang="en-US" sz="1800" b="1" dirty="0">
                <a:solidFill>
                  <a:srgbClr val="EA5514"/>
                </a:solidFill>
                <a:latin typeface="微软雅黑" panose="020B0503020204020204" pitchFamily="34" charset="-122"/>
                <a:ea typeface="微软雅黑" panose="020B0503020204020204" pitchFamily="34" charset="-122"/>
              </a:rPr>
              <a:t>类是对一组具有相同属性、操作、关系和语义的对象的抽象。</a:t>
            </a:r>
            <a:endParaRPr lang="en-US" altLang="zh-CN" sz="1800" b="1" dirty="0">
              <a:solidFill>
                <a:srgbClr val="EA5514"/>
              </a:solidFill>
              <a:latin typeface="微软雅黑" panose="020B0503020204020204" pitchFamily="34" charset="-122"/>
              <a:ea typeface="微软雅黑" panose="020B0503020204020204" pitchFamily="34" charset="-122"/>
            </a:endParaRPr>
          </a:p>
          <a:p>
            <a:pPr>
              <a:lnSpc>
                <a:spcPct val="150000"/>
              </a:lnSpc>
            </a:pPr>
            <a:r>
              <a:rPr lang="en-US" altLang="zh-CN" b="1" dirty="0">
                <a:solidFill>
                  <a:schemeClr val="accent6">
                    <a:lumMod val="75000"/>
                  </a:schemeClr>
                </a:solidFill>
                <a:latin typeface="微软雅黑" panose="020B0503020204020204" pitchFamily="34" charset="-122"/>
                <a:ea typeface="微软雅黑" panose="020B0503020204020204" pitchFamily="34" charset="-122"/>
              </a:rPr>
              <a:t>      </a:t>
            </a:r>
            <a:r>
              <a:rPr lang="zh-CN" altLang="en-US" sz="1800" b="1" dirty="0">
                <a:latin typeface="微软雅黑" panose="020B0503020204020204" pitchFamily="34" charset="-122"/>
                <a:ea typeface="微软雅黑" panose="020B0503020204020204" pitchFamily="34" charset="-122"/>
              </a:rPr>
              <a:t>主要包括</a:t>
            </a:r>
            <a:r>
              <a:rPr lang="zh-CN" altLang="en-US" sz="1800" b="1" dirty="0">
                <a:solidFill>
                  <a:srgbClr val="EA5514"/>
                </a:solidFill>
                <a:latin typeface="微软雅黑" panose="020B0503020204020204" pitchFamily="34" charset="-122"/>
                <a:ea typeface="微软雅黑" panose="020B0503020204020204" pitchFamily="34" charset="-122"/>
              </a:rPr>
              <a:t>名称部分</a:t>
            </a:r>
            <a:r>
              <a:rPr lang="zh-CN" altLang="en-US" sz="1800" b="1" dirty="0">
                <a:latin typeface="微软雅黑" panose="020B0503020204020204" pitchFamily="34" charset="-122"/>
                <a:ea typeface="微软雅黑" panose="020B0503020204020204" pitchFamily="34" charset="-122"/>
              </a:rPr>
              <a:t>（</a:t>
            </a:r>
            <a:r>
              <a:rPr lang="en-US" altLang="zh-CN" sz="1800" b="1" dirty="0">
                <a:latin typeface="微软雅黑" panose="020B0503020204020204" pitchFamily="34" charset="-122"/>
                <a:ea typeface="微软雅黑" panose="020B0503020204020204" pitchFamily="34" charset="-122"/>
              </a:rPr>
              <a:t>Name</a:t>
            </a:r>
            <a:r>
              <a:rPr lang="zh-CN" altLang="en-US" sz="1800" b="1" dirty="0">
                <a:latin typeface="微软雅黑" panose="020B0503020204020204" pitchFamily="34" charset="-122"/>
                <a:ea typeface="微软雅黑" panose="020B0503020204020204" pitchFamily="34" charset="-122"/>
              </a:rPr>
              <a:t>）、</a:t>
            </a:r>
            <a:r>
              <a:rPr lang="zh-CN" altLang="en-US" sz="1800" b="1" dirty="0">
                <a:solidFill>
                  <a:srgbClr val="EA5514"/>
                </a:solidFill>
                <a:latin typeface="微软雅黑" panose="020B0503020204020204" pitchFamily="34" charset="-122"/>
                <a:ea typeface="微软雅黑" panose="020B0503020204020204" pitchFamily="34" charset="-122"/>
              </a:rPr>
              <a:t>属性部分</a:t>
            </a:r>
            <a:r>
              <a:rPr lang="zh-CN" altLang="en-US" sz="1800" b="1" dirty="0">
                <a:latin typeface="微软雅黑" panose="020B0503020204020204" pitchFamily="34" charset="-122"/>
                <a:ea typeface="微软雅黑" panose="020B0503020204020204" pitchFamily="34" charset="-122"/>
              </a:rPr>
              <a:t>（</a:t>
            </a:r>
            <a:r>
              <a:rPr lang="en-US" altLang="zh-CN" sz="1800" b="1" dirty="0">
                <a:latin typeface="微软雅黑" panose="020B0503020204020204" pitchFamily="34" charset="-122"/>
                <a:ea typeface="微软雅黑" panose="020B0503020204020204" pitchFamily="34" charset="-122"/>
              </a:rPr>
              <a:t>Attribute</a:t>
            </a:r>
            <a:r>
              <a:rPr lang="zh-CN" altLang="en-US" sz="1800" b="1" dirty="0">
                <a:latin typeface="微软雅黑" panose="020B0503020204020204" pitchFamily="34" charset="-122"/>
                <a:ea typeface="微软雅黑" panose="020B0503020204020204" pitchFamily="34" charset="-122"/>
              </a:rPr>
              <a:t>）和</a:t>
            </a:r>
            <a:r>
              <a:rPr lang="zh-CN" altLang="en-US" sz="1800" b="1" dirty="0">
                <a:solidFill>
                  <a:srgbClr val="EA5514"/>
                </a:solidFill>
                <a:latin typeface="微软雅黑" panose="020B0503020204020204" pitchFamily="34" charset="-122"/>
                <a:ea typeface="微软雅黑" panose="020B0503020204020204" pitchFamily="34" charset="-122"/>
              </a:rPr>
              <a:t>操作部分</a:t>
            </a:r>
            <a:r>
              <a:rPr lang="zh-CN" altLang="en-US" sz="1800" b="1" dirty="0">
                <a:latin typeface="微软雅黑" panose="020B0503020204020204" pitchFamily="34" charset="-122"/>
                <a:ea typeface="微软雅黑" panose="020B0503020204020204" pitchFamily="34" charset="-122"/>
              </a:rPr>
              <a:t>（</a:t>
            </a:r>
            <a:r>
              <a:rPr lang="en-US" altLang="zh-CN" sz="1800" b="1" dirty="0">
                <a:latin typeface="微软雅黑" panose="020B0503020204020204" pitchFamily="34" charset="-122"/>
                <a:ea typeface="微软雅黑" panose="020B0503020204020204" pitchFamily="34" charset="-122"/>
              </a:rPr>
              <a:t>Operation</a:t>
            </a:r>
            <a:r>
              <a:rPr lang="zh-CN" altLang="en-US" sz="1800" b="1" dirty="0">
                <a:latin typeface="微软雅黑" panose="020B0503020204020204" pitchFamily="34" charset="-122"/>
                <a:ea typeface="微软雅黑" panose="020B0503020204020204" pitchFamily="34" charset="-122"/>
              </a:rPr>
              <a:t>）。</a:t>
            </a:r>
            <a:endParaRPr lang="en-US" altLang="zh-CN" sz="1800" b="1" dirty="0">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B9CA4F27-6E95-461C-B91E-E9ACCB193EA1}"/>
              </a:ext>
            </a:extLst>
          </p:cNvPr>
          <p:cNvSpPr txBox="1"/>
          <p:nvPr/>
        </p:nvSpPr>
        <p:spPr>
          <a:xfrm>
            <a:off x="826179" y="2408801"/>
            <a:ext cx="4413112" cy="2120902"/>
          </a:xfrm>
          <a:prstGeom prst="rect">
            <a:avLst/>
          </a:prstGeom>
          <a:noFill/>
        </p:spPr>
        <p:txBody>
          <a:bodyPr wrap="square">
            <a:spAutoFit/>
          </a:bodyPr>
          <a:lstStyle/>
          <a:p>
            <a:pPr>
              <a:lnSpc>
                <a:spcPct val="150000"/>
              </a:lnSpc>
            </a:pPr>
            <a:r>
              <a:rPr lang="zh-CN" altLang="en-US" sz="1800" b="1" dirty="0">
                <a:latin typeface="微软雅黑" panose="020B0503020204020204" pitchFamily="34" charset="-122"/>
                <a:ea typeface="微软雅黑" panose="020B0503020204020204" pitchFamily="34" charset="-122"/>
              </a:rPr>
              <a:t>      类图在</a:t>
            </a:r>
            <a:r>
              <a:rPr lang="en-US" altLang="zh-CN" sz="1800" b="1" dirty="0">
                <a:latin typeface="微软雅黑" panose="020B0503020204020204" pitchFamily="34" charset="-122"/>
                <a:ea typeface="微软雅黑" panose="020B0503020204020204" pitchFamily="34" charset="-122"/>
              </a:rPr>
              <a:t>UML </a:t>
            </a:r>
            <a:r>
              <a:rPr lang="zh-CN" altLang="en-US" sz="1800" b="1" dirty="0">
                <a:latin typeface="微软雅黑" panose="020B0503020204020204" pitchFamily="34" charset="-122"/>
                <a:ea typeface="微软雅黑" panose="020B0503020204020204" pitchFamily="34" charset="-122"/>
              </a:rPr>
              <a:t>的</a:t>
            </a:r>
            <a:r>
              <a:rPr lang="zh-CN" altLang="en-US" sz="1800" b="1" dirty="0">
                <a:solidFill>
                  <a:srgbClr val="EA5514"/>
                </a:solidFill>
                <a:latin typeface="微软雅黑" panose="020B0503020204020204" pitchFamily="34" charset="-122"/>
                <a:ea typeface="微软雅黑" panose="020B0503020204020204" pitchFamily="34" charset="-122"/>
              </a:rPr>
              <a:t>静态机制</a:t>
            </a:r>
            <a:r>
              <a:rPr lang="zh-CN" altLang="en-US" sz="1800" b="1" dirty="0">
                <a:latin typeface="微软雅黑" panose="020B0503020204020204" pitchFamily="34" charset="-122"/>
                <a:ea typeface="微软雅黑" panose="020B0503020204020204" pitchFamily="34" charset="-122"/>
              </a:rPr>
              <a:t>中是重要的组成部分，它不但是</a:t>
            </a:r>
            <a:r>
              <a:rPr lang="zh-CN" altLang="en-US" sz="1800" b="1" dirty="0">
                <a:solidFill>
                  <a:srgbClr val="EA5514"/>
                </a:solidFill>
                <a:latin typeface="微软雅黑" panose="020B0503020204020204" pitchFamily="34" charset="-122"/>
                <a:ea typeface="微软雅黑" panose="020B0503020204020204" pitchFamily="34" charset="-122"/>
              </a:rPr>
              <a:t>设计人员</a:t>
            </a:r>
            <a:r>
              <a:rPr lang="zh-CN" altLang="en-US" sz="1800" b="1" dirty="0">
                <a:latin typeface="微软雅黑" panose="020B0503020204020204" pitchFamily="34" charset="-122"/>
                <a:ea typeface="微软雅黑" panose="020B0503020204020204" pitchFamily="34" charset="-122"/>
              </a:rPr>
              <a:t>关心的核心，更是</a:t>
            </a:r>
            <a:r>
              <a:rPr lang="zh-CN" altLang="en-US" sz="1800" b="1" dirty="0">
                <a:solidFill>
                  <a:srgbClr val="EA5514"/>
                </a:solidFill>
                <a:latin typeface="微软雅黑" panose="020B0503020204020204" pitchFamily="34" charset="-122"/>
                <a:ea typeface="微软雅黑" panose="020B0503020204020204" pitchFamily="34" charset="-122"/>
              </a:rPr>
              <a:t>实现人员</a:t>
            </a:r>
            <a:r>
              <a:rPr lang="zh-CN" altLang="en-US" sz="1800" b="1" dirty="0">
                <a:latin typeface="微软雅黑" panose="020B0503020204020204" pitchFamily="34" charset="-122"/>
                <a:ea typeface="微软雅黑" panose="020B0503020204020204" pitchFamily="34" charset="-122"/>
              </a:rPr>
              <a:t>关注的重点。建模工具也主要根据类图来产生代码。类图在</a:t>
            </a:r>
            <a:r>
              <a:rPr lang="en-US" altLang="zh-CN" sz="1800" b="1" dirty="0">
                <a:latin typeface="微软雅黑" panose="020B0503020204020204" pitchFamily="34" charset="-122"/>
                <a:ea typeface="微软雅黑" panose="020B0503020204020204" pitchFamily="34" charset="-122"/>
              </a:rPr>
              <a:t>UML </a:t>
            </a:r>
            <a:r>
              <a:rPr lang="zh-CN" altLang="en-US" sz="1800" b="1" dirty="0">
                <a:latin typeface="微软雅黑" panose="020B0503020204020204" pitchFamily="34" charset="-122"/>
                <a:ea typeface="微软雅黑" panose="020B0503020204020204" pitchFamily="34" charset="-122"/>
              </a:rPr>
              <a:t>的</a:t>
            </a:r>
            <a:r>
              <a:rPr lang="en-US" altLang="zh-CN" sz="1800" b="1" dirty="0">
                <a:latin typeface="微软雅黑" panose="020B0503020204020204" pitchFamily="34" charset="-122"/>
                <a:ea typeface="微软雅黑" panose="020B0503020204020204" pitchFamily="34" charset="-122"/>
              </a:rPr>
              <a:t>9</a:t>
            </a:r>
            <a:r>
              <a:rPr lang="zh-CN" altLang="en-US" sz="1800" b="1" dirty="0">
                <a:latin typeface="微软雅黑" panose="020B0503020204020204" pitchFamily="34" charset="-122"/>
                <a:ea typeface="微软雅黑" panose="020B0503020204020204" pitchFamily="34" charset="-122"/>
              </a:rPr>
              <a:t>个图中占据了一个</a:t>
            </a:r>
            <a:r>
              <a:rPr lang="zh-CN" altLang="en-US" sz="1800" b="1" dirty="0">
                <a:solidFill>
                  <a:srgbClr val="EA5514"/>
                </a:solidFill>
                <a:latin typeface="微软雅黑" panose="020B0503020204020204" pitchFamily="34" charset="-122"/>
                <a:ea typeface="微软雅黑" panose="020B0503020204020204" pitchFamily="34" charset="-122"/>
              </a:rPr>
              <a:t>相当重要的地位</a:t>
            </a:r>
            <a:r>
              <a:rPr lang="zh-CN" altLang="en-US" sz="1800" b="1"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3585213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02</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9" y="338497"/>
            <a:ext cx="18558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类图概述</a:t>
            </a:r>
            <a:r>
              <a:rPr lang="en-US" altLang="zh-CN" sz="1600" b="1" baseline="30000" dirty="0">
                <a:solidFill>
                  <a:srgbClr val="EA5514"/>
                </a:solidFill>
                <a:latin typeface="微软雅黑" pitchFamily="34" charset="-122"/>
                <a:ea typeface="微软雅黑" pitchFamily="34" charset="-122"/>
                <a:cs typeface="宋体" pitchFamily="2" charset="-122"/>
              </a:rPr>
              <a:t>[1]</a:t>
            </a:r>
          </a:p>
        </p:txBody>
      </p:sp>
      <p:sp>
        <p:nvSpPr>
          <p:cNvPr id="9" name="文本框 8">
            <a:extLst>
              <a:ext uri="{FF2B5EF4-FFF2-40B4-BE49-F238E27FC236}">
                <a16:creationId xmlns:a16="http://schemas.microsoft.com/office/drawing/2014/main" id="{6FEF8741-2C16-4C58-ACB7-2BA9908BAE7E}"/>
              </a:ext>
            </a:extLst>
          </p:cNvPr>
          <p:cNvSpPr txBox="1"/>
          <p:nvPr/>
        </p:nvSpPr>
        <p:spPr>
          <a:xfrm>
            <a:off x="600113" y="675061"/>
            <a:ext cx="8145306" cy="4265398"/>
          </a:xfrm>
          <a:prstGeom prst="rect">
            <a:avLst/>
          </a:prstGeom>
          <a:noFill/>
        </p:spPr>
        <p:txBody>
          <a:bodyPr wrap="square">
            <a:spAutoFit/>
          </a:bodyPr>
          <a:lstStyle/>
          <a:p>
            <a:pPr>
              <a:lnSpc>
                <a:spcPct val="200000"/>
              </a:lnSpc>
            </a:pP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）名称</a:t>
            </a:r>
          </a:p>
          <a:p>
            <a:pPr>
              <a:lnSpc>
                <a:spcPct val="200000"/>
              </a:lnSpc>
            </a:pPr>
            <a:r>
              <a:rPr lang="zh-CN" altLang="en-US" sz="1800" dirty="0">
                <a:latin typeface="微软雅黑" panose="020B0503020204020204" pitchFamily="34" charset="-122"/>
                <a:ea typeface="微软雅黑" panose="020B0503020204020204" pitchFamily="34" charset="-122"/>
              </a:rPr>
              <a:t>        </a:t>
            </a:r>
            <a:r>
              <a:rPr lang="zh-CN" altLang="en-US" sz="1800" dirty="0">
                <a:solidFill>
                  <a:srgbClr val="EA5514"/>
                </a:solidFill>
                <a:latin typeface="微软雅黑" panose="020B0503020204020204" pitchFamily="34" charset="-122"/>
                <a:ea typeface="微软雅黑" panose="020B0503020204020204" pitchFamily="34" charset="-122"/>
              </a:rPr>
              <a:t> </a:t>
            </a:r>
            <a:r>
              <a:rPr lang="zh-CN" altLang="en-US" sz="1600" b="1" dirty="0">
                <a:solidFill>
                  <a:srgbClr val="EA5514"/>
                </a:solidFill>
                <a:latin typeface="微软雅黑" panose="020B0503020204020204" pitchFamily="34" charset="-122"/>
                <a:ea typeface="微软雅黑" panose="020B0503020204020204" pitchFamily="34" charset="-122"/>
              </a:rPr>
              <a:t>每个类都必须有一个能和其它类进行区分的名称，类的名称部分是不能省略的，其它组成部分可以省略。</a:t>
            </a:r>
            <a:r>
              <a:rPr lang="zh-CN" altLang="en-US" sz="1600" b="1" dirty="0">
                <a:latin typeface="微软雅黑" panose="020B0503020204020204" pitchFamily="34" charset="-122"/>
                <a:ea typeface="微软雅黑" panose="020B0503020204020204" pitchFamily="34" charset="-122"/>
              </a:rPr>
              <a:t>名称（</a:t>
            </a:r>
            <a:r>
              <a:rPr lang="en-US" altLang="zh-CN" sz="1600" b="1" dirty="0">
                <a:latin typeface="微软雅黑" panose="020B0503020204020204" pitchFamily="34" charset="-122"/>
                <a:ea typeface="微软雅黑" panose="020B0503020204020204" pitchFamily="34" charset="-122"/>
              </a:rPr>
              <a:t>Name</a:t>
            </a:r>
            <a:r>
              <a:rPr lang="zh-CN" altLang="en-US" sz="1600" b="1" dirty="0">
                <a:latin typeface="微软雅黑" panose="020B0503020204020204" pitchFamily="34" charset="-122"/>
                <a:ea typeface="微软雅黑" panose="020B0503020204020204" pitchFamily="34" charset="-122"/>
              </a:rPr>
              <a:t>）是一个文本串，类的命名要求由字符、数字、下划线组成的惟一的字符串即可。</a:t>
            </a:r>
          </a:p>
          <a:p>
            <a:pPr>
              <a:lnSpc>
                <a:spcPct val="200000"/>
              </a:lnSpc>
            </a:pP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）属性</a:t>
            </a:r>
          </a:p>
          <a:p>
            <a:pPr>
              <a:lnSpc>
                <a:spcPct val="200000"/>
              </a:lnSpc>
            </a:pPr>
            <a:r>
              <a:rPr lang="zh-CN" altLang="en-US" sz="1600" dirty="0">
                <a:solidFill>
                  <a:srgbClr val="EA5514"/>
                </a:solidFill>
                <a:latin typeface="微软雅黑" panose="020B0503020204020204" pitchFamily="34" charset="-122"/>
                <a:ea typeface="微软雅黑" panose="020B0503020204020204" pitchFamily="34" charset="-122"/>
              </a:rPr>
              <a:t>         </a:t>
            </a:r>
            <a:r>
              <a:rPr lang="zh-CN" altLang="en-US" sz="1600" b="1" dirty="0">
                <a:solidFill>
                  <a:srgbClr val="EA5514"/>
                </a:solidFill>
                <a:latin typeface="微软雅黑" panose="020B0503020204020204" pitchFamily="34" charset="-122"/>
                <a:ea typeface="微软雅黑" panose="020B0503020204020204" pitchFamily="34" charset="-122"/>
              </a:rPr>
              <a:t>属性描述了类在软件系统中代表的事物（即对象）所具备的特性。</a:t>
            </a:r>
            <a:r>
              <a:rPr lang="zh-CN" altLang="en-US" sz="1600" b="1" dirty="0">
                <a:latin typeface="微软雅黑" panose="020B0503020204020204" pitchFamily="34" charset="-122"/>
                <a:ea typeface="微软雅黑" panose="020B0503020204020204" pitchFamily="34" charset="-122"/>
              </a:rPr>
              <a:t>类可以有任意数目的属性，也可以没有属性。类如果有属性，则每一个属性都必须有一个名字另外还可以有其它的描述信息，如可见性、数据类型、缺省值等。 </a:t>
            </a:r>
          </a:p>
        </p:txBody>
      </p:sp>
    </p:spTree>
    <p:extLst>
      <p:ext uri="{BB962C8B-B14F-4D97-AF65-F5344CB8AC3E}">
        <p14:creationId xmlns:p14="http://schemas.microsoft.com/office/powerpoint/2010/main" val="19256550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7"/>
          <p:cNvSpPr>
            <a:spLocks noChangeArrowheads="1"/>
          </p:cNvSpPr>
          <p:nvPr/>
        </p:nvSpPr>
        <p:spPr bwMode="auto">
          <a:xfrm>
            <a:off x="-1269356" y="-781850"/>
            <a:ext cx="1892300" cy="1895475"/>
          </a:xfrm>
          <a:prstGeom prst="ellipse">
            <a:avLst/>
          </a:prstGeom>
          <a:solidFill>
            <a:srgbClr val="BAE36B">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 name="Oval 8"/>
          <p:cNvSpPr>
            <a:spLocks noChangeArrowheads="1"/>
          </p:cNvSpPr>
          <p:nvPr/>
        </p:nvSpPr>
        <p:spPr bwMode="auto">
          <a:xfrm>
            <a:off x="407044" y="73812"/>
            <a:ext cx="184150" cy="184150"/>
          </a:xfrm>
          <a:prstGeom prst="ellipse">
            <a:avLst/>
          </a:prstGeom>
          <a:solidFill>
            <a:srgbClr val="6EAB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Oval 10"/>
          <p:cNvSpPr>
            <a:spLocks noChangeArrowheads="1"/>
          </p:cNvSpPr>
          <p:nvPr/>
        </p:nvSpPr>
        <p:spPr bwMode="auto">
          <a:xfrm>
            <a:off x="-358131" y="742150"/>
            <a:ext cx="781050" cy="781050"/>
          </a:xfrm>
          <a:prstGeom prst="ellipse">
            <a:avLst/>
          </a:prstGeom>
          <a:solidFill>
            <a:srgbClr val="ED9B38">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Oval 11"/>
          <p:cNvSpPr>
            <a:spLocks noChangeArrowheads="1"/>
          </p:cNvSpPr>
          <p:nvPr/>
        </p:nvSpPr>
        <p:spPr bwMode="auto">
          <a:xfrm>
            <a:off x="645169" y="184938"/>
            <a:ext cx="381000" cy="377825"/>
          </a:xfrm>
          <a:prstGeom prst="ellipse">
            <a:avLst/>
          </a:prstGeom>
          <a:solidFill>
            <a:srgbClr val="F5EA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Oval 12"/>
          <p:cNvSpPr>
            <a:spLocks noChangeArrowheads="1"/>
          </p:cNvSpPr>
          <p:nvPr/>
        </p:nvSpPr>
        <p:spPr bwMode="auto">
          <a:xfrm>
            <a:off x="1162694" y="-959650"/>
            <a:ext cx="2003425" cy="2006600"/>
          </a:xfrm>
          <a:prstGeom prst="ellipse">
            <a:avLst/>
          </a:prstGeom>
          <a:solidFill>
            <a:srgbClr val="F4D500">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 name="Oval 13"/>
          <p:cNvSpPr>
            <a:spLocks noChangeArrowheads="1"/>
          </p:cNvSpPr>
          <p:nvPr/>
        </p:nvSpPr>
        <p:spPr bwMode="auto">
          <a:xfrm>
            <a:off x="365769" y="669125"/>
            <a:ext cx="1790700" cy="1795463"/>
          </a:xfrm>
          <a:prstGeom prst="ellipse">
            <a:avLst/>
          </a:prstGeom>
          <a:solidFill>
            <a:srgbClr val="D8AEAF">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Oval 14"/>
          <p:cNvSpPr>
            <a:spLocks noChangeArrowheads="1"/>
          </p:cNvSpPr>
          <p:nvPr/>
        </p:nvSpPr>
        <p:spPr bwMode="auto">
          <a:xfrm>
            <a:off x="1826269" y="1826413"/>
            <a:ext cx="714375" cy="714375"/>
          </a:xfrm>
          <a:prstGeom prst="ellipse">
            <a:avLst/>
          </a:prstGeom>
          <a:solidFill>
            <a:srgbClr val="99CED2">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 name="Oval 15"/>
          <p:cNvSpPr>
            <a:spLocks noChangeArrowheads="1"/>
          </p:cNvSpPr>
          <p:nvPr/>
        </p:nvSpPr>
        <p:spPr bwMode="auto">
          <a:xfrm>
            <a:off x="2216794" y="1104100"/>
            <a:ext cx="365125" cy="365125"/>
          </a:xfrm>
          <a:prstGeom prst="ellipse">
            <a:avLst/>
          </a:prstGeom>
          <a:solidFill>
            <a:srgbClr val="CB99CC">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 name="Oval 16"/>
          <p:cNvSpPr>
            <a:spLocks noChangeArrowheads="1"/>
          </p:cNvSpPr>
          <p:nvPr/>
        </p:nvSpPr>
        <p:spPr bwMode="auto">
          <a:xfrm>
            <a:off x="1029344" y="2416963"/>
            <a:ext cx="635000" cy="636588"/>
          </a:xfrm>
          <a:prstGeom prst="ellipse">
            <a:avLst/>
          </a:prstGeom>
          <a:solidFill>
            <a:srgbClr val="E78A47">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Oval 17"/>
          <p:cNvSpPr>
            <a:spLocks noChangeArrowheads="1"/>
          </p:cNvSpPr>
          <p:nvPr/>
        </p:nvSpPr>
        <p:spPr bwMode="auto">
          <a:xfrm>
            <a:off x="251469" y="2840825"/>
            <a:ext cx="1016000" cy="1017588"/>
          </a:xfrm>
          <a:prstGeom prst="ellipse">
            <a:avLst/>
          </a:prstGeom>
          <a:solidFill>
            <a:srgbClr val="A5CB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Oval 18"/>
          <p:cNvSpPr>
            <a:spLocks noChangeArrowheads="1"/>
          </p:cNvSpPr>
          <p:nvPr/>
        </p:nvSpPr>
        <p:spPr bwMode="auto">
          <a:xfrm>
            <a:off x="1537344" y="2432838"/>
            <a:ext cx="215900" cy="215900"/>
          </a:xfrm>
          <a:prstGeom prst="ellipse">
            <a:avLst/>
          </a:prstGeom>
          <a:solidFill>
            <a:srgbClr val="BDED6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Oval 19"/>
          <p:cNvSpPr>
            <a:spLocks noChangeArrowheads="1"/>
          </p:cNvSpPr>
          <p:nvPr/>
        </p:nvSpPr>
        <p:spPr bwMode="auto">
          <a:xfrm>
            <a:off x="781694" y="2267738"/>
            <a:ext cx="215900" cy="215900"/>
          </a:xfrm>
          <a:prstGeom prst="ellipse">
            <a:avLst/>
          </a:prstGeom>
          <a:solidFill>
            <a:srgbClr val="BCED61">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 name="Oval 20"/>
          <p:cNvSpPr>
            <a:spLocks noChangeArrowheads="1"/>
          </p:cNvSpPr>
          <p:nvPr/>
        </p:nvSpPr>
        <p:spPr bwMode="auto">
          <a:xfrm>
            <a:off x="499119" y="2439188"/>
            <a:ext cx="377825" cy="379413"/>
          </a:xfrm>
          <a:prstGeom prst="ellipse">
            <a:avLst/>
          </a:prstGeom>
          <a:solidFill>
            <a:srgbClr val="CB99CC">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 name="Oval 21"/>
          <p:cNvSpPr>
            <a:spLocks noChangeArrowheads="1"/>
          </p:cNvSpPr>
          <p:nvPr/>
        </p:nvSpPr>
        <p:spPr bwMode="auto">
          <a:xfrm>
            <a:off x="-304156" y="1870863"/>
            <a:ext cx="1009650" cy="1011238"/>
          </a:xfrm>
          <a:prstGeom prst="ellipse">
            <a:avLst/>
          </a:prstGeom>
          <a:solidFill>
            <a:srgbClr val="FBE22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Oval 22"/>
          <p:cNvSpPr>
            <a:spLocks noChangeArrowheads="1"/>
          </p:cNvSpPr>
          <p:nvPr/>
        </p:nvSpPr>
        <p:spPr bwMode="auto">
          <a:xfrm>
            <a:off x="-774056" y="1589875"/>
            <a:ext cx="555625" cy="557213"/>
          </a:xfrm>
          <a:prstGeom prst="ellipse">
            <a:avLst/>
          </a:prstGeom>
          <a:solidFill>
            <a:srgbClr val="FBE22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Oval 25"/>
          <p:cNvSpPr>
            <a:spLocks noChangeArrowheads="1"/>
          </p:cNvSpPr>
          <p:nvPr/>
        </p:nvSpPr>
        <p:spPr bwMode="auto">
          <a:xfrm>
            <a:off x="-88256" y="3593300"/>
            <a:ext cx="146050" cy="147638"/>
          </a:xfrm>
          <a:prstGeom prst="ellipse">
            <a:avLst/>
          </a:prstGeom>
          <a:solidFill>
            <a:srgbClr val="BCED60">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Oval 26"/>
          <p:cNvSpPr>
            <a:spLocks noChangeArrowheads="1"/>
          </p:cNvSpPr>
          <p:nvPr/>
        </p:nvSpPr>
        <p:spPr bwMode="auto">
          <a:xfrm>
            <a:off x="-94606" y="4013988"/>
            <a:ext cx="146050" cy="149225"/>
          </a:xfrm>
          <a:prstGeom prst="ellipse">
            <a:avLst/>
          </a:prstGeom>
          <a:solidFill>
            <a:srgbClr val="B03896">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Oval 27"/>
          <p:cNvSpPr>
            <a:spLocks noChangeArrowheads="1"/>
          </p:cNvSpPr>
          <p:nvPr/>
        </p:nvSpPr>
        <p:spPr bwMode="auto">
          <a:xfrm>
            <a:off x="-120006" y="4290213"/>
            <a:ext cx="241300" cy="241300"/>
          </a:xfrm>
          <a:prstGeom prst="ellipse">
            <a:avLst/>
          </a:prstGeom>
          <a:solidFill>
            <a:srgbClr val="F0CA6C">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Oval 28"/>
          <p:cNvSpPr>
            <a:spLocks noChangeArrowheads="1"/>
          </p:cNvSpPr>
          <p:nvPr/>
        </p:nvSpPr>
        <p:spPr bwMode="auto">
          <a:xfrm>
            <a:off x="-348606" y="4699788"/>
            <a:ext cx="104775" cy="106363"/>
          </a:xfrm>
          <a:prstGeom prst="ellipse">
            <a:avLst/>
          </a:prstGeom>
          <a:solidFill>
            <a:srgbClr val="F0CA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Oval 29"/>
          <p:cNvSpPr>
            <a:spLocks noChangeArrowheads="1"/>
          </p:cNvSpPr>
          <p:nvPr/>
        </p:nvSpPr>
        <p:spPr bwMode="auto">
          <a:xfrm>
            <a:off x="-484798" y="5036338"/>
            <a:ext cx="231447" cy="231447"/>
          </a:xfrm>
          <a:prstGeom prst="ellipse">
            <a:avLst/>
          </a:prstGeom>
          <a:solidFill>
            <a:srgbClr val="7BBFAA">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Oval 30"/>
          <p:cNvSpPr>
            <a:spLocks noChangeArrowheads="1"/>
          </p:cNvSpPr>
          <p:nvPr/>
        </p:nvSpPr>
        <p:spPr bwMode="auto">
          <a:xfrm>
            <a:off x="-154931" y="4699788"/>
            <a:ext cx="263525" cy="261938"/>
          </a:xfrm>
          <a:prstGeom prst="ellipse">
            <a:avLst/>
          </a:prstGeom>
          <a:solidFill>
            <a:srgbClr val="EB4544">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Oval 31"/>
          <p:cNvSpPr>
            <a:spLocks noChangeArrowheads="1"/>
          </p:cNvSpPr>
          <p:nvPr/>
        </p:nvSpPr>
        <p:spPr bwMode="auto">
          <a:xfrm>
            <a:off x="-227956" y="4888700"/>
            <a:ext cx="149225" cy="149225"/>
          </a:xfrm>
          <a:prstGeom prst="ellipse">
            <a:avLst/>
          </a:prstGeom>
          <a:solidFill>
            <a:srgbClr val="8DC65B">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9" name="Oval 32"/>
          <p:cNvSpPr>
            <a:spLocks noChangeArrowheads="1"/>
          </p:cNvSpPr>
          <p:nvPr/>
        </p:nvSpPr>
        <p:spPr bwMode="auto">
          <a:xfrm>
            <a:off x="-332731" y="4366413"/>
            <a:ext cx="333375" cy="333375"/>
          </a:xfrm>
          <a:prstGeom prst="ellipse">
            <a:avLst/>
          </a:prstGeom>
          <a:solidFill>
            <a:srgbClr val="98D2E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Oval 33"/>
          <p:cNvSpPr>
            <a:spLocks noChangeArrowheads="1"/>
          </p:cNvSpPr>
          <p:nvPr/>
        </p:nvSpPr>
        <p:spPr bwMode="auto">
          <a:xfrm>
            <a:off x="-262881" y="1683538"/>
            <a:ext cx="463550" cy="463550"/>
          </a:xfrm>
          <a:prstGeom prst="ellipse">
            <a:avLst/>
          </a:prstGeom>
          <a:solidFill>
            <a:srgbClr val="B9DBD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Oval 34"/>
          <p:cNvSpPr>
            <a:spLocks noChangeArrowheads="1"/>
          </p:cNvSpPr>
          <p:nvPr/>
        </p:nvSpPr>
        <p:spPr bwMode="auto">
          <a:xfrm>
            <a:off x="13344" y="3574250"/>
            <a:ext cx="622300" cy="623888"/>
          </a:xfrm>
          <a:prstGeom prst="ellipse">
            <a:avLst/>
          </a:prstGeom>
          <a:solidFill>
            <a:srgbClr val="98D2E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2" name="Oval 35"/>
          <p:cNvSpPr>
            <a:spLocks noChangeArrowheads="1"/>
          </p:cNvSpPr>
          <p:nvPr/>
        </p:nvSpPr>
        <p:spPr bwMode="auto">
          <a:xfrm>
            <a:off x="-472431" y="3440900"/>
            <a:ext cx="422275" cy="420688"/>
          </a:xfrm>
          <a:prstGeom prst="ellipse">
            <a:avLst/>
          </a:prstGeom>
          <a:solidFill>
            <a:srgbClr val="E27902">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3" name="Oval 36"/>
          <p:cNvSpPr>
            <a:spLocks noChangeArrowheads="1"/>
          </p:cNvSpPr>
          <p:nvPr/>
        </p:nvSpPr>
        <p:spPr bwMode="auto">
          <a:xfrm>
            <a:off x="-739131" y="3759988"/>
            <a:ext cx="574675" cy="571500"/>
          </a:xfrm>
          <a:prstGeom prst="ellipse">
            <a:avLst/>
          </a:prstGeom>
          <a:solidFill>
            <a:srgbClr val="A9D25A">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4" name="Oval 37"/>
          <p:cNvSpPr>
            <a:spLocks noChangeArrowheads="1"/>
          </p:cNvSpPr>
          <p:nvPr/>
        </p:nvSpPr>
        <p:spPr bwMode="auto">
          <a:xfrm>
            <a:off x="-1155056" y="2391563"/>
            <a:ext cx="1066800" cy="1068388"/>
          </a:xfrm>
          <a:prstGeom prst="ellipse">
            <a:avLst/>
          </a:prstGeom>
          <a:solidFill>
            <a:srgbClr val="EA5514">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5" name="Rectangle 39"/>
          <p:cNvSpPr>
            <a:spLocks noChangeArrowheads="1"/>
          </p:cNvSpPr>
          <p:nvPr/>
        </p:nvSpPr>
        <p:spPr bwMode="auto">
          <a:xfrm>
            <a:off x="578551" y="1132675"/>
            <a:ext cx="1377836"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zh-CN" altLang="en-US" sz="3600" b="1" dirty="0">
                <a:solidFill>
                  <a:srgbClr val="FFFFFF"/>
                </a:solidFill>
                <a:latin typeface="微软雅黑" panose="020B0503020204020204" pitchFamily="34" charset="-122"/>
                <a:ea typeface="微软雅黑" panose="020B0503020204020204" pitchFamily="34" charset="-122"/>
              </a:rPr>
              <a:t>目录</a:t>
            </a:r>
            <a:endParaRPr lang="en-US" altLang="zh-CN" sz="3600" b="1" dirty="0">
              <a:solidFill>
                <a:srgbClr val="FFFFFF"/>
              </a:solidFill>
              <a:latin typeface="微软雅黑" panose="020B0503020204020204" pitchFamily="34" charset="-122"/>
              <a:ea typeface="微软雅黑" panose="020B0503020204020204" pitchFamily="34"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FFFFFF"/>
                </a:solidFill>
                <a:effectLst/>
                <a:latin typeface="微软雅黑" panose="020B0503020204020204" pitchFamily="34" charset="-122"/>
                <a:ea typeface="微软雅黑" panose="020B0503020204020204" pitchFamily="34" charset="-122"/>
              </a:rPr>
              <a:t>contents</a:t>
            </a:r>
            <a:endParaRPr kumimoji="0" lang="zh-CN" altLang="zh-CN" sz="3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36" name="Oval 14"/>
          <p:cNvSpPr>
            <a:spLocks noChangeArrowheads="1"/>
          </p:cNvSpPr>
          <p:nvPr/>
        </p:nvSpPr>
        <p:spPr bwMode="auto">
          <a:xfrm>
            <a:off x="3117300" y="1531259"/>
            <a:ext cx="520573" cy="520573"/>
          </a:xfrm>
          <a:prstGeom prst="ellipse">
            <a:avLst/>
          </a:prstGeom>
          <a:solidFill>
            <a:srgbClr val="EA551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0" name="Rectangle 39"/>
          <p:cNvSpPr>
            <a:spLocks noChangeArrowheads="1"/>
          </p:cNvSpPr>
          <p:nvPr/>
        </p:nvSpPr>
        <p:spPr bwMode="auto">
          <a:xfrm>
            <a:off x="3117299" y="1616739"/>
            <a:ext cx="5205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2400" dirty="0">
                <a:solidFill>
                  <a:srgbClr val="FCFBF7"/>
                </a:solidFill>
                <a:latin typeface="Impact" panose="020B0806030902050204" pitchFamily="34" charset="0"/>
                <a:ea typeface="微软雅黑" panose="020B0503020204020204" pitchFamily="34" charset="-122"/>
              </a:rPr>
              <a:t>01</a:t>
            </a:r>
          </a:p>
        </p:txBody>
      </p:sp>
      <p:sp>
        <p:nvSpPr>
          <p:cNvPr id="41" name="Rectangle 39"/>
          <p:cNvSpPr>
            <a:spLocks noChangeArrowheads="1"/>
          </p:cNvSpPr>
          <p:nvPr/>
        </p:nvSpPr>
        <p:spPr bwMode="auto">
          <a:xfrm>
            <a:off x="3881829" y="1591490"/>
            <a:ext cx="200406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2400" b="1" dirty="0">
                <a:solidFill>
                  <a:srgbClr val="EA5514"/>
                </a:solidFill>
                <a:latin typeface="微软雅黑" pitchFamily="34" charset="-122"/>
                <a:ea typeface="微软雅黑" pitchFamily="34" charset="-122"/>
                <a:cs typeface="宋体" pitchFamily="2" charset="-122"/>
              </a:rPr>
              <a:t>用例和用例图</a:t>
            </a:r>
          </a:p>
        </p:txBody>
      </p:sp>
      <p:sp>
        <p:nvSpPr>
          <p:cNvPr id="42" name="Oval 14"/>
          <p:cNvSpPr>
            <a:spLocks noChangeArrowheads="1"/>
          </p:cNvSpPr>
          <p:nvPr/>
        </p:nvSpPr>
        <p:spPr bwMode="auto">
          <a:xfrm>
            <a:off x="3117300" y="2352513"/>
            <a:ext cx="520573" cy="520573"/>
          </a:xfrm>
          <a:prstGeom prst="ellipse">
            <a:avLst/>
          </a:prstGeom>
          <a:noFill/>
          <a:ln>
            <a:solidFill>
              <a:srgbClr val="EA5514"/>
            </a:solidFill>
          </a:ln>
        </p:spPr>
        <p:txBody>
          <a:bodyPr vert="horz" wrap="square" lIns="91440" tIns="45720" rIns="91440" bIns="45720" numCol="1" anchor="t" anchorCtr="0" compatLnSpc="1">
            <a:prstTxWarp prst="textNoShape">
              <a:avLst/>
            </a:prstTxWarp>
          </a:bodyPr>
          <a:lstStyle/>
          <a:p>
            <a:endParaRPr lang="zh-CN" altLang="en-US"/>
          </a:p>
        </p:txBody>
      </p:sp>
      <p:sp>
        <p:nvSpPr>
          <p:cNvPr id="43" name="Rectangle 39"/>
          <p:cNvSpPr>
            <a:spLocks noChangeArrowheads="1"/>
          </p:cNvSpPr>
          <p:nvPr/>
        </p:nvSpPr>
        <p:spPr bwMode="auto">
          <a:xfrm>
            <a:off x="3117299" y="2437993"/>
            <a:ext cx="5205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2400" dirty="0">
                <a:solidFill>
                  <a:srgbClr val="EA5514"/>
                </a:solidFill>
                <a:latin typeface="Impact" panose="020B0806030902050204" pitchFamily="34" charset="0"/>
                <a:ea typeface="微软雅黑" panose="020B0503020204020204" pitchFamily="34" charset="-122"/>
              </a:rPr>
              <a:t>02</a:t>
            </a:r>
          </a:p>
        </p:txBody>
      </p:sp>
      <p:sp>
        <p:nvSpPr>
          <p:cNvPr id="44" name="Rectangle 39"/>
          <p:cNvSpPr>
            <a:spLocks noChangeArrowheads="1"/>
          </p:cNvSpPr>
          <p:nvPr/>
        </p:nvSpPr>
        <p:spPr bwMode="auto">
          <a:xfrm>
            <a:off x="3881829" y="2412744"/>
            <a:ext cx="19981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400" b="1" dirty="0">
                <a:solidFill>
                  <a:srgbClr val="EA5514"/>
                </a:solidFill>
                <a:latin typeface="微软雅黑" pitchFamily="34" charset="-122"/>
                <a:ea typeface="微软雅黑" pitchFamily="34" charset="-122"/>
                <a:cs typeface="宋体" pitchFamily="2" charset="-122"/>
              </a:rPr>
              <a:t>类图和对象图</a:t>
            </a:r>
          </a:p>
        </p:txBody>
      </p:sp>
      <p:sp>
        <p:nvSpPr>
          <p:cNvPr id="69" name="Oval 14">
            <a:extLst>
              <a:ext uri="{FF2B5EF4-FFF2-40B4-BE49-F238E27FC236}">
                <a16:creationId xmlns:a16="http://schemas.microsoft.com/office/drawing/2014/main" id="{CFC76FCB-EC37-49D7-992A-DCE6EFAAFC9D}"/>
              </a:ext>
            </a:extLst>
          </p:cNvPr>
          <p:cNvSpPr>
            <a:spLocks noChangeArrowheads="1"/>
          </p:cNvSpPr>
          <p:nvPr/>
        </p:nvSpPr>
        <p:spPr bwMode="auto">
          <a:xfrm>
            <a:off x="3117299" y="3161963"/>
            <a:ext cx="520573" cy="520573"/>
          </a:xfrm>
          <a:prstGeom prst="ellipse">
            <a:avLst/>
          </a:prstGeom>
          <a:solidFill>
            <a:srgbClr val="EA551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0" name="Rectangle 39">
            <a:extLst>
              <a:ext uri="{FF2B5EF4-FFF2-40B4-BE49-F238E27FC236}">
                <a16:creationId xmlns:a16="http://schemas.microsoft.com/office/drawing/2014/main" id="{3653703C-EBFD-4E6D-8A39-DD155CAB906F}"/>
              </a:ext>
            </a:extLst>
          </p:cNvPr>
          <p:cNvSpPr>
            <a:spLocks noChangeArrowheads="1"/>
          </p:cNvSpPr>
          <p:nvPr/>
        </p:nvSpPr>
        <p:spPr bwMode="auto">
          <a:xfrm>
            <a:off x="3117298" y="3247443"/>
            <a:ext cx="5205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2400" dirty="0">
                <a:solidFill>
                  <a:srgbClr val="FCFBF7"/>
                </a:solidFill>
                <a:latin typeface="Impact" panose="020B0806030902050204" pitchFamily="34" charset="0"/>
                <a:ea typeface="微软雅黑" panose="020B0503020204020204" pitchFamily="34" charset="-122"/>
              </a:rPr>
              <a:t>03</a:t>
            </a:r>
          </a:p>
        </p:txBody>
      </p:sp>
      <p:sp>
        <p:nvSpPr>
          <p:cNvPr id="71" name="Rectangle 39">
            <a:extLst>
              <a:ext uri="{FF2B5EF4-FFF2-40B4-BE49-F238E27FC236}">
                <a16:creationId xmlns:a16="http://schemas.microsoft.com/office/drawing/2014/main" id="{A905CF5B-0E03-4CAA-BD02-B6D577DEF875}"/>
              </a:ext>
            </a:extLst>
          </p:cNvPr>
          <p:cNvSpPr>
            <a:spLocks noChangeArrowheads="1"/>
          </p:cNvSpPr>
          <p:nvPr/>
        </p:nvSpPr>
        <p:spPr bwMode="auto">
          <a:xfrm>
            <a:off x="3881829" y="3222194"/>
            <a:ext cx="160803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dist"/>
            <a:r>
              <a:rPr lang="zh-CN" altLang="en-US" sz="2400" b="1" dirty="0">
                <a:solidFill>
                  <a:srgbClr val="EA5514"/>
                </a:solidFill>
                <a:latin typeface="微软雅黑" pitchFamily="34" charset="-122"/>
                <a:ea typeface="微软雅黑" pitchFamily="34" charset="-122"/>
                <a:cs typeface="宋体" pitchFamily="2" charset="-122"/>
              </a:rPr>
              <a:t>顺序图和</a:t>
            </a:r>
            <a:endParaRPr lang="en-US" altLang="zh-CN" sz="2400" b="1" dirty="0">
              <a:solidFill>
                <a:srgbClr val="EA5514"/>
              </a:solidFill>
              <a:latin typeface="微软雅黑" pitchFamily="34" charset="-122"/>
              <a:ea typeface="微软雅黑" pitchFamily="34" charset="-122"/>
              <a:cs typeface="宋体" pitchFamily="2" charset="-122"/>
            </a:endParaRPr>
          </a:p>
          <a:p>
            <a:pPr algn="dist"/>
            <a:r>
              <a:rPr lang="zh-CN" altLang="en-US" sz="2400" b="1" dirty="0">
                <a:solidFill>
                  <a:srgbClr val="EA5514"/>
                </a:solidFill>
                <a:latin typeface="微软雅黑" pitchFamily="34" charset="-122"/>
                <a:ea typeface="微软雅黑" pitchFamily="34" charset="-122"/>
                <a:cs typeface="宋体" pitchFamily="2" charset="-122"/>
              </a:rPr>
              <a:t>通讯图</a:t>
            </a:r>
          </a:p>
        </p:txBody>
      </p:sp>
      <p:sp>
        <p:nvSpPr>
          <p:cNvPr id="75" name="Oval 14">
            <a:extLst>
              <a:ext uri="{FF2B5EF4-FFF2-40B4-BE49-F238E27FC236}">
                <a16:creationId xmlns:a16="http://schemas.microsoft.com/office/drawing/2014/main" id="{9E145EA4-6AC2-4E9B-A587-5DB1C2DEAC97}"/>
              </a:ext>
            </a:extLst>
          </p:cNvPr>
          <p:cNvSpPr>
            <a:spLocks noChangeArrowheads="1"/>
          </p:cNvSpPr>
          <p:nvPr/>
        </p:nvSpPr>
        <p:spPr bwMode="auto">
          <a:xfrm>
            <a:off x="5934302" y="2056000"/>
            <a:ext cx="520573" cy="520573"/>
          </a:xfrm>
          <a:prstGeom prst="ellipse">
            <a:avLst/>
          </a:prstGeom>
          <a:solidFill>
            <a:srgbClr val="EA551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6" name="Rectangle 39">
            <a:extLst>
              <a:ext uri="{FF2B5EF4-FFF2-40B4-BE49-F238E27FC236}">
                <a16:creationId xmlns:a16="http://schemas.microsoft.com/office/drawing/2014/main" id="{AF976437-B202-4213-97DC-306C2948EFAA}"/>
              </a:ext>
            </a:extLst>
          </p:cNvPr>
          <p:cNvSpPr>
            <a:spLocks noChangeArrowheads="1"/>
          </p:cNvSpPr>
          <p:nvPr/>
        </p:nvSpPr>
        <p:spPr bwMode="auto">
          <a:xfrm>
            <a:off x="5934301" y="2141480"/>
            <a:ext cx="5205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2400" dirty="0">
                <a:solidFill>
                  <a:srgbClr val="FCFBF7"/>
                </a:solidFill>
                <a:latin typeface="Impact" panose="020B0806030902050204" pitchFamily="34" charset="0"/>
                <a:ea typeface="微软雅黑" panose="020B0503020204020204" pitchFamily="34" charset="-122"/>
              </a:rPr>
              <a:t>05</a:t>
            </a:r>
          </a:p>
        </p:txBody>
      </p:sp>
      <p:sp>
        <p:nvSpPr>
          <p:cNvPr id="77" name="Rectangle 39">
            <a:extLst>
              <a:ext uri="{FF2B5EF4-FFF2-40B4-BE49-F238E27FC236}">
                <a16:creationId xmlns:a16="http://schemas.microsoft.com/office/drawing/2014/main" id="{4095ACB8-44F1-4E18-BEE8-64A5F21E5E01}"/>
              </a:ext>
            </a:extLst>
          </p:cNvPr>
          <p:cNvSpPr>
            <a:spLocks noChangeArrowheads="1"/>
          </p:cNvSpPr>
          <p:nvPr/>
        </p:nvSpPr>
        <p:spPr bwMode="auto">
          <a:xfrm>
            <a:off x="6698831" y="2116231"/>
            <a:ext cx="2161774"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400" b="1" dirty="0">
                <a:solidFill>
                  <a:srgbClr val="EA5514"/>
                </a:solidFill>
                <a:latin typeface="微软雅黑" pitchFamily="34" charset="-122"/>
                <a:ea typeface="微软雅黑" pitchFamily="34" charset="-122"/>
                <a:cs typeface="宋体" pitchFamily="2" charset="-122"/>
              </a:rPr>
              <a:t>构件图和</a:t>
            </a:r>
            <a:endParaRPr lang="en-US" altLang="zh-CN" sz="2400" b="1" dirty="0">
              <a:solidFill>
                <a:srgbClr val="EA5514"/>
              </a:solidFill>
              <a:latin typeface="微软雅黑" pitchFamily="34" charset="-122"/>
              <a:ea typeface="微软雅黑" pitchFamily="34" charset="-122"/>
              <a:cs typeface="宋体" pitchFamily="2" charset="-122"/>
            </a:endParaRPr>
          </a:p>
          <a:p>
            <a:pPr>
              <a:buFont typeface="Arial" pitchFamily="34" charset="0"/>
              <a:buNone/>
            </a:pPr>
            <a:r>
              <a:rPr lang="zh-CN" altLang="en-US" sz="2400" b="1" dirty="0">
                <a:solidFill>
                  <a:srgbClr val="EA5514"/>
                </a:solidFill>
                <a:latin typeface="微软雅黑" pitchFamily="34" charset="-122"/>
                <a:ea typeface="微软雅黑" pitchFamily="34" charset="-122"/>
                <a:cs typeface="宋体" pitchFamily="2" charset="-122"/>
              </a:rPr>
              <a:t>部署图</a:t>
            </a:r>
          </a:p>
        </p:txBody>
      </p:sp>
      <p:sp>
        <p:nvSpPr>
          <p:cNvPr id="78" name="Oval 14">
            <a:extLst>
              <a:ext uri="{FF2B5EF4-FFF2-40B4-BE49-F238E27FC236}">
                <a16:creationId xmlns:a16="http://schemas.microsoft.com/office/drawing/2014/main" id="{ED297617-F77D-48E0-8A68-BD8EBE19C5D1}"/>
              </a:ext>
            </a:extLst>
          </p:cNvPr>
          <p:cNvSpPr>
            <a:spLocks noChangeArrowheads="1"/>
          </p:cNvSpPr>
          <p:nvPr/>
        </p:nvSpPr>
        <p:spPr bwMode="auto">
          <a:xfrm>
            <a:off x="5927899" y="3075365"/>
            <a:ext cx="520573" cy="520573"/>
          </a:xfrm>
          <a:prstGeom prst="ellipse">
            <a:avLst/>
          </a:prstGeom>
          <a:noFill/>
          <a:ln>
            <a:solidFill>
              <a:srgbClr val="EA5514"/>
            </a:solidFill>
          </a:ln>
        </p:spPr>
        <p:txBody>
          <a:bodyPr vert="horz" wrap="square" lIns="91440" tIns="45720" rIns="91440" bIns="45720" numCol="1" anchor="t" anchorCtr="0" compatLnSpc="1">
            <a:prstTxWarp prst="textNoShape">
              <a:avLst/>
            </a:prstTxWarp>
          </a:bodyPr>
          <a:lstStyle/>
          <a:p>
            <a:endParaRPr lang="zh-CN" altLang="en-US"/>
          </a:p>
        </p:txBody>
      </p:sp>
      <p:sp>
        <p:nvSpPr>
          <p:cNvPr id="79" name="Rectangle 39">
            <a:extLst>
              <a:ext uri="{FF2B5EF4-FFF2-40B4-BE49-F238E27FC236}">
                <a16:creationId xmlns:a16="http://schemas.microsoft.com/office/drawing/2014/main" id="{C583E3D2-202E-4D41-AF6D-570386D9F668}"/>
              </a:ext>
            </a:extLst>
          </p:cNvPr>
          <p:cNvSpPr>
            <a:spLocks noChangeArrowheads="1"/>
          </p:cNvSpPr>
          <p:nvPr/>
        </p:nvSpPr>
        <p:spPr bwMode="auto">
          <a:xfrm>
            <a:off x="5927898" y="3160845"/>
            <a:ext cx="5205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2400" dirty="0">
                <a:solidFill>
                  <a:srgbClr val="EA5514"/>
                </a:solidFill>
                <a:latin typeface="Impact" panose="020B0806030902050204" pitchFamily="34" charset="0"/>
                <a:ea typeface="微软雅黑" panose="020B0503020204020204" pitchFamily="34" charset="-122"/>
              </a:rPr>
              <a:t>06</a:t>
            </a:r>
          </a:p>
        </p:txBody>
      </p:sp>
      <p:sp>
        <p:nvSpPr>
          <p:cNvPr id="80" name="Rectangle 39">
            <a:extLst>
              <a:ext uri="{FF2B5EF4-FFF2-40B4-BE49-F238E27FC236}">
                <a16:creationId xmlns:a16="http://schemas.microsoft.com/office/drawing/2014/main" id="{4147B89D-6FDE-4920-98BF-54F8BBA9994C}"/>
              </a:ext>
            </a:extLst>
          </p:cNvPr>
          <p:cNvSpPr>
            <a:spLocks noChangeArrowheads="1"/>
          </p:cNvSpPr>
          <p:nvPr/>
        </p:nvSpPr>
        <p:spPr bwMode="auto">
          <a:xfrm>
            <a:off x="6692429" y="3135596"/>
            <a:ext cx="19442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400" b="1" dirty="0">
                <a:solidFill>
                  <a:srgbClr val="EA5514"/>
                </a:solidFill>
                <a:latin typeface="微软雅黑" pitchFamily="34" charset="-122"/>
                <a:ea typeface="微软雅黑" pitchFamily="34" charset="-122"/>
              </a:rPr>
              <a:t>参考资料</a:t>
            </a:r>
            <a:endParaRPr lang="zh-CN" altLang="en-US" sz="1200" dirty="0">
              <a:solidFill>
                <a:schemeClr val="tx1">
                  <a:lumMod val="50000"/>
                  <a:lumOff val="50000"/>
                </a:schemeClr>
              </a:solidFill>
            </a:endParaRPr>
          </a:p>
        </p:txBody>
      </p:sp>
      <p:sp>
        <p:nvSpPr>
          <p:cNvPr id="49" name="Oval 14">
            <a:extLst>
              <a:ext uri="{FF2B5EF4-FFF2-40B4-BE49-F238E27FC236}">
                <a16:creationId xmlns:a16="http://schemas.microsoft.com/office/drawing/2014/main" id="{A7481C78-3698-4C80-9D47-3CA981FDFA5A}"/>
              </a:ext>
            </a:extLst>
          </p:cNvPr>
          <p:cNvSpPr>
            <a:spLocks noChangeArrowheads="1"/>
          </p:cNvSpPr>
          <p:nvPr/>
        </p:nvSpPr>
        <p:spPr bwMode="auto">
          <a:xfrm>
            <a:off x="5927899" y="1043110"/>
            <a:ext cx="520573" cy="520573"/>
          </a:xfrm>
          <a:prstGeom prst="ellipse">
            <a:avLst/>
          </a:prstGeom>
          <a:noFill/>
          <a:ln>
            <a:solidFill>
              <a:srgbClr val="EA5514"/>
            </a:solidFill>
          </a:ln>
        </p:spPr>
        <p:txBody>
          <a:bodyPr vert="horz" wrap="square" lIns="91440" tIns="45720" rIns="91440" bIns="45720" numCol="1" anchor="t" anchorCtr="0" compatLnSpc="1">
            <a:prstTxWarp prst="textNoShape">
              <a:avLst/>
            </a:prstTxWarp>
          </a:bodyPr>
          <a:lstStyle/>
          <a:p>
            <a:endParaRPr lang="zh-CN" altLang="en-US"/>
          </a:p>
        </p:txBody>
      </p:sp>
      <p:sp>
        <p:nvSpPr>
          <p:cNvPr id="50" name="Rectangle 39">
            <a:extLst>
              <a:ext uri="{FF2B5EF4-FFF2-40B4-BE49-F238E27FC236}">
                <a16:creationId xmlns:a16="http://schemas.microsoft.com/office/drawing/2014/main" id="{680F16E3-2056-45FA-A58D-1EA1AADBD429}"/>
              </a:ext>
            </a:extLst>
          </p:cNvPr>
          <p:cNvSpPr>
            <a:spLocks noChangeArrowheads="1"/>
          </p:cNvSpPr>
          <p:nvPr/>
        </p:nvSpPr>
        <p:spPr bwMode="auto">
          <a:xfrm>
            <a:off x="5927898" y="1128590"/>
            <a:ext cx="5205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2400" dirty="0">
                <a:solidFill>
                  <a:srgbClr val="EA5514"/>
                </a:solidFill>
                <a:latin typeface="Impact" panose="020B0806030902050204" pitchFamily="34" charset="0"/>
                <a:ea typeface="微软雅黑" panose="020B0503020204020204" pitchFamily="34" charset="-122"/>
              </a:rPr>
              <a:t>04</a:t>
            </a:r>
          </a:p>
        </p:txBody>
      </p:sp>
      <p:sp>
        <p:nvSpPr>
          <p:cNvPr id="51" name="Rectangle 39">
            <a:extLst>
              <a:ext uri="{FF2B5EF4-FFF2-40B4-BE49-F238E27FC236}">
                <a16:creationId xmlns:a16="http://schemas.microsoft.com/office/drawing/2014/main" id="{32391E34-B6DF-402B-8267-85F37C0FB3FE}"/>
              </a:ext>
            </a:extLst>
          </p:cNvPr>
          <p:cNvSpPr>
            <a:spLocks noChangeArrowheads="1"/>
          </p:cNvSpPr>
          <p:nvPr/>
        </p:nvSpPr>
        <p:spPr bwMode="auto">
          <a:xfrm>
            <a:off x="6692429" y="1103341"/>
            <a:ext cx="1577031"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400" b="1" dirty="0">
                <a:solidFill>
                  <a:srgbClr val="EA5514"/>
                </a:solidFill>
                <a:latin typeface="微软雅黑" pitchFamily="34" charset="-122"/>
                <a:ea typeface="微软雅黑" pitchFamily="34" charset="-122"/>
                <a:cs typeface="宋体" pitchFamily="2" charset="-122"/>
              </a:rPr>
              <a:t>状态机图</a:t>
            </a:r>
            <a:endParaRPr lang="en-US" altLang="zh-CN" sz="2400" b="1" dirty="0">
              <a:solidFill>
                <a:srgbClr val="EA5514"/>
              </a:solidFill>
              <a:latin typeface="微软雅黑" pitchFamily="34" charset="-122"/>
              <a:ea typeface="微软雅黑" pitchFamily="34" charset="-122"/>
              <a:cs typeface="宋体" pitchFamily="2" charset="-122"/>
            </a:endParaRPr>
          </a:p>
          <a:p>
            <a:pPr>
              <a:buFont typeface="Arial" pitchFamily="34" charset="0"/>
              <a:buNone/>
            </a:pPr>
            <a:r>
              <a:rPr lang="zh-CN" altLang="en-US" sz="2400" b="1" dirty="0">
                <a:solidFill>
                  <a:srgbClr val="EA5514"/>
                </a:solidFill>
                <a:latin typeface="微软雅黑" pitchFamily="34" charset="-122"/>
                <a:ea typeface="微软雅黑" pitchFamily="34" charset="-122"/>
                <a:cs typeface="宋体" pitchFamily="2" charset="-122"/>
              </a:rPr>
              <a:t>和活动图</a:t>
            </a:r>
          </a:p>
        </p:txBody>
      </p:sp>
      <p:sp>
        <p:nvSpPr>
          <p:cNvPr id="53" name="Oval 14">
            <a:extLst>
              <a:ext uri="{FF2B5EF4-FFF2-40B4-BE49-F238E27FC236}">
                <a16:creationId xmlns:a16="http://schemas.microsoft.com/office/drawing/2014/main" id="{94843427-8860-4CC5-8467-E6C7CDA1E30F}"/>
              </a:ext>
            </a:extLst>
          </p:cNvPr>
          <p:cNvSpPr>
            <a:spLocks noChangeArrowheads="1"/>
          </p:cNvSpPr>
          <p:nvPr/>
        </p:nvSpPr>
        <p:spPr bwMode="auto">
          <a:xfrm>
            <a:off x="5936943" y="3994599"/>
            <a:ext cx="520573" cy="520573"/>
          </a:xfrm>
          <a:prstGeom prst="ellipse">
            <a:avLst/>
          </a:prstGeom>
          <a:solidFill>
            <a:srgbClr val="EA551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4" name="Rectangle 39">
            <a:extLst>
              <a:ext uri="{FF2B5EF4-FFF2-40B4-BE49-F238E27FC236}">
                <a16:creationId xmlns:a16="http://schemas.microsoft.com/office/drawing/2014/main" id="{E02CB1F1-7EB0-4EB5-A40A-81CDE8114F4D}"/>
              </a:ext>
            </a:extLst>
          </p:cNvPr>
          <p:cNvSpPr>
            <a:spLocks noChangeArrowheads="1"/>
          </p:cNvSpPr>
          <p:nvPr/>
        </p:nvSpPr>
        <p:spPr bwMode="auto">
          <a:xfrm>
            <a:off x="5936942" y="4080079"/>
            <a:ext cx="5205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2400" dirty="0">
                <a:solidFill>
                  <a:srgbClr val="FCFBF7"/>
                </a:solidFill>
                <a:latin typeface="Impact" panose="020B0806030902050204" pitchFamily="34" charset="0"/>
                <a:ea typeface="微软雅黑" panose="020B0503020204020204" pitchFamily="34" charset="-122"/>
              </a:rPr>
              <a:t>07</a:t>
            </a:r>
          </a:p>
        </p:txBody>
      </p:sp>
      <p:sp>
        <p:nvSpPr>
          <p:cNvPr id="55" name="Rectangle 39">
            <a:extLst>
              <a:ext uri="{FF2B5EF4-FFF2-40B4-BE49-F238E27FC236}">
                <a16:creationId xmlns:a16="http://schemas.microsoft.com/office/drawing/2014/main" id="{CCF0149B-D395-40E0-9800-FF5DB0981167}"/>
              </a:ext>
            </a:extLst>
          </p:cNvPr>
          <p:cNvSpPr>
            <a:spLocks noChangeArrowheads="1"/>
          </p:cNvSpPr>
          <p:nvPr/>
        </p:nvSpPr>
        <p:spPr bwMode="auto">
          <a:xfrm>
            <a:off x="6701472" y="4054830"/>
            <a:ext cx="21617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400" b="1" dirty="0">
                <a:solidFill>
                  <a:srgbClr val="EA5514"/>
                </a:solidFill>
                <a:latin typeface="微软雅黑" pitchFamily="34" charset="-122"/>
                <a:ea typeface="微软雅黑" pitchFamily="34" charset="-122"/>
                <a:cs typeface="宋体" pitchFamily="2" charset="-122"/>
              </a:rPr>
              <a:t>组内工作</a:t>
            </a:r>
          </a:p>
        </p:txBody>
      </p:sp>
    </p:spTree>
    <p:extLst>
      <p:ext uri="{BB962C8B-B14F-4D97-AF65-F5344CB8AC3E}">
        <p14:creationId xmlns:p14="http://schemas.microsoft.com/office/powerpoint/2010/main" val="2297304105"/>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500"/>
                                      </p:stCondLst>
                                      <p:childTnLst>
                                        <p:set>
                                          <p:cBhvr>
                                            <p:cTn id="27" dur="1" fill="hold">
                                              <p:stCondLst>
                                                <p:cond delay="0"/>
                                              </p:stCondLst>
                                            </p:cTn>
                                            <p:tgtEl>
                                              <p:spTgt spid="9"/>
                                            </p:tgtEl>
                                            <p:attrNameLst>
                                              <p:attrName>style.visibility</p:attrName>
                                            </p:attrNameLst>
                                          </p:cBhvr>
                                          <p:to>
                                            <p:strVal val="visible"/>
                                          </p:to>
                                        </p:set>
                                        <p:anim calcmode="lin" valueType="num">
                                          <p:cBhvr>
                                            <p:cTn id="28" dur="300" fill="hold"/>
                                            <p:tgtEl>
                                              <p:spTgt spid="9"/>
                                            </p:tgtEl>
                                            <p:attrNameLst>
                                              <p:attrName>ppt_w</p:attrName>
                                            </p:attrNameLst>
                                          </p:cBhvr>
                                          <p:tavLst>
                                            <p:tav tm="0">
                                              <p:val>
                                                <p:fltVal val="0"/>
                                              </p:val>
                                            </p:tav>
                                            <p:tav tm="100000">
                                              <p:val>
                                                <p:strVal val="#ppt_w"/>
                                              </p:val>
                                            </p:tav>
                                          </p:tavLst>
                                        </p:anim>
                                        <p:anim calcmode="lin" valueType="num">
                                          <p:cBhvr>
                                            <p:cTn id="29" dur="300" fill="hold"/>
                                            <p:tgtEl>
                                              <p:spTgt spid="9"/>
                                            </p:tgtEl>
                                            <p:attrNameLst>
                                              <p:attrName>ppt_h</p:attrName>
                                            </p:attrNameLst>
                                          </p:cBhvr>
                                          <p:tavLst>
                                            <p:tav tm="0">
                                              <p:val>
                                                <p:fltVal val="0"/>
                                              </p:val>
                                            </p:tav>
                                            <p:tav tm="100000">
                                              <p:val>
                                                <p:strVal val="#ppt_h"/>
                                              </p:val>
                                            </p:tav>
                                          </p:tavLst>
                                        </p:anim>
                                        <p:animEffect transition="in" filter="fade">
                                          <p:cBhvr>
                                            <p:cTn id="30" dur="300"/>
                                            <p:tgtEl>
                                              <p:spTgt spid="9"/>
                                            </p:tgtEl>
                                          </p:cBhvr>
                                        </p:animEffect>
                                      </p:childTnLst>
                                    </p:cTn>
                                  </p:par>
                                  <p:par>
                                    <p:cTn id="31" presetID="6" presetClass="emph" presetSubtype="0" autoRev="1" fill="hold" grpId="1" nodeType="withEffect">
                                      <p:stCondLst>
                                        <p:cond delay="800"/>
                                      </p:stCondLst>
                                      <p:childTnLst>
                                        <p:animScale>
                                          <p:cBhvr>
                                            <p:cTn id="32" dur="150" fill="hold"/>
                                            <p:tgtEl>
                                              <p:spTgt spid="9"/>
                                            </p:tgtEl>
                                          </p:cBhvr>
                                          <p:by x="110000" y="110000"/>
                                        </p:animScale>
                                      </p:childTnLst>
                                    </p:cTn>
                                  </p:par>
                                  <p:par>
                                    <p:cTn id="33" presetID="53" presetClass="entr" presetSubtype="16" fill="hold" grpId="0" nodeType="withEffect">
                                      <p:stCondLst>
                                        <p:cond delay="300"/>
                                      </p:stCondLst>
                                      <p:childTnLst>
                                        <p:set>
                                          <p:cBhvr>
                                            <p:cTn id="34" dur="1" fill="hold">
                                              <p:stCondLst>
                                                <p:cond delay="0"/>
                                              </p:stCondLst>
                                            </p:cTn>
                                            <p:tgtEl>
                                              <p:spTgt spid="10"/>
                                            </p:tgtEl>
                                            <p:attrNameLst>
                                              <p:attrName>style.visibility</p:attrName>
                                            </p:attrNameLst>
                                          </p:cBhvr>
                                          <p:to>
                                            <p:strVal val="visible"/>
                                          </p:to>
                                        </p:set>
                                        <p:anim calcmode="lin" valueType="num">
                                          <p:cBhvr>
                                            <p:cTn id="35" dur="300" fill="hold"/>
                                            <p:tgtEl>
                                              <p:spTgt spid="10"/>
                                            </p:tgtEl>
                                            <p:attrNameLst>
                                              <p:attrName>ppt_w</p:attrName>
                                            </p:attrNameLst>
                                          </p:cBhvr>
                                          <p:tavLst>
                                            <p:tav tm="0">
                                              <p:val>
                                                <p:fltVal val="0"/>
                                              </p:val>
                                            </p:tav>
                                            <p:tav tm="100000">
                                              <p:val>
                                                <p:strVal val="#ppt_w"/>
                                              </p:val>
                                            </p:tav>
                                          </p:tavLst>
                                        </p:anim>
                                        <p:anim calcmode="lin" valueType="num">
                                          <p:cBhvr>
                                            <p:cTn id="36" dur="300" fill="hold"/>
                                            <p:tgtEl>
                                              <p:spTgt spid="10"/>
                                            </p:tgtEl>
                                            <p:attrNameLst>
                                              <p:attrName>ppt_h</p:attrName>
                                            </p:attrNameLst>
                                          </p:cBhvr>
                                          <p:tavLst>
                                            <p:tav tm="0">
                                              <p:val>
                                                <p:fltVal val="0"/>
                                              </p:val>
                                            </p:tav>
                                            <p:tav tm="100000">
                                              <p:val>
                                                <p:strVal val="#ppt_h"/>
                                              </p:val>
                                            </p:tav>
                                          </p:tavLst>
                                        </p:anim>
                                        <p:animEffect transition="in" filter="fade">
                                          <p:cBhvr>
                                            <p:cTn id="37" dur="300"/>
                                            <p:tgtEl>
                                              <p:spTgt spid="10"/>
                                            </p:tgtEl>
                                          </p:cBhvr>
                                        </p:animEffect>
                                      </p:childTnLst>
                                    </p:cTn>
                                  </p:par>
                                  <p:par>
                                    <p:cTn id="38" presetID="6" presetClass="emph" presetSubtype="0" autoRev="1" fill="hold" grpId="1" nodeType="withEffect">
                                      <p:stCondLst>
                                        <p:cond delay="600"/>
                                      </p:stCondLst>
                                      <p:childTnLst>
                                        <p:animScale>
                                          <p:cBhvr>
                                            <p:cTn id="39" dur="150" fill="hold"/>
                                            <p:tgtEl>
                                              <p:spTgt spid="10"/>
                                            </p:tgtEl>
                                          </p:cBhvr>
                                          <p:by x="110000" y="110000"/>
                                        </p:animScale>
                                      </p:childTnLst>
                                    </p:cTn>
                                  </p:par>
                                  <p:par>
                                    <p:cTn id="40" presetID="53" presetClass="entr" presetSubtype="16" fill="hold" grpId="0" nodeType="withEffect">
                                      <p:stCondLst>
                                        <p:cond delay="200"/>
                                      </p:stCondLst>
                                      <p:childTnLst>
                                        <p:set>
                                          <p:cBhvr>
                                            <p:cTn id="41" dur="1" fill="hold">
                                              <p:stCondLst>
                                                <p:cond delay="0"/>
                                              </p:stCondLst>
                                            </p:cTn>
                                            <p:tgtEl>
                                              <p:spTgt spid="7"/>
                                            </p:tgtEl>
                                            <p:attrNameLst>
                                              <p:attrName>style.visibility</p:attrName>
                                            </p:attrNameLst>
                                          </p:cBhvr>
                                          <p:to>
                                            <p:strVal val="visible"/>
                                          </p:to>
                                        </p:set>
                                        <p:anim calcmode="lin" valueType="num">
                                          <p:cBhvr>
                                            <p:cTn id="42" dur="300" fill="hold"/>
                                            <p:tgtEl>
                                              <p:spTgt spid="7"/>
                                            </p:tgtEl>
                                            <p:attrNameLst>
                                              <p:attrName>ppt_w</p:attrName>
                                            </p:attrNameLst>
                                          </p:cBhvr>
                                          <p:tavLst>
                                            <p:tav tm="0">
                                              <p:val>
                                                <p:fltVal val="0"/>
                                              </p:val>
                                            </p:tav>
                                            <p:tav tm="100000">
                                              <p:val>
                                                <p:strVal val="#ppt_w"/>
                                              </p:val>
                                            </p:tav>
                                          </p:tavLst>
                                        </p:anim>
                                        <p:anim calcmode="lin" valueType="num">
                                          <p:cBhvr>
                                            <p:cTn id="43" dur="300" fill="hold"/>
                                            <p:tgtEl>
                                              <p:spTgt spid="7"/>
                                            </p:tgtEl>
                                            <p:attrNameLst>
                                              <p:attrName>ppt_h</p:attrName>
                                            </p:attrNameLst>
                                          </p:cBhvr>
                                          <p:tavLst>
                                            <p:tav tm="0">
                                              <p:val>
                                                <p:fltVal val="0"/>
                                              </p:val>
                                            </p:tav>
                                            <p:tav tm="100000">
                                              <p:val>
                                                <p:strVal val="#ppt_h"/>
                                              </p:val>
                                            </p:tav>
                                          </p:tavLst>
                                        </p:anim>
                                        <p:animEffect transition="in" filter="fade">
                                          <p:cBhvr>
                                            <p:cTn id="44" dur="300"/>
                                            <p:tgtEl>
                                              <p:spTgt spid="7"/>
                                            </p:tgtEl>
                                          </p:cBhvr>
                                        </p:animEffect>
                                      </p:childTnLst>
                                    </p:cTn>
                                  </p:par>
                                  <p:par>
                                    <p:cTn id="45" presetID="6" presetClass="emph" presetSubtype="0" autoRev="1" fill="hold" grpId="1" nodeType="withEffect">
                                      <p:stCondLst>
                                        <p:cond delay="500"/>
                                      </p:stCondLst>
                                      <p:childTnLst>
                                        <p:animScale>
                                          <p:cBhvr>
                                            <p:cTn id="46" dur="150" fill="hold"/>
                                            <p:tgtEl>
                                              <p:spTgt spid="7"/>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2"/>
                                            </p:tgtEl>
                                            <p:attrNameLst>
                                              <p:attrName>style.visibility</p:attrName>
                                            </p:attrNameLst>
                                          </p:cBhvr>
                                          <p:to>
                                            <p:strVal val="visible"/>
                                          </p:to>
                                        </p:set>
                                        <p:anim calcmode="lin" valueType="num">
                                          <p:cBhvr>
                                            <p:cTn id="63" dur="300" fill="hold"/>
                                            <p:tgtEl>
                                              <p:spTgt spid="12"/>
                                            </p:tgtEl>
                                            <p:attrNameLst>
                                              <p:attrName>ppt_w</p:attrName>
                                            </p:attrNameLst>
                                          </p:cBhvr>
                                          <p:tavLst>
                                            <p:tav tm="0">
                                              <p:val>
                                                <p:fltVal val="0"/>
                                              </p:val>
                                            </p:tav>
                                            <p:tav tm="100000">
                                              <p:val>
                                                <p:strVal val="#ppt_w"/>
                                              </p:val>
                                            </p:tav>
                                          </p:tavLst>
                                        </p:anim>
                                        <p:anim calcmode="lin" valueType="num">
                                          <p:cBhvr>
                                            <p:cTn id="64" dur="300" fill="hold"/>
                                            <p:tgtEl>
                                              <p:spTgt spid="12"/>
                                            </p:tgtEl>
                                            <p:attrNameLst>
                                              <p:attrName>ppt_h</p:attrName>
                                            </p:attrNameLst>
                                          </p:cBhvr>
                                          <p:tavLst>
                                            <p:tav tm="0">
                                              <p:val>
                                                <p:fltVal val="0"/>
                                              </p:val>
                                            </p:tav>
                                            <p:tav tm="100000">
                                              <p:val>
                                                <p:strVal val="#ppt_h"/>
                                              </p:val>
                                            </p:tav>
                                          </p:tavLst>
                                        </p:anim>
                                        <p:animEffect transition="in" filter="fade">
                                          <p:cBhvr>
                                            <p:cTn id="65" dur="300"/>
                                            <p:tgtEl>
                                              <p:spTgt spid="12"/>
                                            </p:tgtEl>
                                          </p:cBhvr>
                                        </p:animEffect>
                                      </p:childTnLst>
                                    </p:cTn>
                                  </p:par>
                                  <p:par>
                                    <p:cTn id="66" presetID="6" presetClass="emph" presetSubtype="0" autoRev="1" fill="hold" grpId="1" nodeType="withEffect">
                                      <p:stCondLst>
                                        <p:cond delay="300"/>
                                      </p:stCondLst>
                                      <p:childTnLst>
                                        <p:animScale>
                                          <p:cBhvr>
                                            <p:cTn id="67" dur="150" fill="hold"/>
                                            <p:tgtEl>
                                              <p:spTgt spid="12"/>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1"/>
                                            </p:tgtEl>
                                            <p:attrNameLst>
                                              <p:attrName>style.visibility</p:attrName>
                                            </p:attrNameLst>
                                          </p:cBhvr>
                                          <p:to>
                                            <p:strVal val="visible"/>
                                          </p:to>
                                        </p:set>
                                        <p:anim calcmode="lin" valueType="num">
                                          <p:cBhvr>
                                            <p:cTn id="70" dur="300" fill="hold"/>
                                            <p:tgtEl>
                                              <p:spTgt spid="11"/>
                                            </p:tgtEl>
                                            <p:attrNameLst>
                                              <p:attrName>ppt_w</p:attrName>
                                            </p:attrNameLst>
                                          </p:cBhvr>
                                          <p:tavLst>
                                            <p:tav tm="0">
                                              <p:val>
                                                <p:fltVal val="0"/>
                                              </p:val>
                                            </p:tav>
                                            <p:tav tm="100000">
                                              <p:val>
                                                <p:strVal val="#ppt_w"/>
                                              </p:val>
                                            </p:tav>
                                          </p:tavLst>
                                        </p:anim>
                                        <p:anim calcmode="lin" valueType="num">
                                          <p:cBhvr>
                                            <p:cTn id="71" dur="300" fill="hold"/>
                                            <p:tgtEl>
                                              <p:spTgt spid="11"/>
                                            </p:tgtEl>
                                            <p:attrNameLst>
                                              <p:attrName>ppt_h</p:attrName>
                                            </p:attrNameLst>
                                          </p:cBhvr>
                                          <p:tavLst>
                                            <p:tav tm="0">
                                              <p:val>
                                                <p:fltVal val="0"/>
                                              </p:val>
                                            </p:tav>
                                            <p:tav tm="100000">
                                              <p:val>
                                                <p:strVal val="#ppt_h"/>
                                              </p:val>
                                            </p:tav>
                                          </p:tavLst>
                                        </p:anim>
                                        <p:animEffect transition="in" filter="fade">
                                          <p:cBhvr>
                                            <p:cTn id="72" dur="300"/>
                                            <p:tgtEl>
                                              <p:spTgt spid="11"/>
                                            </p:tgtEl>
                                          </p:cBhvr>
                                        </p:animEffect>
                                      </p:childTnLst>
                                    </p:cTn>
                                  </p:par>
                                  <p:par>
                                    <p:cTn id="73" presetID="6" presetClass="emph" presetSubtype="0" autoRev="1" fill="hold" grpId="1" nodeType="withEffect">
                                      <p:stCondLst>
                                        <p:cond delay="300"/>
                                      </p:stCondLst>
                                      <p:childTnLst>
                                        <p:animScale>
                                          <p:cBhvr>
                                            <p:cTn id="74" dur="150" fill="hold"/>
                                            <p:tgtEl>
                                              <p:spTgt spid="11"/>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6"/>
                                            </p:tgtEl>
                                            <p:attrNameLst>
                                              <p:attrName>style.visibility</p:attrName>
                                            </p:attrNameLst>
                                          </p:cBhvr>
                                          <p:to>
                                            <p:strVal val="visible"/>
                                          </p:to>
                                        </p:set>
                                        <p:anim calcmode="lin" valueType="num">
                                          <p:cBhvr>
                                            <p:cTn id="77" dur="300" fill="hold"/>
                                            <p:tgtEl>
                                              <p:spTgt spid="16"/>
                                            </p:tgtEl>
                                            <p:attrNameLst>
                                              <p:attrName>ppt_w</p:attrName>
                                            </p:attrNameLst>
                                          </p:cBhvr>
                                          <p:tavLst>
                                            <p:tav tm="0">
                                              <p:val>
                                                <p:fltVal val="0"/>
                                              </p:val>
                                            </p:tav>
                                            <p:tav tm="100000">
                                              <p:val>
                                                <p:strVal val="#ppt_w"/>
                                              </p:val>
                                            </p:tav>
                                          </p:tavLst>
                                        </p:anim>
                                        <p:anim calcmode="lin" valueType="num">
                                          <p:cBhvr>
                                            <p:cTn id="78" dur="300" fill="hold"/>
                                            <p:tgtEl>
                                              <p:spTgt spid="16"/>
                                            </p:tgtEl>
                                            <p:attrNameLst>
                                              <p:attrName>ppt_h</p:attrName>
                                            </p:attrNameLst>
                                          </p:cBhvr>
                                          <p:tavLst>
                                            <p:tav tm="0">
                                              <p:val>
                                                <p:fltVal val="0"/>
                                              </p:val>
                                            </p:tav>
                                            <p:tav tm="100000">
                                              <p:val>
                                                <p:strVal val="#ppt_h"/>
                                              </p:val>
                                            </p:tav>
                                          </p:tavLst>
                                        </p:anim>
                                        <p:animEffect transition="in" filter="fade">
                                          <p:cBhvr>
                                            <p:cTn id="79" dur="300"/>
                                            <p:tgtEl>
                                              <p:spTgt spid="16"/>
                                            </p:tgtEl>
                                          </p:cBhvr>
                                        </p:animEffect>
                                      </p:childTnLst>
                                    </p:cTn>
                                  </p:par>
                                  <p:par>
                                    <p:cTn id="80" presetID="6" presetClass="emph" presetSubtype="0" autoRev="1" fill="hold" grpId="1" nodeType="withEffect">
                                      <p:stCondLst>
                                        <p:cond delay="300"/>
                                      </p:stCondLst>
                                      <p:childTnLst>
                                        <p:animScale>
                                          <p:cBhvr>
                                            <p:cTn id="81" dur="150" fill="hold"/>
                                            <p:tgtEl>
                                              <p:spTgt spid="16"/>
                                            </p:tgtEl>
                                          </p:cBhvr>
                                          <p:by x="110000" y="110000"/>
                                        </p:animScale>
                                      </p:childTnLst>
                                    </p:cTn>
                                  </p:par>
                                  <p:par>
                                    <p:cTn id="82" presetID="53" presetClass="entr" presetSubtype="16" fill="hold" grpId="0" nodeType="withEffect">
                                      <p:stCondLst>
                                        <p:cond delay="0"/>
                                      </p:stCondLst>
                                      <p:childTnLst>
                                        <p:set>
                                          <p:cBhvr>
                                            <p:cTn id="83" dur="1" fill="hold">
                                              <p:stCondLst>
                                                <p:cond delay="0"/>
                                              </p:stCondLst>
                                            </p:cTn>
                                            <p:tgtEl>
                                              <p:spTgt spid="17"/>
                                            </p:tgtEl>
                                            <p:attrNameLst>
                                              <p:attrName>style.visibility</p:attrName>
                                            </p:attrNameLst>
                                          </p:cBhvr>
                                          <p:to>
                                            <p:strVal val="visible"/>
                                          </p:to>
                                        </p:set>
                                        <p:anim calcmode="lin" valueType="num">
                                          <p:cBhvr>
                                            <p:cTn id="84" dur="300" fill="hold"/>
                                            <p:tgtEl>
                                              <p:spTgt spid="17"/>
                                            </p:tgtEl>
                                            <p:attrNameLst>
                                              <p:attrName>ppt_w</p:attrName>
                                            </p:attrNameLst>
                                          </p:cBhvr>
                                          <p:tavLst>
                                            <p:tav tm="0">
                                              <p:val>
                                                <p:fltVal val="0"/>
                                              </p:val>
                                            </p:tav>
                                            <p:tav tm="100000">
                                              <p:val>
                                                <p:strVal val="#ppt_w"/>
                                              </p:val>
                                            </p:tav>
                                          </p:tavLst>
                                        </p:anim>
                                        <p:anim calcmode="lin" valueType="num">
                                          <p:cBhvr>
                                            <p:cTn id="85" dur="300" fill="hold"/>
                                            <p:tgtEl>
                                              <p:spTgt spid="17"/>
                                            </p:tgtEl>
                                            <p:attrNameLst>
                                              <p:attrName>ppt_h</p:attrName>
                                            </p:attrNameLst>
                                          </p:cBhvr>
                                          <p:tavLst>
                                            <p:tav tm="0">
                                              <p:val>
                                                <p:fltVal val="0"/>
                                              </p:val>
                                            </p:tav>
                                            <p:tav tm="100000">
                                              <p:val>
                                                <p:strVal val="#ppt_h"/>
                                              </p:val>
                                            </p:tav>
                                          </p:tavLst>
                                        </p:anim>
                                        <p:animEffect transition="in" filter="fade">
                                          <p:cBhvr>
                                            <p:cTn id="86" dur="300"/>
                                            <p:tgtEl>
                                              <p:spTgt spid="17"/>
                                            </p:tgtEl>
                                          </p:cBhvr>
                                        </p:animEffect>
                                      </p:childTnLst>
                                    </p:cTn>
                                  </p:par>
                                  <p:par>
                                    <p:cTn id="87" presetID="6" presetClass="emph" presetSubtype="0" autoRev="1" fill="hold" grpId="1" nodeType="withEffect">
                                      <p:stCondLst>
                                        <p:cond delay="300"/>
                                      </p:stCondLst>
                                      <p:childTnLst>
                                        <p:animScale>
                                          <p:cBhvr>
                                            <p:cTn id="88" dur="150" fill="hold"/>
                                            <p:tgtEl>
                                              <p:spTgt spid="17"/>
                                            </p:tgtEl>
                                          </p:cBhvr>
                                          <p:by x="110000" y="110000"/>
                                        </p:animScale>
                                      </p:childTnLst>
                                    </p:cTn>
                                  </p:par>
                                  <p:par>
                                    <p:cTn id="89" presetID="53" presetClass="entr" presetSubtype="16" fill="hold" grpId="0" nodeType="withEffect">
                                      <p:stCondLst>
                                        <p:cond delay="0"/>
                                      </p:stCondLst>
                                      <p:childTnLst>
                                        <p:set>
                                          <p:cBhvr>
                                            <p:cTn id="90" dur="1" fill="hold">
                                              <p:stCondLst>
                                                <p:cond delay="0"/>
                                              </p:stCondLst>
                                            </p:cTn>
                                            <p:tgtEl>
                                              <p:spTgt spid="15"/>
                                            </p:tgtEl>
                                            <p:attrNameLst>
                                              <p:attrName>style.visibility</p:attrName>
                                            </p:attrNameLst>
                                          </p:cBhvr>
                                          <p:to>
                                            <p:strVal val="visible"/>
                                          </p:to>
                                        </p:set>
                                        <p:anim calcmode="lin" valueType="num">
                                          <p:cBhvr>
                                            <p:cTn id="91" dur="300" fill="hold"/>
                                            <p:tgtEl>
                                              <p:spTgt spid="15"/>
                                            </p:tgtEl>
                                            <p:attrNameLst>
                                              <p:attrName>ppt_w</p:attrName>
                                            </p:attrNameLst>
                                          </p:cBhvr>
                                          <p:tavLst>
                                            <p:tav tm="0">
                                              <p:val>
                                                <p:fltVal val="0"/>
                                              </p:val>
                                            </p:tav>
                                            <p:tav tm="100000">
                                              <p:val>
                                                <p:strVal val="#ppt_w"/>
                                              </p:val>
                                            </p:tav>
                                          </p:tavLst>
                                        </p:anim>
                                        <p:anim calcmode="lin" valueType="num">
                                          <p:cBhvr>
                                            <p:cTn id="92" dur="300" fill="hold"/>
                                            <p:tgtEl>
                                              <p:spTgt spid="15"/>
                                            </p:tgtEl>
                                            <p:attrNameLst>
                                              <p:attrName>ppt_h</p:attrName>
                                            </p:attrNameLst>
                                          </p:cBhvr>
                                          <p:tavLst>
                                            <p:tav tm="0">
                                              <p:val>
                                                <p:fltVal val="0"/>
                                              </p:val>
                                            </p:tav>
                                            <p:tav tm="100000">
                                              <p:val>
                                                <p:strVal val="#ppt_h"/>
                                              </p:val>
                                            </p:tav>
                                          </p:tavLst>
                                        </p:anim>
                                        <p:animEffect transition="in" filter="fade">
                                          <p:cBhvr>
                                            <p:cTn id="93" dur="300"/>
                                            <p:tgtEl>
                                              <p:spTgt spid="15"/>
                                            </p:tgtEl>
                                          </p:cBhvr>
                                        </p:animEffect>
                                      </p:childTnLst>
                                    </p:cTn>
                                  </p:par>
                                  <p:par>
                                    <p:cTn id="94" presetID="6" presetClass="emph" presetSubtype="0" autoRev="1" fill="hold" grpId="1" nodeType="withEffect">
                                      <p:stCondLst>
                                        <p:cond delay="300"/>
                                      </p:stCondLst>
                                      <p:childTnLst>
                                        <p:animScale>
                                          <p:cBhvr>
                                            <p:cTn id="95" dur="150" fill="hold"/>
                                            <p:tgtEl>
                                              <p:spTgt spid="15"/>
                                            </p:tgtEl>
                                          </p:cBhvr>
                                          <p:by x="110000" y="110000"/>
                                        </p:animScale>
                                      </p:childTnLst>
                                    </p:cTn>
                                  </p:par>
                                  <p:par>
                                    <p:cTn id="96" presetID="53" presetClass="entr" presetSubtype="16" fill="hold" grpId="0" nodeType="withEffect">
                                      <p:stCondLst>
                                        <p:cond delay="100"/>
                                      </p:stCondLst>
                                      <p:childTnLst>
                                        <p:set>
                                          <p:cBhvr>
                                            <p:cTn id="97" dur="1" fill="hold">
                                              <p:stCondLst>
                                                <p:cond delay="0"/>
                                              </p:stCondLst>
                                            </p:cTn>
                                            <p:tgtEl>
                                              <p:spTgt spid="13"/>
                                            </p:tgtEl>
                                            <p:attrNameLst>
                                              <p:attrName>style.visibility</p:attrName>
                                            </p:attrNameLst>
                                          </p:cBhvr>
                                          <p:to>
                                            <p:strVal val="visible"/>
                                          </p:to>
                                        </p:set>
                                        <p:anim calcmode="lin" valueType="num">
                                          <p:cBhvr>
                                            <p:cTn id="98" dur="300" fill="hold"/>
                                            <p:tgtEl>
                                              <p:spTgt spid="13"/>
                                            </p:tgtEl>
                                            <p:attrNameLst>
                                              <p:attrName>ppt_w</p:attrName>
                                            </p:attrNameLst>
                                          </p:cBhvr>
                                          <p:tavLst>
                                            <p:tav tm="0">
                                              <p:val>
                                                <p:fltVal val="0"/>
                                              </p:val>
                                            </p:tav>
                                            <p:tav tm="100000">
                                              <p:val>
                                                <p:strVal val="#ppt_w"/>
                                              </p:val>
                                            </p:tav>
                                          </p:tavLst>
                                        </p:anim>
                                        <p:anim calcmode="lin" valueType="num">
                                          <p:cBhvr>
                                            <p:cTn id="99" dur="300" fill="hold"/>
                                            <p:tgtEl>
                                              <p:spTgt spid="13"/>
                                            </p:tgtEl>
                                            <p:attrNameLst>
                                              <p:attrName>ppt_h</p:attrName>
                                            </p:attrNameLst>
                                          </p:cBhvr>
                                          <p:tavLst>
                                            <p:tav tm="0">
                                              <p:val>
                                                <p:fltVal val="0"/>
                                              </p:val>
                                            </p:tav>
                                            <p:tav tm="100000">
                                              <p:val>
                                                <p:strVal val="#ppt_h"/>
                                              </p:val>
                                            </p:tav>
                                          </p:tavLst>
                                        </p:anim>
                                        <p:animEffect transition="in" filter="fade">
                                          <p:cBhvr>
                                            <p:cTn id="100" dur="300"/>
                                            <p:tgtEl>
                                              <p:spTgt spid="13"/>
                                            </p:tgtEl>
                                          </p:cBhvr>
                                        </p:animEffect>
                                      </p:childTnLst>
                                    </p:cTn>
                                  </p:par>
                                  <p:par>
                                    <p:cTn id="101" presetID="6" presetClass="emph" presetSubtype="0" autoRev="1" fill="hold" grpId="1" nodeType="withEffect">
                                      <p:stCondLst>
                                        <p:cond delay="400"/>
                                      </p:stCondLst>
                                      <p:childTnLst>
                                        <p:animScale>
                                          <p:cBhvr>
                                            <p:cTn id="102" dur="150" fill="hold"/>
                                            <p:tgtEl>
                                              <p:spTgt spid="13"/>
                                            </p:tgtEl>
                                          </p:cBhvr>
                                          <p:by x="110000" y="110000"/>
                                        </p:animScale>
                                      </p:childTnLst>
                                    </p:cTn>
                                  </p:par>
                                  <p:par>
                                    <p:cTn id="103" presetID="53" presetClass="entr" presetSubtype="16" fill="hold" grpId="0" nodeType="withEffect">
                                      <p:stCondLst>
                                        <p:cond delay="200"/>
                                      </p:stCondLst>
                                      <p:childTnLst>
                                        <p:set>
                                          <p:cBhvr>
                                            <p:cTn id="104" dur="1" fill="hold">
                                              <p:stCondLst>
                                                <p:cond delay="0"/>
                                              </p:stCondLst>
                                            </p:cTn>
                                            <p:tgtEl>
                                              <p:spTgt spid="18"/>
                                            </p:tgtEl>
                                            <p:attrNameLst>
                                              <p:attrName>style.visibility</p:attrName>
                                            </p:attrNameLst>
                                          </p:cBhvr>
                                          <p:to>
                                            <p:strVal val="visible"/>
                                          </p:to>
                                        </p:set>
                                        <p:anim calcmode="lin" valueType="num">
                                          <p:cBhvr>
                                            <p:cTn id="105" dur="300" fill="hold"/>
                                            <p:tgtEl>
                                              <p:spTgt spid="18"/>
                                            </p:tgtEl>
                                            <p:attrNameLst>
                                              <p:attrName>ppt_w</p:attrName>
                                            </p:attrNameLst>
                                          </p:cBhvr>
                                          <p:tavLst>
                                            <p:tav tm="0">
                                              <p:val>
                                                <p:fltVal val="0"/>
                                              </p:val>
                                            </p:tav>
                                            <p:tav tm="100000">
                                              <p:val>
                                                <p:strVal val="#ppt_w"/>
                                              </p:val>
                                            </p:tav>
                                          </p:tavLst>
                                        </p:anim>
                                        <p:anim calcmode="lin" valueType="num">
                                          <p:cBhvr>
                                            <p:cTn id="106" dur="300" fill="hold"/>
                                            <p:tgtEl>
                                              <p:spTgt spid="18"/>
                                            </p:tgtEl>
                                            <p:attrNameLst>
                                              <p:attrName>ppt_h</p:attrName>
                                            </p:attrNameLst>
                                          </p:cBhvr>
                                          <p:tavLst>
                                            <p:tav tm="0">
                                              <p:val>
                                                <p:fltVal val="0"/>
                                              </p:val>
                                            </p:tav>
                                            <p:tav tm="100000">
                                              <p:val>
                                                <p:strVal val="#ppt_h"/>
                                              </p:val>
                                            </p:tav>
                                          </p:tavLst>
                                        </p:anim>
                                        <p:animEffect transition="in" filter="fade">
                                          <p:cBhvr>
                                            <p:cTn id="107" dur="300"/>
                                            <p:tgtEl>
                                              <p:spTgt spid="18"/>
                                            </p:tgtEl>
                                          </p:cBhvr>
                                        </p:animEffect>
                                      </p:childTnLst>
                                    </p:cTn>
                                  </p:par>
                                  <p:par>
                                    <p:cTn id="108" presetID="6" presetClass="emph" presetSubtype="0" autoRev="1" fill="hold" grpId="1" nodeType="withEffect">
                                      <p:stCondLst>
                                        <p:cond delay="500"/>
                                      </p:stCondLst>
                                      <p:childTnLst>
                                        <p:animScale>
                                          <p:cBhvr>
                                            <p:cTn id="109" dur="150" fill="hold"/>
                                            <p:tgtEl>
                                              <p:spTgt spid="18"/>
                                            </p:tgtEl>
                                          </p:cBhvr>
                                          <p:by x="110000" y="110000"/>
                                        </p:animScale>
                                      </p:childTnLst>
                                    </p:cTn>
                                  </p:par>
                                  <p:par>
                                    <p:cTn id="110" presetID="53" presetClass="entr" presetSubtype="16" fill="hold" grpId="0" nodeType="withEffect">
                                      <p:stCondLst>
                                        <p:cond delay="200"/>
                                      </p:stCondLst>
                                      <p:childTnLst>
                                        <p:set>
                                          <p:cBhvr>
                                            <p:cTn id="111" dur="1" fill="hold">
                                              <p:stCondLst>
                                                <p:cond delay="0"/>
                                              </p:stCondLst>
                                            </p:cTn>
                                            <p:tgtEl>
                                              <p:spTgt spid="34"/>
                                            </p:tgtEl>
                                            <p:attrNameLst>
                                              <p:attrName>style.visibility</p:attrName>
                                            </p:attrNameLst>
                                          </p:cBhvr>
                                          <p:to>
                                            <p:strVal val="visible"/>
                                          </p:to>
                                        </p:set>
                                        <p:anim calcmode="lin" valueType="num">
                                          <p:cBhvr>
                                            <p:cTn id="112" dur="300" fill="hold"/>
                                            <p:tgtEl>
                                              <p:spTgt spid="34"/>
                                            </p:tgtEl>
                                            <p:attrNameLst>
                                              <p:attrName>ppt_w</p:attrName>
                                            </p:attrNameLst>
                                          </p:cBhvr>
                                          <p:tavLst>
                                            <p:tav tm="0">
                                              <p:val>
                                                <p:fltVal val="0"/>
                                              </p:val>
                                            </p:tav>
                                            <p:tav tm="100000">
                                              <p:val>
                                                <p:strVal val="#ppt_w"/>
                                              </p:val>
                                            </p:tav>
                                          </p:tavLst>
                                        </p:anim>
                                        <p:anim calcmode="lin" valueType="num">
                                          <p:cBhvr>
                                            <p:cTn id="113" dur="300" fill="hold"/>
                                            <p:tgtEl>
                                              <p:spTgt spid="34"/>
                                            </p:tgtEl>
                                            <p:attrNameLst>
                                              <p:attrName>ppt_h</p:attrName>
                                            </p:attrNameLst>
                                          </p:cBhvr>
                                          <p:tavLst>
                                            <p:tav tm="0">
                                              <p:val>
                                                <p:fltVal val="0"/>
                                              </p:val>
                                            </p:tav>
                                            <p:tav tm="100000">
                                              <p:val>
                                                <p:strVal val="#ppt_h"/>
                                              </p:val>
                                            </p:tav>
                                          </p:tavLst>
                                        </p:anim>
                                        <p:animEffect transition="in" filter="fade">
                                          <p:cBhvr>
                                            <p:cTn id="114" dur="300"/>
                                            <p:tgtEl>
                                              <p:spTgt spid="34"/>
                                            </p:tgtEl>
                                          </p:cBhvr>
                                        </p:animEffect>
                                      </p:childTnLst>
                                    </p:cTn>
                                  </p:par>
                                  <p:par>
                                    <p:cTn id="115" presetID="6" presetClass="emph" presetSubtype="0" autoRev="1" fill="hold" grpId="1" nodeType="withEffect">
                                      <p:stCondLst>
                                        <p:cond delay="500"/>
                                      </p:stCondLst>
                                      <p:childTnLst>
                                        <p:animScale>
                                          <p:cBhvr>
                                            <p:cTn id="116" dur="150" fill="hold"/>
                                            <p:tgtEl>
                                              <p:spTgt spid="34"/>
                                            </p:tgtEl>
                                          </p:cBhvr>
                                          <p:by x="110000" y="110000"/>
                                        </p:animScale>
                                      </p:childTnLst>
                                    </p:cTn>
                                  </p:par>
                                  <p:par>
                                    <p:cTn id="117" presetID="53" presetClass="entr" presetSubtype="16" fill="hold" grpId="0" nodeType="withEffect">
                                      <p:stCondLst>
                                        <p:cond delay="0"/>
                                      </p:stCondLst>
                                      <p:childTnLst>
                                        <p:set>
                                          <p:cBhvr>
                                            <p:cTn id="118" dur="1" fill="hold">
                                              <p:stCondLst>
                                                <p:cond delay="0"/>
                                              </p:stCondLst>
                                            </p:cTn>
                                            <p:tgtEl>
                                              <p:spTgt spid="14"/>
                                            </p:tgtEl>
                                            <p:attrNameLst>
                                              <p:attrName>style.visibility</p:attrName>
                                            </p:attrNameLst>
                                          </p:cBhvr>
                                          <p:to>
                                            <p:strVal val="visible"/>
                                          </p:to>
                                        </p:set>
                                        <p:anim calcmode="lin" valueType="num">
                                          <p:cBhvr>
                                            <p:cTn id="119" dur="300" fill="hold"/>
                                            <p:tgtEl>
                                              <p:spTgt spid="14"/>
                                            </p:tgtEl>
                                            <p:attrNameLst>
                                              <p:attrName>ppt_w</p:attrName>
                                            </p:attrNameLst>
                                          </p:cBhvr>
                                          <p:tavLst>
                                            <p:tav tm="0">
                                              <p:val>
                                                <p:fltVal val="0"/>
                                              </p:val>
                                            </p:tav>
                                            <p:tav tm="100000">
                                              <p:val>
                                                <p:strVal val="#ppt_w"/>
                                              </p:val>
                                            </p:tav>
                                          </p:tavLst>
                                        </p:anim>
                                        <p:anim calcmode="lin" valueType="num">
                                          <p:cBhvr>
                                            <p:cTn id="120" dur="300" fill="hold"/>
                                            <p:tgtEl>
                                              <p:spTgt spid="14"/>
                                            </p:tgtEl>
                                            <p:attrNameLst>
                                              <p:attrName>ppt_h</p:attrName>
                                            </p:attrNameLst>
                                          </p:cBhvr>
                                          <p:tavLst>
                                            <p:tav tm="0">
                                              <p:val>
                                                <p:fltVal val="0"/>
                                              </p:val>
                                            </p:tav>
                                            <p:tav tm="100000">
                                              <p:val>
                                                <p:strVal val="#ppt_h"/>
                                              </p:val>
                                            </p:tav>
                                          </p:tavLst>
                                        </p:anim>
                                        <p:animEffect transition="in" filter="fade">
                                          <p:cBhvr>
                                            <p:cTn id="121" dur="300"/>
                                            <p:tgtEl>
                                              <p:spTgt spid="14"/>
                                            </p:tgtEl>
                                          </p:cBhvr>
                                        </p:animEffect>
                                      </p:childTnLst>
                                    </p:cTn>
                                  </p:par>
                                  <p:par>
                                    <p:cTn id="122" presetID="6" presetClass="emph" presetSubtype="0" autoRev="1" fill="hold" grpId="1" nodeType="withEffect">
                                      <p:stCondLst>
                                        <p:cond delay="300"/>
                                      </p:stCondLst>
                                      <p:childTnLst>
                                        <p:animScale>
                                          <p:cBhvr>
                                            <p:cTn id="123" dur="150" fill="hold"/>
                                            <p:tgtEl>
                                              <p:spTgt spid="14"/>
                                            </p:tgtEl>
                                          </p:cBhvr>
                                          <p:by x="110000" y="110000"/>
                                        </p:animScale>
                                      </p:childTnLst>
                                    </p:cTn>
                                  </p:par>
                                  <p:par>
                                    <p:cTn id="124" presetID="53" presetClass="entr" presetSubtype="16" fill="hold" grpId="0" nodeType="withEffect">
                                      <p:stCondLst>
                                        <p:cond delay="400"/>
                                      </p:stCondLst>
                                      <p:childTnLst>
                                        <p:set>
                                          <p:cBhvr>
                                            <p:cTn id="125" dur="1" fill="hold">
                                              <p:stCondLst>
                                                <p:cond delay="0"/>
                                              </p:stCondLst>
                                            </p:cTn>
                                            <p:tgtEl>
                                              <p:spTgt spid="31"/>
                                            </p:tgtEl>
                                            <p:attrNameLst>
                                              <p:attrName>style.visibility</p:attrName>
                                            </p:attrNameLst>
                                          </p:cBhvr>
                                          <p:to>
                                            <p:strVal val="visible"/>
                                          </p:to>
                                        </p:set>
                                        <p:anim calcmode="lin" valueType="num">
                                          <p:cBhvr>
                                            <p:cTn id="126" dur="300" fill="hold"/>
                                            <p:tgtEl>
                                              <p:spTgt spid="31"/>
                                            </p:tgtEl>
                                            <p:attrNameLst>
                                              <p:attrName>ppt_w</p:attrName>
                                            </p:attrNameLst>
                                          </p:cBhvr>
                                          <p:tavLst>
                                            <p:tav tm="0">
                                              <p:val>
                                                <p:fltVal val="0"/>
                                              </p:val>
                                            </p:tav>
                                            <p:tav tm="100000">
                                              <p:val>
                                                <p:strVal val="#ppt_w"/>
                                              </p:val>
                                            </p:tav>
                                          </p:tavLst>
                                        </p:anim>
                                        <p:anim calcmode="lin" valueType="num">
                                          <p:cBhvr>
                                            <p:cTn id="127" dur="300" fill="hold"/>
                                            <p:tgtEl>
                                              <p:spTgt spid="31"/>
                                            </p:tgtEl>
                                            <p:attrNameLst>
                                              <p:attrName>ppt_h</p:attrName>
                                            </p:attrNameLst>
                                          </p:cBhvr>
                                          <p:tavLst>
                                            <p:tav tm="0">
                                              <p:val>
                                                <p:fltVal val="0"/>
                                              </p:val>
                                            </p:tav>
                                            <p:tav tm="100000">
                                              <p:val>
                                                <p:strVal val="#ppt_h"/>
                                              </p:val>
                                            </p:tav>
                                          </p:tavLst>
                                        </p:anim>
                                        <p:animEffect transition="in" filter="fade">
                                          <p:cBhvr>
                                            <p:cTn id="128" dur="300"/>
                                            <p:tgtEl>
                                              <p:spTgt spid="31"/>
                                            </p:tgtEl>
                                          </p:cBhvr>
                                        </p:animEffect>
                                      </p:childTnLst>
                                    </p:cTn>
                                  </p:par>
                                  <p:par>
                                    <p:cTn id="129" presetID="6" presetClass="emph" presetSubtype="0" autoRev="1" fill="hold" grpId="1" nodeType="withEffect">
                                      <p:stCondLst>
                                        <p:cond delay="700"/>
                                      </p:stCondLst>
                                      <p:childTnLst>
                                        <p:animScale>
                                          <p:cBhvr>
                                            <p:cTn id="130" dur="150" fill="hold"/>
                                            <p:tgtEl>
                                              <p:spTgt spid="31"/>
                                            </p:tgtEl>
                                          </p:cBhvr>
                                          <p:by x="110000" y="110000"/>
                                        </p:animScale>
                                      </p:childTnLst>
                                    </p:cTn>
                                  </p:par>
                                  <p:par>
                                    <p:cTn id="131" presetID="53" presetClass="entr" presetSubtype="16" fill="hold" grpId="0" nodeType="withEffect">
                                      <p:stCondLst>
                                        <p:cond delay="100"/>
                                      </p:stCondLst>
                                      <p:childTnLst>
                                        <p:set>
                                          <p:cBhvr>
                                            <p:cTn id="132" dur="1" fill="hold">
                                              <p:stCondLst>
                                                <p:cond delay="0"/>
                                              </p:stCondLst>
                                            </p:cTn>
                                            <p:tgtEl>
                                              <p:spTgt spid="32"/>
                                            </p:tgtEl>
                                            <p:attrNameLst>
                                              <p:attrName>style.visibility</p:attrName>
                                            </p:attrNameLst>
                                          </p:cBhvr>
                                          <p:to>
                                            <p:strVal val="visible"/>
                                          </p:to>
                                        </p:set>
                                        <p:anim calcmode="lin" valueType="num">
                                          <p:cBhvr>
                                            <p:cTn id="133" dur="300" fill="hold"/>
                                            <p:tgtEl>
                                              <p:spTgt spid="32"/>
                                            </p:tgtEl>
                                            <p:attrNameLst>
                                              <p:attrName>ppt_w</p:attrName>
                                            </p:attrNameLst>
                                          </p:cBhvr>
                                          <p:tavLst>
                                            <p:tav tm="0">
                                              <p:val>
                                                <p:fltVal val="0"/>
                                              </p:val>
                                            </p:tav>
                                            <p:tav tm="100000">
                                              <p:val>
                                                <p:strVal val="#ppt_w"/>
                                              </p:val>
                                            </p:tav>
                                          </p:tavLst>
                                        </p:anim>
                                        <p:anim calcmode="lin" valueType="num">
                                          <p:cBhvr>
                                            <p:cTn id="134" dur="300" fill="hold"/>
                                            <p:tgtEl>
                                              <p:spTgt spid="32"/>
                                            </p:tgtEl>
                                            <p:attrNameLst>
                                              <p:attrName>ppt_h</p:attrName>
                                            </p:attrNameLst>
                                          </p:cBhvr>
                                          <p:tavLst>
                                            <p:tav tm="0">
                                              <p:val>
                                                <p:fltVal val="0"/>
                                              </p:val>
                                            </p:tav>
                                            <p:tav tm="100000">
                                              <p:val>
                                                <p:strVal val="#ppt_h"/>
                                              </p:val>
                                            </p:tav>
                                          </p:tavLst>
                                        </p:anim>
                                        <p:animEffect transition="in" filter="fade">
                                          <p:cBhvr>
                                            <p:cTn id="135" dur="300"/>
                                            <p:tgtEl>
                                              <p:spTgt spid="32"/>
                                            </p:tgtEl>
                                          </p:cBhvr>
                                        </p:animEffect>
                                      </p:childTnLst>
                                    </p:cTn>
                                  </p:par>
                                  <p:par>
                                    <p:cTn id="136" presetID="6" presetClass="emph" presetSubtype="0" autoRev="1" fill="hold" grpId="1" nodeType="withEffect">
                                      <p:stCondLst>
                                        <p:cond delay="400"/>
                                      </p:stCondLst>
                                      <p:childTnLst>
                                        <p:animScale>
                                          <p:cBhvr>
                                            <p:cTn id="137" dur="150" fill="hold"/>
                                            <p:tgtEl>
                                              <p:spTgt spid="32"/>
                                            </p:tgtEl>
                                          </p:cBhvr>
                                          <p:by x="110000" y="110000"/>
                                        </p:animScale>
                                      </p:childTnLst>
                                    </p:cTn>
                                  </p:par>
                                  <p:par>
                                    <p:cTn id="138" presetID="53" presetClass="entr" presetSubtype="16" fill="hold" grpId="0" nodeType="withEffect">
                                      <p:stCondLst>
                                        <p:cond delay="300"/>
                                      </p:stCondLst>
                                      <p:childTnLst>
                                        <p:set>
                                          <p:cBhvr>
                                            <p:cTn id="139" dur="1" fill="hold">
                                              <p:stCondLst>
                                                <p:cond delay="0"/>
                                              </p:stCondLst>
                                            </p:cTn>
                                            <p:tgtEl>
                                              <p:spTgt spid="22"/>
                                            </p:tgtEl>
                                            <p:attrNameLst>
                                              <p:attrName>style.visibility</p:attrName>
                                            </p:attrNameLst>
                                          </p:cBhvr>
                                          <p:to>
                                            <p:strVal val="visible"/>
                                          </p:to>
                                        </p:set>
                                        <p:anim calcmode="lin" valueType="num">
                                          <p:cBhvr>
                                            <p:cTn id="140" dur="300" fill="hold"/>
                                            <p:tgtEl>
                                              <p:spTgt spid="22"/>
                                            </p:tgtEl>
                                            <p:attrNameLst>
                                              <p:attrName>ppt_w</p:attrName>
                                            </p:attrNameLst>
                                          </p:cBhvr>
                                          <p:tavLst>
                                            <p:tav tm="0">
                                              <p:val>
                                                <p:fltVal val="0"/>
                                              </p:val>
                                            </p:tav>
                                            <p:tav tm="100000">
                                              <p:val>
                                                <p:strVal val="#ppt_w"/>
                                              </p:val>
                                            </p:tav>
                                          </p:tavLst>
                                        </p:anim>
                                        <p:anim calcmode="lin" valueType="num">
                                          <p:cBhvr>
                                            <p:cTn id="141" dur="300" fill="hold"/>
                                            <p:tgtEl>
                                              <p:spTgt spid="22"/>
                                            </p:tgtEl>
                                            <p:attrNameLst>
                                              <p:attrName>ppt_h</p:attrName>
                                            </p:attrNameLst>
                                          </p:cBhvr>
                                          <p:tavLst>
                                            <p:tav tm="0">
                                              <p:val>
                                                <p:fltVal val="0"/>
                                              </p:val>
                                            </p:tav>
                                            <p:tav tm="100000">
                                              <p:val>
                                                <p:strVal val="#ppt_h"/>
                                              </p:val>
                                            </p:tav>
                                          </p:tavLst>
                                        </p:anim>
                                        <p:animEffect transition="in" filter="fade">
                                          <p:cBhvr>
                                            <p:cTn id="142" dur="300"/>
                                            <p:tgtEl>
                                              <p:spTgt spid="22"/>
                                            </p:tgtEl>
                                          </p:cBhvr>
                                        </p:animEffect>
                                      </p:childTnLst>
                                    </p:cTn>
                                  </p:par>
                                  <p:par>
                                    <p:cTn id="143" presetID="6" presetClass="emph" presetSubtype="0" autoRev="1" fill="hold" grpId="1" nodeType="withEffect">
                                      <p:stCondLst>
                                        <p:cond delay="600"/>
                                      </p:stCondLst>
                                      <p:childTnLst>
                                        <p:animScale>
                                          <p:cBhvr>
                                            <p:cTn id="144" dur="150" fill="hold"/>
                                            <p:tgtEl>
                                              <p:spTgt spid="22"/>
                                            </p:tgtEl>
                                          </p:cBhvr>
                                          <p:by x="110000" y="110000"/>
                                        </p:animScale>
                                      </p:childTnLst>
                                    </p:cTn>
                                  </p:par>
                                  <p:par>
                                    <p:cTn id="145" presetID="53" presetClass="entr" presetSubtype="16" fill="hold" grpId="0" nodeType="withEffect">
                                      <p:stCondLst>
                                        <p:cond delay="0"/>
                                      </p:stCondLst>
                                      <p:childTnLst>
                                        <p:set>
                                          <p:cBhvr>
                                            <p:cTn id="146" dur="1" fill="hold">
                                              <p:stCondLst>
                                                <p:cond delay="0"/>
                                              </p:stCondLst>
                                            </p:cTn>
                                            <p:tgtEl>
                                              <p:spTgt spid="33"/>
                                            </p:tgtEl>
                                            <p:attrNameLst>
                                              <p:attrName>style.visibility</p:attrName>
                                            </p:attrNameLst>
                                          </p:cBhvr>
                                          <p:to>
                                            <p:strVal val="visible"/>
                                          </p:to>
                                        </p:set>
                                        <p:anim calcmode="lin" valueType="num">
                                          <p:cBhvr>
                                            <p:cTn id="147" dur="300" fill="hold"/>
                                            <p:tgtEl>
                                              <p:spTgt spid="33"/>
                                            </p:tgtEl>
                                            <p:attrNameLst>
                                              <p:attrName>ppt_w</p:attrName>
                                            </p:attrNameLst>
                                          </p:cBhvr>
                                          <p:tavLst>
                                            <p:tav tm="0">
                                              <p:val>
                                                <p:fltVal val="0"/>
                                              </p:val>
                                            </p:tav>
                                            <p:tav tm="100000">
                                              <p:val>
                                                <p:strVal val="#ppt_w"/>
                                              </p:val>
                                            </p:tav>
                                          </p:tavLst>
                                        </p:anim>
                                        <p:anim calcmode="lin" valueType="num">
                                          <p:cBhvr>
                                            <p:cTn id="148" dur="300" fill="hold"/>
                                            <p:tgtEl>
                                              <p:spTgt spid="33"/>
                                            </p:tgtEl>
                                            <p:attrNameLst>
                                              <p:attrName>ppt_h</p:attrName>
                                            </p:attrNameLst>
                                          </p:cBhvr>
                                          <p:tavLst>
                                            <p:tav tm="0">
                                              <p:val>
                                                <p:fltVal val="0"/>
                                              </p:val>
                                            </p:tav>
                                            <p:tav tm="100000">
                                              <p:val>
                                                <p:strVal val="#ppt_h"/>
                                              </p:val>
                                            </p:tav>
                                          </p:tavLst>
                                        </p:anim>
                                        <p:animEffect transition="in" filter="fade">
                                          <p:cBhvr>
                                            <p:cTn id="149" dur="300"/>
                                            <p:tgtEl>
                                              <p:spTgt spid="33"/>
                                            </p:tgtEl>
                                          </p:cBhvr>
                                        </p:animEffect>
                                      </p:childTnLst>
                                    </p:cTn>
                                  </p:par>
                                  <p:par>
                                    <p:cTn id="150" presetID="6" presetClass="emph" presetSubtype="0" autoRev="1" fill="hold" grpId="1" nodeType="withEffect">
                                      <p:stCondLst>
                                        <p:cond delay="300"/>
                                      </p:stCondLst>
                                      <p:childTnLst>
                                        <p:animScale>
                                          <p:cBhvr>
                                            <p:cTn id="151" dur="150" fill="hold"/>
                                            <p:tgtEl>
                                              <p:spTgt spid="33"/>
                                            </p:tgtEl>
                                          </p:cBhvr>
                                          <p:by x="110000" y="110000"/>
                                        </p:animScale>
                                      </p:childTnLst>
                                    </p:cTn>
                                  </p:par>
                                  <p:par>
                                    <p:cTn id="152" presetID="53" presetClass="entr" presetSubtype="16" fill="hold" grpId="0" nodeType="withEffect">
                                      <p:stCondLst>
                                        <p:cond delay="200"/>
                                      </p:stCondLst>
                                      <p:childTnLst>
                                        <p:set>
                                          <p:cBhvr>
                                            <p:cTn id="153" dur="1" fill="hold">
                                              <p:stCondLst>
                                                <p:cond delay="0"/>
                                              </p:stCondLst>
                                            </p:cTn>
                                            <p:tgtEl>
                                              <p:spTgt spid="23"/>
                                            </p:tgtEl>
                                            <p:attrNameLst>
                                              <p:attrName>style.visibility</p:attrName>
                                            </p:attrNameLst>
                                          </p:cBhvr>
                                          <p:to>
                                            <p:strVal val="visible"/>
                                          </p:to>
                                        </p:set>
                                        <p:anim calcmode="lin" valueType="num">
                                          <p:cBhvr>
                                            <p:cTn id="154" dur="300" fill="hold"/>
                                            <p:tgtEl>
                                              <p:spTgt spid="23"/>
                                            </p:tgtEl>
                                            <p:attrNameLst>
                                              <p:attrName>ppt_w</p:attrName>
                                            </p:attrNameLst>
                                          </p:cBhvr>
                                          <p:tavLst>
                                            <p:tav tm="0">
                                              <p:val>
                                                <p:fltVal val="0"/>
                                              </p:val>
                                            </p:tav>
                                            <p:tav tm="100000">
                                              <p:val>
                                                <p:strVal val="#ppt_w"/>
                                              </p:val>
                                            </p:tav>
                                          </p:tavLst>
                                        </p:anim>
                                        <p:anim calcmode="lin" valueType="num">
                                          <p:cBhvr>
                                            <p:cTn id="155" dur="300" fill="hold"/>
                                            <p:tgtEl>
                                              <p:spTgt spid="23"/>
                                            </p:tgtEl>
                                            <p:attrNameLst>
                                              <p:attrName>ppt_h</p:attrName>
                                            </p:attrNameLst>
                                          </p:cBhvr>
                                          <p:tavLst>
                                            <p:tav tm="0">
                                              <p:val>
                                                <p:fltVal val="0"/>
                                              </p:val>
                                            </p:tav>
                                            <p:tav tm="100000">
                                              <p:val>
                                                <p:strVal val="#ppt_h"/>
                                              </p:val>
                                            </p:tav>
                                          </p:tavLst>
                                        </p:anim>
                                        <p:animEffect transition="in" filter="fade">
                                          <p:cBhvr>
                                            <p:cTn id="156" dur="300"/>
                                            <p:tgtEl>
                                              <p:spTgt spid="23"/>
                                            </p:tgtEl>
                                          </p:cBhvr>
                                        </p:animEffect>
                                      </p:childTnLst>
                                    </p:cTn>
                                  </p:par>
                                  <p:par>
                                    <p:cTn id="157" presetID="6" presetClass="emph" presetSubtype="0" autoRev="1" fill="hold" grpId="1" nodeType="withEffect">
                                      <p:stCondLst>
                                        <p:cond delay="500"/>
                                      </p:stCondLst>
                                      <p:childTnLst>
                                        <p:animScale>
                                          <p:cBhvr>
                                            <p:cTn id="158" dur="150" fill="hold"/>
                                            <p:tgtEl>
                                              <p:spTgt spid="23"/>
                                            </p:tgtEl>
                                          </p:cBhvr>
                                          <p:by x="110000" y="110000"/>
                                        </p:animScale>
                                      </p:childTnLst>
                                    </p:cTn>
                                  </p:par>
                                  <p:par>
                                    <p:cTn id="159" presetID="53" presetClass="entr" presetSubtype="16" fill="hold" grpId="0" nodeType="withEffect">
                                      <p:stCondLst>
                                        <p:cond delay="600"/>
                                      </p:stCondLst>
                                      <p:childTnLst>
                                        <p:set>
                                          <p:cBhvr>
                                            <p:cTn id="160" dur="1" fill="hold">
                                              <p:stCondLst>
                                                <p:cond delay="0"/>
                                              </p:stCondLst>
                                            </p:cTn>
                                            <p:tgtEl>
                                              <p:spTgt spid="24"/>
                                            </p:tgtEl>
                                            <p:attrNameLst>
                                              <p:attrName>style.visibility</p:attrName>
                                            </p:attrNameLst>
                                          </p:cBhvr>
                                          <p:to>
                                            <p:strVal val="visible"/>
                                          </p:to>
                                        </p:set>
                                        <p:anim calcmode="lin" valueType="num">
                                          <p:cBhvr>
                                            <p:cTn id="161" dur="300" fill="hold"/>
                                            <p:tgtEl>
                                              <p:spTgt spid="24"/>
                                            </p:tgtEl>
                                            <p:attrNameLst>
                                              <p:attrName>ppt_w</p:attrName>
                                            </p:attrNameLst>
                                          </p:cBhvr>
                                          <p:tavLst>
                                            <p:tav tm="0">
                                              <p:val>
                                                <p:fltVal val="0"/>
                                              </p:val>
                                            </p:tav>
                                            <p:tav tm="100000">
                                              <p:val>
                                                <p:strVal val="#ppt_w"/>
                                              </p:val>
                                            </p:tav>
                                          </p:tavLst>
                                        </p:anim>
                                        <p:anim calcmode="lin" valueType="num">
                                          <p:cBhvr>
                                            <p:cTn id="162" dur="300" fill="hold"/>
                                            <p:tgtEl>
                                              <p:spTgt spid="24"/>
                                            </p:tgtEl>
                                            <p:attrNameLst>
                                              <p:attrName>ppt_h</p:attrName>
                                            </p:attrNameLst>
                                          </p:cBhvr>
                                          <p:tavLst>
                                            <p:tav tm="0">
                                              <p:val>
                                                <p:fltVal val="0"/>
                                              </p:val>
                                            </p:tav>
                                            <p:tav tm="100000">
                                              <p:val>
                                                <p:strVal val="#ppt_h"/>
                                              </p:val>
                                            </p:tav>
                                          </p:tavLst>
                                        </p:anim>
                                        <p:animEffect transition="in" filter="fade">
                                          <p:cBhvr>
                                            <p:cTn id="163" dur="300"/>
                                            <p:tgtEl>
                                              <p:spTgt spid="24"/>
                                            </p:tgtEl>
                                          </p:cBhvr>
                                        </p:animEffect>
                                      </p:childTnLst>
                                    </p:cTn>
                                  </p:par>
                                  <p:par>
                                    <p:cTn id="164" presetID="6" presetClass="emph" presetSubtype="0" autoRev="1" fill="hold" grpId="1" nodeType="withEffect">
                                      <p:stCondLst>
                                        <p:cond delay="900"/>
                                      </p:stCondLst>
                                      <p:childTnLst>
                                        <p:animScale>
                                          <p:cBhvr>
                                            <p:cTn id="165" dur="150" fill="hold"/>
                                            <p:tgtEl>
                                              <p:spTgt spid="24"/>
                                            </p:tgtEl>
                                          </p:cBhvr>
                                          <p:by x="110000" y="110000"/>
                                        </p:animScale>
                                      </p:childTnLst>
                                    </p:cTn>
                                  </p:par>
                                  <p:par>
                                    <p:cTn id="166" presetID="53" presetClass="entr" presetSubtype="16" fill="hold" grpId="0" nodeType="withEffect">
                                      <p:stCondLst>
                                        <p:cond delay="100"/>
                                      </p:stCondLst>
                                      <p:childTnLst>
                                        <p:set>
                                          <p:cBhvr>
                                            <p:cTn id="167" dur="1" fill="hold">
                                              <p:stCondLst>
                                                <p:cond delay="0"/>
                                              </p:stCondLst>
                                            </p:cTn>
                                            <p:tgtEl>
                                              <p:spTgt spid="29"/>
                                            </p:tgtEl>
                                            <p:attrNameLst>
                                              <p:attrName>style.visibility</p:attrName>
                                            </p:attrNameLst>
                                          </p:cBhvr>
                                          <p:to>
                                            <p:strVal val="visible"/>
                                          </p:to>
                                        </p:set>
                                        <p:anim calcmode="lin" valueType="num">
                                          <p:cBhvr>
                                            <p:cTn id="168" dur="300" fill="hold"/>
                                            <p:tgtEl>
                                              <p:spTgt spid="29"/>
                                            </p:tgtEl>
                                            <p:attrNameLst>
                                              <p:attrName>ppt_w</p:attrName>
                                            </p:attrNameLst>
                                          </p:cBhvr>
                                          <p:tavLst>
                                            <p:tav tm="0">
                                              <p:val>
                                                <p:fltVal val="0"/>
                                              </p:val>
                                            </p:tav>
                                            <p:tav tm="100000">
                                              <p:val>
                                                <p:strVal val="#ppt_w"/>
                                              </p:val>
                                            </p:tav>
                                          </p:tavLst>
                                        </p:anim>
                                        <p:anim calcmode="lin" valueType="num">
                                          <p:cBhvr>
                                            <p:cTn id="169" dur="300" fill="hold"/>
                                            <p:tgtEl>
                                              <p:spTgt spid="29"/>
                                            </p:tgtEl>
                                            <p:attrNameLst>
                                              <p:attrName>ppt_h</p:attrName>
                                            </p:attrNameLst>
                                          </p:cBhvr>
                                          <p:tavLst>
                                            <p:tav tm="0">
                                              <p:val>
                                                <p:fltVal val="0"/>
                                              </p:val>
                                            </p:tav>
                                            <p:tav tm="100000">
                                              <p:val>
                                                <p:strVal val="#ppt_h"/>
                                              </p:val>
                                            </p:tav>
                                          </p:tavLst>
                                        </p:anim>
                                        <p:animEffect transition="in" filter="fade">
                                          <p:cBhvr>
                                            <p:cTn id="170" dur="300"/>
                                            <p:tgtEl>
                                              <p:spTgt spid="29"/>
                                            </p:tgtEl>
                                          </p:cBhvr>
                                        </p:animEffect>
                                      </p:childTnLst>
                                    </p:cTn>
                                  </p:par>
                                  <p:par>
                                    <p:cTn id="171" presetID="6" presetClass="emph" presetSubtype="0" autoRev="1" fill="hold" grpId="1" nodeType="withEffect">
                                      <p:stCondLst>
                                        <p:cond delay="400"/>
                                      </p:stCondLst>
                                      <p:childTnLst>
                                        <p:animScale>
                                          <p:cBhvr>
                                            <p:cTn id="172" dur="150" fill="hold"/>
                                            <p:tgtEl>
                                              <p:spTgt spid="29"/>
                                            </p:tgtEl>
                                          </p:cBhvr>
                                          <p:by x="110000" y="110000"/>
                                        </p:animScale>
                                      </p:childTnLst>
                                    </p:cTn>
                                  </p:par>
                                  <p:par>
                                    <p:cTn id="173" presetID="53" presetClass="entr" presetSubtype="16" fill="hold" grpId="0" nodeType="withEffect">
                                      <p:stCondLst>
                                        <p:cond delay="0"/>
                                      </p:stCondLst>
                                      <p:childTnLst>
                                        <p:set>
                                          <p:cBhvr>
                                            <p:cTn id="174" dur="1" fill="hold">
                                              <p:stCondLst>
                                                <p:cond delay="0"/>
                                              </p:stCondLst>
                                            </p:cTn>
                                            <p:tgtEl>
                                              <p:spTgt spid="25"/>
                                            </p:tgtEl>
                                            <p:attrNameLst>
                                              <p:attrName>style.visibility</p:attrName>
                                            </p:attrNameLst>
                                          </p:cBhvr>
                                          <p:to>
                                            <p:strVal val="visible"/>
                                          </p:to>
                                        </p:set>
                                        <p:anim calcmode="lin" valueType="num">
                                          <p:cBhvr>
                                            <p:cTn id="175" dur="300" fill="hold"/>
                                            <p:tgtEl>
                                              <p:spTgt spid="25"/>
                                            </p:tgtEl>
                                            <p:attrNameLst>
                                              <p:attrName>ppt_w</p:attrName>
                                            </p:attrNameLst>
                                          </p:cBhvr>
                                          <p:tavLst>
                                            <p:tav tm="0">
                                              <p:val>
                                                <p:fltVal val="0"/>
                                              </p:val>
                                            </p:tav>
                                            <p:tav tm="100000">
                                              <p:val>
                                                <p:strVal val="#ppt_w"/>
                                              </p:val>
                                            </p:tav>
                                          </p:tavLst>
                                        </p:anim>
                                        <p:anim calcmode="lin" valueType="num">
                                          <p:cBhvr>
                                            <p:cTn id="176" dur="300" fill="hold"/>
                                            <p:tgtEl>
                                              <p:spTgt spid="25"/>
                                            </p:tgtEl>
                                            <p:attrNameLst>
                                              <p:attrName>ppt_h</p:attrName>
                                            </p:attrNameLst>
                                          </p:cBhvr>
                                          <p:tavLst>
                                            <p:tav tm="0">
                                              <p:val>
                                                <p:fltVal val="0"/>
                                              </p:val>
                                            </p:tav>
                                            <p:tav tm="100000">
                                              <p:val>
                                                <p:strVal val="#ppt_h"/>
                                              </p:val>
                                            </p:tav>
                                          </p:tavLst>
                                        </p:anim>
                                        <p:animEffect transition="in" filter="fade">
                                          <p:cBhvr>
                                            <p:cTn id="177" dur="300"/>
                                            <p:tgtEl>
                                              <p:spTgt spid="25"/>
                                            </p:tgtEl>
                                          </p:cBhvr>
                                        </p:animEffect>
                                      </p:childTnLst>
                                    </p:cTn>
                                  </p:par>
                                  <p:par>
                                    <p:cTn id="178" presetID="6" presetClass="emph" presetSubtype="0" autoRev="1" fill="hold" grpId="1" nodeType="withEffect">
                                      <p:stCondLst>
                                        <p:cond delay="300"/>
                                      </p:stCondLst>
                                      <p:childTnLst>
                                        <p:animScale>
                                          <p:cBhvr>
                                            <p:cTn id="179" dur="150" fill="hold"/>
                                            <p:tgtEl>
                                              <p:spTgt spid="25"/>
                                            </p:tgtEl>
                                          </p:cBhvr>
                                          <p:by x="110000" y="110000"/>
                                        </p:animScale>
                                      </p:childTnLst>
                                    </p:cTn>
                                  </p:par>
                                  <p:par>
                                    <p:cTn id="180" presetID="53" presetClass="entr" presetSubtype="16" fill="hold" grpId="0" nodeType="withEffect">
                                      <p:stCondLst>
                                        <p:cond delay="500"/>
                                      </p:stCondLst>
                                      <p:childTnLst>
                                        <p:set>
                                          <p:cBhvr>
                                            <p:cTn id="181" dur="1" fill="hold">
                                              <p:stCondLst>
                                                <p:cond delay="0"/>
                                              </p:stCondLst>
                                            </p:cTn>
                                            <p:tgtEl>
                                              <p:spTgt spid="27"/>
                                            </p:tgtEl>
                                            <p:attrNameLst>
                                              <p:attrName>style.visibility</p:attrName>
                                            </p:attrNameLst>
                                          </p:cBhvr>
                                          <p:to>
                                            <p:strVal val="visible"/>
                                          </p:to>
                                        </p:set>
                                        <p:anim calcmode="lin" valueType="num">
                                          <p:cBhvr>
                                            <p:cTn id="182" dur="300" fill="hold"/>
                                            <p:tgtEl>
                                              <p:spTgt spid="27"/>
                                            </p:tgtEl>
                                            <p:attrNameLst>
                                              <p:attrName>ppt_w</p:attrName>
                                            </p:attrNameLst>
                                          </p:cBhvr>
                                          <p:tavLst>
                                            <p:tav tm="0">
                                              <p:val>
                                                <p:fltVal val="0"/>
                                              </p:val>
                                            </p:tav>
                                            <p:tav tm="100000">
                                              <p:val>
                                                <p:strVal val="#ppt_w"/>
                                              </p:val>
                                            </p:tav>
                                          </p:tavLst>
                                        </p:anim>
                                        <p:anim calcmode="lin" valueType="num">
                                          <p:cBhvr>
                                            <p:cTn id="183" dur="300" fill="hold"/>
                                            <p:tgtEl>
                                              <p:spTgt spid="27"/>
                                            </p:tgtEl>
                                            <p:attrNameLst>
                                              <p:attrName>ppt_h</p:attrName>
                                            </p:attrNameLst>
                                          </p:cBhvr>
                                          <p:tavLst>
                                            <p:tav tm="0">
                                              <p:val>
                                                <p:fltVal val="0"/>
                                              </p:val>
                                            </p:tav>
                                            <p:tav tm="100000">
                                              <p:val>
                                                <p:strVal val="#ppt_h"/>
                                              </p:val>
                                            </p:tav>
                                          </p:tavLst>
                                        </p:anim>
                                        <p:animEffect transition="in" filter="fade">
                                          <p:cBhvr>
                                            <p:cTn id="184" dur="300"/>
                                            <p:tgtEl>
                                              <p:spTgt spid="27"/>
                                            </p:tgtEl>
                                          </p:cBhvr>
                                        </p:animEffect>
                                      </p:childTnLst>
                                    </p:cTn>
                                  </p:par>
                                  <p:par>
                                    <p:cTn id="185" presetID="6" presetClass="emph" presetSubtype="0" autoRev="1" fill="hold" grpId="1" nodeType="withEffect">
                                      <p:stCondLst>
                                        <p:cond delay="800"/>
                                      </p:stCondLst>
                                      <p:childTnLst>
                                        <p:animScale>
                                          <p:cBhvr>
                                            <p:cTn id="186" dur="150" fill="hold"/>
                                            <p:tgtEl>
                                              <p:spTgt spid="27"/>
                                            </p:tgtEl>
                                          </p:cBhvr>
                                          <p:by x="110000" y="110000"/>
                                        </p:animScale>
                                      </p:childTnLst>
                                    </p:cTn>
                                  </p:par>
                                  <p:par>
                                    <p:cTn id="187" presetID="53" presetClass="entr" presetSubtype="16" fill="hold" grpId="0" nodeType="withEffect">
                                      <p:stCondLst>
                                        <p:cond delay="300"/>
                                      </p:stCondLst>
                                      <p:childTnLst>
                                        <p:set>
                                          <p:cBhvr>
                                            <p:cTn id="188" dur="1" fill="hold">
                                              <p:stCondLst>
                                                <p:cond delay="0"/>
                                              </p:stCondLst>
                                            </p:cTn>
                                            <p:tgtEl>
                                              <p:spTgt spid="28"/>
                                            </p:tgtEl>
                                            <p:attrNameLst>
                                              <p:attrName>style.visibility</p:attrName>
                                            </p:attrNameLst>
                                          </p:cBhvr>
                                          <p:to>
                                            <p:strVal val="visible"/>
                                          </p:to>
                                        </p:set>
                                        <p:anim calcmode="lin" valueType="num">
                                          <p:cBhvr>
                                            <p:cTn id="189" dur="300" fill="hold"/>
                                            <p:tgtEl>
                                              <p:spTgt spid="28"/>
                                            </p:tgtEl>
                                            <p:attrNameLst>
                                              <p:attrName>ppt_w</p:attrName>
                                            </p:attrNameLst>
                                          </p:cBhvr>
                                          <p:tavLst>
                                            <p:tav tm="0">
                                              <p:val>
                                                <p:fltVal val="0"/>
                                              </p:val>
                                            </p:tav>
                                            <p:tav tm="100000">
                                              <p:val>
                                                <p:strVal val="#ppt_w"/>
                                              </p:val>
                                            </p:tav>
                                          </p:tavLst>
                                        </p:anim>
                                        <p:anim calcmode="lin" valueType="num">
                                          <p:cBhvr>
                                            <p:cTn id="190" dur="300" fill="hold"/>
                                            <p:tgtEl>
                                              <p:spTgt spid="28"/>
                                            </p:tgtEl>
                                            <p:attrNameLst>
                                              <p:attrName>ppt_h</p:attrName>
                                            </p:attrNameLst>
                                          </p:cBhvr>
                                          <p:tavLst>
                                            <p:tav tm="0">
                                              <p:val>
                                                <p:fltVal val="0"/>
                                              </p:val>
                                            </p:tav>
                                            <p:tav tm="100000">
                                              <p:val>
                                                <p:strVal val="#ppt_h"/>
                                              </p:val>
                                            </p:tav>
                                          </p:tavLst>
                                        </p:anim>
                                        <p:animEffect transition="in" filter="fade">
                                          <p:cBhvr>
                                            <p:cTn id="191" dur="300"/>
                                            <p:tgtEl>
                                              <p:spTgt spid="28"/>
                                            </p:tgtEl>
                                          </p:cBhvr>
                                        </p:animEffect>
                                      </p:childTnLst>
                                    </p:cTn>
                                  </p:par>
                                  <p:par>
                                    <p:cTn id="192" presetID="6" presetClass="emph" presetSubtype="0" autoRev="1" fill="hold" grpId="1" nodeType="withEffect">
                                      <p:stCondLst>
                                        <p:cond delay="600"/>
                                      </p:stCondLst>
                                      <p:childTnLst>
                                        <p:animScale>
                                          <p:cBhvr>
                                            <p:cTn id="193" dur="150" fill="hold"/>
                                            <p:tgtEl>
                                              <p:spTgt spid="28"/>
                                            </p:tgtEl>
                                          </p:cBhvr>
                                          <p:by x="110000" y="110000"/>
                                        </p:animScale>
                                      </p:childTnLst>
                                    </p:cTn>
                                  </p:par>
                                  <p:par>
                                    <p:cTn id="194" presetID="53" presetClass="entr" presetSubtype="16" fill="hold" grpId="0" nodeType="withEffect">
                                      <p:stCondLst>
                                        <p:cond delay="0"/>
                                      </p:stCondLst>
                                      <p:childTnLst>
                                        <p:set>
                                          <p:cBhvr>
                                            <p:cTn id="195" dur="1" fill="hold">
                                              <p:stCondLst>
                                                <p:cond delay="0"/>
                                              </p:stCondLst>
                                            </p:cTn>
                                            <p:tgtEl>
                                              <p:spTgt spid="26"/>
                                            </p:tgtEl>
                                            <p:attrNameLst>
                                              <p:attrName>style.visibility</p:attrName>
                                            </p:attrNameLst>
                                          </p:cBhvr>
                                          <p:to>
                                            <p:strVal val="visible"/>
                                          </p:to>
                                        </p:set>
                                        <p:anim calcmode="lin" valueType="num">
                                          <p:cBhvr>
                                            <p:cTn id="196" dur="300" fill="hold"/>
                                            <p:tgtEl>
                                              <p:spTgt spid="26"/>
                                            </p:tgtEl>
                                            <p:attrNameLst>
                                              <p:attrName>ppt_w</p:attrName>
                                            </p:attrNameLst>
                                          </p:cBhvr>
                                          <p:tavLst>
                                            <p:tav tm="0">
                                              <p:val>
                                                <p:fltVal val="0"/>
                                              </p:val>
                                            </p:tav>
                                            <p:tav tm="100000">
                                              <p:val>
                                                <p:strVal val="#ppt_w"/>
                                              </p:val>
                                            </p:tav>
                                          </p:tavLst>
                                        </p:anim>
                                        <p:anim calcmode="lin" valueType="num">
                                          <p:cBhvr>
                                            <p:cTn id="197" dur="300" fill="hold"/>
                                            <p:tgtEl>
                                              <p:spTgt spid="26"/>
                                            </p:tgtEl>
                                            <p:attrNameLst>
                                              <p:attrName>ppt_h</p:attrName>
                                            </p:attrNameLst>
                                          </p:cBhvr>
                                          <p:tavLst>
                                            <p:tav tm="0">
                                              <p:val>
                                                <p:fltVal val="0"/>
                                              </p:val>
                                            </p:tav>
                                            <p:tav tm="100000">
                                              <p:val>
                                                <p:strVal val="#ppt_h"/>
                                              </p:val>
                                            </p:tav>
                                          </p:tavLst>
                                        </p:anim>
                                        <p:animEffect transition="in" filter="fade">
                                          <p:cBhvr>
                                            <p:cTn id="198" dur="300"/>
                                            <p:tgtEl>
                                              <p:spTgt spid="26"/>
                                            </p:tgtEl>
                                          </p:cBhvr>
                                        </p:animEffect>
                                      </p:childTnLst>
                                    </p:cTn>
                                  </p:par>
                                  <p:par>
                                    <p:cTn id="199" presetID="6" presetClass="emph" presetSubtype="0" autoRev="1" fill="hold" grpId="1" nodeType="withEffect">
                                      <p:stCondLst>
                                        <p:cond delay="300"/>
                                      </p:stCondLst>
                                      <p:childTnLst>
                                        <p:animScale>
                                          <p:cBhvr>
                                            <p:cTn id="200" dur="150" fill="hold"/>
                                            <p:tgtEl>
                                              <p:spTgt spid="26"/>
                                            </p:tgtEl>
                                          </p:cBhvr>
                                          <p:by x="110000" y="110000"/>
                                        </p:animScale>
                                      </p:childTnLst>
                                    </p:cTn>
                                  </p:par>
                                  <p:par>
                                    <p:cTn id="201" presetID="53" presetClass="entr" presetSubtype="16" fill="hold" grpId="0" nodeType="withEffect">
                                      <p:stCondLst>
                                        <p:cond delay="600"/>
                                      </p:stCondLst>
                                      <p:childTnLst>
                                        <p:set>
                                          <p:cBhvr>
                                            <p:cTn id="202" dur="1" fill="hold">
                                              <p:stCondLst>
                                                <p:cond delay="0"/>
                                              </p:stCondLst>
                                            </p:cTn>
                                            <p:tgtEl>
                                              <p:spTgt spid="35"/>
                                            </p:tgtEl>
                                            <p:attrNameLst>
                                              <p:attrName>style.visibility</p:attrName>
                                            </p:attrNameLst>
                                          </p:cBhvr>
                                          <p:to>
                                            <p:strVal val="visible"/>
                                          </p:to>
                                        </p:set>
                                        <p:anim calcmode="lin" valueType="num">
                                          <p:cBhvr>
                                            <p:cTn id="203" dur="300" fill="hold"/>
                                            <p:tgtEl>
                                              <p:spTgt spid="35"/>
                                            </p:tgtEl>
                                            <p:attrNameLst>
                                              <p:attrName>ppt_w</p:attrName>
                                            </p:attrNameLst>
                                          </p:cBhvr>
                                          <p:tavLst>
                                            <p:tav tm="0">
                                              <p:val>
                                                <p:fltVal val="0"/>
                                              </p:val>
                                            </p:tav>
                                            <p:tav tm="100000">
                                              <p:val>
                                                <p:strVal val="#ppt_w"/>
                                              </p:val>
                                            </p:tav>
                                          </p:tavLst>
                                        </p:anim>
                                        <p:anim calcmode="lin" valueType="num">
                                          <p:cBhvr>
                                            <p:cTn id="204" dur="300" fill="hold"/>
                                            <p:tgtEl>
                                              <p:spTgt spid="35"/>
                                            </p:tgtEl>
                                            <p:attrNameLst>
                                              <p:attrName>ppt_h</p:attrName>
                                            </p:attrNameLst>
                                          </p:cBhvr>
                                          <p:tavLst>
                                            <p:tav tm="0">
                                              <p:val>
                                                <p:fltVal val="0"/>
                                              </p:val>
                                            </p:tav>
                                            <p:tav tm="100000">
                                              <p:val>
                                                <p:strVal val="#ppt_h"/>
                                              </p:val>
                                            </p:tav>
                                          </p:tavLst>
                                        </p:anim>
                                        <p:animEffect transition="in" filter="fade">
                                          <p:cBhvr>
                                            <p:cTn id="205" dur="300"/>
                                            <p:tgtEl>
                                              <p:spTgt spid="35"/>
                                            </p:tgtEl>
                                          </p:cBhvr>
                                        </p:animEffect>
                                      </p:childTnLst>
                                    </p:cTn>
                                  </p:par>
                                  <p:par>
                                    <p:cTn id="206" presetID="6" presetClass="emph" presetSubtype="0" autoRev="1" fill="hold" grpId="1" nodeType="withEffect">
                                      <p:stCondLst>
                                        <p:cond delay="900"/>
                                      </p:stCondLst>
                                      <p:childTnLst>
                                        <p:animScale>
                                          <p:cBhvr>
                                            <p:cTn id="207" dur="150" fill="hold"/>
                                            <p:tgtEl>
                                              <p:spTgt spid="35"/>
                                            </p:tgtEl>
                                          </p:cBhvr>
                                          <p:by x="110000" y="110000"/>
                                        </p:animScale>
                                      </p:childTnLst>
                                    </p:cTn>
                                  </p:par>
                                  <p:par>
                                    <p:cTn id="208" presetID="53" presetClass="entr" presetSubtype="16" fill="hold" grpId="0" nodeType="withEffect">
                                      <p:stCondLst>
                                        <p:cond delay="1200"/>
                                      </p:stCondLst>
                                      <p:childTnLst>
                                        <p:set>
                                          <p:cBhvr>
                                            <p:cTn id="209" dur="1" fill="hold">
                                              <p:stCondLst>
                                                <p:cond delay="0"/>
                                              </p:stCondLst>
                                            </p:cTn>
                                            <p:tgtEl>
                                              <p:spTgt spid="36"/>
                                            </p:tgtEl>
                                            <p:attrNameLst>
                                              <p:attrName>style.visibility</p:attrName>
                                            </p:attrNameLst>
                                          </p:cBhvr>
                                          <p:to>
                                            <p:strVal val="visible"/>
                                          </p:to>
                                        </p:set>
                                        <p:anim calcmode="lin" valueType="num">
                                          <p:cBhvr>
                                            <p:cTn id="210" dur="300" fill="hold"/>
                                            <p:tgtEl>
                                              <p:spTgt spid="36"/>
                                            </p:tgtEl>
                                            <p:attrNameLst>
                                              <p:attrName>ppt_w</p:attrName>
                                            </p:attrNameLst>
                                          </p:cBhvr>
                                          <p:tavLst>
                                            <p:tav tm="0">
                                              <p:val>
                                                <p:fltVal val="0"/>
                                              </p:val>
                                            </p:tav>
                                            <p:tav tm="100000">
                                              <p:val>
                                                <p:strVal val="#ppt_w"/>
                                              </p:val>
                                            </p:tav>
                                          </p:tavLst>
                                        </p:anim>
                                        <p:anim calcmode="lin" valueType="num">
                                          <p:cBhvr>
                                            <p:cTn id="211" dur="300" fill="hold"/>
                                            <p:tgtEl>
                                              <p:spTgt spid="36"/>
                                            </p:tgtEl>
                                            <p:attrNameLst>
                                              <p:attrName>ppt_h</p:attrName>
                                            </p:attrNameLst>
                                          </p:cBhvr>
                                          <p:tavLst>
                                            <p:tav tm="0">
                                              <p:val>
                                                <p:fltVal val="0"/>
                                              </p:val>
                                            </p:tav>
                                            <p:tav tm="100000">
                                              <p:val>
                                                <p:strVal val="#ppt_h"/>
                                              </p:val>
                                            </p:tav>
                                          </p:tavLst>
                                        </p:anim>
                                        <p:animEffect transition="in" filter="fade">
                                          <p:cBhvr>
                                            <p:cTn id="212" dur="300"/>
                                            <p:tgtEl>
                                              <p:spTgt spid="36"/>
                                            </p:tgtEl>
                                          </p:cBhvr>
                                        </p:animEffect>
                                      </p:childTnLst>
                                    </p:cTn>
                                  </p:par>
                                  <p:par>
                                    <p:cTn id="213" presetID="6" presetClass="emph" presetSubtype="0" autoRev="1" fill="hold" grpId="1" nodeType="withEffect">
                                      <p:stCondLst>
                                        <p:cond delay="1500"/>
                                      </p:stCondLst>
                                      <p:childTnLst>
                                        <p:animScale>
                                          <p:cBhvr>
                                            <p:cTn id="214" dur="150" fill="hold"/>
                                            <p:tgtEl>
                                              <p:spTgt spid="36"/>
                                            </p:tgtEl>
                                          </p:cBhvr>
                                          <p:by x="110000" y="110000"/>
                                        </p:animScale>
                                      </p:childTnLst>
                                    </p:cTn>
                                  </p:par>
                                  <p:par>
                                    <p:cTn id="215" presetID="53" presetClass="entr" presetSubtype="16" fill="hold" grpId="0" nodeType="withEffect">
                                      <p:stCondLst>
                                        <p:cond delay="1800"/>
                                      </p:stCondLst>
                                      <p:childTnLst>
                                        <p:set>
                                          <p:cBhvr>
                                            <p:cTn id="216" dur="1" fill="hold">
                                              <p:stCondLst>
                                                <p:cond delay="0"/>
                                              </p:stCondLst>
                                            </p:cTn>
                                            <p:tgtEl>
                                              <p:spTgt spid="40"/>
                                            </p:tgtEl>
                                            <p:attrNameLst>
                                              <p:attrName>style.visibility</p:attrName>
                                            </p:attrNameLst>
                                          </p:cBhvr>
                                          <p:to>
                                            <p:strVal val="visible"/>
                                          </p:to>
                                        </p:set>
                                        <p:anim calcmode="lin" valueType="num">
                                          <p:cBhvr>
                                            <p:cTn id="217" dur="300" fill="hold"/>
                                            <p:tgtEl>
                                              <p:spTgt spid="40"/>
                                            </p:tgtEl>
                                            <p:attrNameLst>
                                              <p:attrName>ppt_w</p:attrName>
                                            </p:attrNameLst>
                                          </p:cBhvr>
                                          <p:tavLst>
                                            <p:tav tm="0">
                                              <p:val>
                                                <p:fltVal val="0"/>
                                              </p:val>
                                            </p:tav>
                                            <p:tav tm="100000">
                                              <p:val>
                                                <p:strVal val="#ppt_w"/>
                                              </p:val>
                                            </p:tav>
                                          </p:tavLst>
                                        </p:anim>
                                        <p:anim calcmode="lin" valueType="num">
                                          <p:cBhvr>
                                            <p:cTn id="218" dur="300" fill="hold"/>
                                            <p:tgtEl>
                                              <p:spTgt spid="40"/>
                                            </p:tgtEl>
                                            <p:attrNameLst>
                                              <p:attrName>ppt_h</p:attrName>
                                            </p:attrNameLst>
                                          </p:cBhvr>
                                          <p:tavLst>
                                            <p:tav tm="0">
                                              <p:val>
                                                <p:fltVal val="0"/>
                                              </p:val>
                                            </p:tav>
                                            <p:tav tm="100000">
                                              <p:val>
                                                <p:strVal val="#ppt_h"/>
                                              </p:val>
                                            </p:tav>
                                          </p:tavLst>
                                        </p:anim>
                                        <p:animEffect transition="in" filter="fade">
                                          <p:cBhvr>
                                            <p:cTn id="219" dur="300"/>
                                            <p:tgtEl>
                                              <p:spTgt spid="40"/>
                                            </p:tgtEl>
                                          </p:cBhvr>
                                        </p:animEffect>
                                      </p:childTnLst>
                                    </p:cTn>
                                  </p:par>
                                  <p:par>
                                    <p:cTn id="220" presetID="6" presetClass="emph" presetSubtype="0" autoRev="1" fill="hold" grpId="1" nodeType="withEffect">
                                      <p:stCondLst>
                                        <p:cond delay="2100"/>
                                      </p:stCondLst>
                                      <p:childTnLst>
                                        <p:animScale>
                                          <p:cBhvr>
                                            <p:cTn id="221" dur="150" fill="hold"/>
                                            <p:tgtEl>
                                              <p:spTgt spid="40"/>
                                            </p:tgtEl>
                                          </p:cBhvr>
                                          <p:by x="110000" y="110000"/>
                                        </p:animScale>
                                      </p:childTnLst>
                                    </p:cTn>
                                  </p:par>
                                  <p:par>
                                    <p:cTn id="222" presetID="2" presetClass="entr" presetSubtype="2" fill="hold" grpId="0" nodeType="withEffect" p14:presetBounceEnd="50000">
                                      <p:stCondLst>
                                        <p:cond delay="1500"/>
                                      </p:stCondLst>
                                      <p:childTnLst>
                                        <p:set>
                                          <p:cBhvr>
                                            <p:cTn id="223" dur="1" fill="hold">
                                              <p:stCondLst>
                                                <p:cond delay="0"/>
                                              </p:stCondLst>
                                            </p:cTn>
                                            <p:tgtEl>
                                              <p:spTgt spid="41"/>
                                            </p:tgtEl>
                                            <p:attrNameLst>
                                              <p:attrName>style.visibility</p:attrName>
                                            </p:attrNameLst>
                                          </p:cBhvr>
                                          <p:to>
                                            <p:strVal val="visible"/>
                                          </p:to>
                                        </p:set>
                                        <p:anim calcmode="lin" valueType="num" p14:bounceEnd="50000">
                                          <p:cBhvr additive="base">
                                            <p:cTn id="224" dur="500" fill="hold"/>
                                            <p:tgtEl>
                                              <p:spTgt spid="41"/>
                                            </p:tgtEl>
                                            <p:attrNameLst>
                                              <p:attrName>ppt_x</p:attrName>
                                            </p:attrNameLst>
                                          </p:cBhvr>
                                          <p:tavLst>
                                            <p:tav tm="0">
                                              <p:val>
                                                <p:strVal val="1+#ppt_w/2"/>
                                              </p:val>
                                            </p:tav>
                                            <p:tav tm="100000">
                                              <p:val>
                                                <p:strVal val="#ppt_x"/>
                                              </p:val>
                                            </p:tav>
                                          </p:tavLst>
                                        </p:anim>
                                        <p:anim calcmode="lin" valueType="num" p14:bounceEnd="50000">
                                          <p:cBhvr additive="base">
                                            <p:cTn id="225" dur="500" fill="hold"/>
                                            <p:tgtEl>
                                              <p:spTgt spid="41"/>
                                            </p:tgtEl>
                                            <p:attrNameLst>
                                              <p:attrName>ppt_y</p:attrName>
                                            </p:attrNameLst>
                                          </p:cBhvr>
                                          <p:tavLst>
                                            <p:tav tm="0">
                                              <p:val>
                                                <p:strVal val="#ppt_y"/>
                                              </p:val>
                                            </p:tav>
                                            <p:tav tm="100000">
                                              <p:val>
                                                <p:strVal val="#ppt_y"/>
                                              </p:val>
                                            </p:tav>
                                          </p:tavLst>
                                        </p:anim>
                                      </p:childTnLst>
                                    </p:cTn>
                                  </p:par>
                                  <p:par>
                                    <p:cTn id="226" presetID="53" presetClass="entr" presetSubtype="16" fill="hold" grpId="0" nodeType="withEffect">
                                      <p:stCondLst>
                                        <p:cond delay="1300"/>
                                      </p:stCondLst>
                                      <p:childTnLst>
                                        <p:set>
                                          <p:cBhvr>
                                            <p:cTn id="227" dur="1" fill="hold">
                                              <p:stCondLst>
                                                <p:cond delay="0"/>
                                              </p:stCondLst>
                                            </p:cTn>
                                            <p:tgtEl>
                                              <p:spTgt spid="42"/>
                                            </p:tgtEl>
                                            <p:attrNameLst>
                                              <p:attrName>style.visibility</p:attrName>
                                            </p:attrNameLst>
                                          </p:cBhvr>
                                          <p:to>
                                            <p:strVal val="visible"/>
                                          </p:to>
                                        </p:set>
                                        <p:anim calcmode="lin" valueType="num">
                                          <p:cBhvr>
                                            <p:cTn id="228" dur="300" fill="hold"/>
                                            <p:tgtEl>
                                              <p:spTgt spid="42"/>
                                            </p:tgtEl>
                                            <p:attrNameLst>
                                              <p:attrName>ppt_w</p:attrName>
                                            </p:attrNameLst>
                                          </p:cBhvr>
                                          <p:tavLst>
                                            <p:tav tm="0">
                                              <p:val>
                                                <p:fltVal val="0"/>
                                              </p:val>
                                            </p:tav>
                                            <p:tav tm="100000">
                                              <p:val>
                                                <p:strVal val="#ppt_w"/>
                                              </p:val>
                                            </p:tav>
                                          </p:tavLst>
                                        </p:anim>
                                        <p:anim calcmode="lin" valueType="num">
                                          <p:cBhvr>
                                            <p:cTn id="229" dur="300" fill="hold"/>
                                            <p:tgtEl>
                                              <p:spTgt spid="42"/>
                                            </p:tgtEl>
                                            <p:attrNameLst>
                                              <p:attrName>ppt_h</p:attrName>
                                            </p:attrNameLst>
                                          </p:cBhvr>
                                          <p:tavLst>
                                            <p:tav tm="0">
                                              <p:val>
                                                <p:fltVal val="0"/>
                                              </p:val>
                                            </p:tav>
                                            <p:tav tm="100000">
                                              <p:val>
                                                <p:strVal val="#ppt_h"/>
                                              </p:val>
                                            </p:tav>
                                          </p:tavLst>
                                        </p:anim>
                                        <p:animEffect transition="in" filter="fade">
                                          <p:cBhvr>
                                            <p:cTn id="230" dur="300"/>
                                            <p:tgtEl>
                                              <p:spTgt spid="42"/>
                                            </p:tgtEl>
                                          </p:cBhvr>
                                        </p:animEffect>
                                      </p:childTnLst>
                                    </p:cTn>
                                  </p:par>
                                  <p:par>
                                    <p:cTn id="231" presetID="6" presetClass="emph" presetSubtype="0" autoRev="1" fill="hold" grpId="1" nodeType="withEffect">
                                      <p:stCondLst>
                                        <p:cond delay="1700"/>
                                      </p:stCondLst>
                                      <p:childTnLst>
                                        <p:animScale>
                                          <p:cBhvr>
                                            <p:cTn id="232" dur="150" fill="hold"/>
                                            <p:tgtEl>
                                              <p:spTgt spid="42"/>
                                            </p:tgtEl>
                                          </p:cBhvr>
                                          <p:by x="110000" y="110000"/>
                                        </p:animScale>
                                      </p:childTnLst>
                                    </p:cTn>
                                  </p:par>
                                  <p:par>
                                    <p:cTn id="233" presetID="53" presetClass="entr" presetSubtype="16" fill="hold" grpId="0" nodeType="withEffect">
                                      <p:stCondLst>
                                        <p:cond delay="2000"/>
                                      </p:stCondLst>
                                      <p:childTnLst>
                                        <p:set>
                                          <p:cBhvr>
                                            <p:cTn id="234" dur="1" fill="hold">
                                              <p:stCondLst>
                                                <p:cond delay="0"/>
                                              </p:stCondLst>
                                            </p:cTn>
                                            <p:tgtEl>
                                              <p:spTgt spid="43"/>
                                            </p:tgtEl>
                                            <p:attrNameLst>
                                              <p:attrName>style.visibility</p:attrName>
                                            </p:attrNameLst>
                                          </p:cBhvr>
                                          <p:to>
                                            <p:strVal val="visible"/>
                                          </p:to>
                                        </p:set>
                                        <p:anim calcmode="lin" valueType="num">
                                          <p:cBhvr>
                                            <p:cTn id="235" dur="300" fill="hold"/>
                                            <p:tgtEl>
                                              <p:spTgt spid="43"/>
                                            </p:tgtEl>
                                            <p:attrNameLst>
                                              <p:attrName>ppt_w</p:attrName>
                                            </p:attrNameLst>
                                          </p:cBhvr>
                                          <p:tavLst>
                                            <p:tav tm="0">
                                              <p:val>
                                                <p:fltVal val="0"/>
                                              </p:val>
                                            </p:tav>
                                            <p:tav tm="100000">
                                              <p:val>
                                                <p:strVal val="#ppt_w"/>
                                              </p:val>
                                            </p:tav>
                                          </p:tavLst>
                                        </p:anim>
                                        <p:anim calcmode="lin" valueType="num">
                                          <p:cBhvr>
                                            <p:cTn id="236" dur="300" fill="hold"/>
                                            <p:tgtEl>
                                              <p:spTgt spid="43"/>
                                            </p:tgtEl>
                                            <p:attrNameLst>
                                              <p:attrName>ppt_h</p:attrName>
                                            </p:attrNameLst>
                                          </p:cBhvr>
                                          <p:tavLst>
                                            <p:tav tm="0">
                                              <p:val>
                                                <p:fltVal val="0"/>
                                              </p:val>
                                            </p:tav>
                                            <p:tav tm="100000">
                                              <p:val>
                                                <p:strVal val="#ppt_h"/>
                                              </p:val>
                                            </p:tav>
                                          </p:tavLst>
                                        </p:anim>
                                        <p:animEffect transition="in" filter="fade">
                                          <p:cBhvr>
                                            <p:cTn id="237" dur="300"/>
                                            <p:tgtEl>
                                              <p:spTgt spid="43"/>
                                            </p:tgtEl>
                                          </p:cBhvr>
                                        </p:animEffect>
                                      </p:childTnLst>
                                    </p:cTn>
                                  </p:par>
                                  <p:par>
                                    <p:cTn id="238" presetID="6" presetClass="emph" presetSubtype="0" autoRev="1" fill="hold" grpId="1" nodeType="withEffect">
                                      <p:stCondLst>
                                        <p:cond delay="2300"/>
                                      </p:stCondLst>
                                      <p:childTnLst>
                                        <p:animScale>
                                          <p:cBhvr>
                                            <p:cTn id="239" dur="150" fill="hold"/>
                                            <p:tgtEl>
                                              <p:spTgt spid="43"/>
                                            </p:tgtEl>
                                          </p:cBhvr>
                                          <p:by x="110000" y="110000"/>
                                        </p:animScale>
                                      </p:childTnLst>
                                    </p:cTn>
                                  </p:par>
                                  <p:par>
                                    <p:cTn id="240" presetID="2" presetClass="entr" presetSubtype="2" fill="hold" grpId="0" nodeType="withEffect" p14:presetBounceEnd="50000">
                                      <p:stCondLst>
                                        <p:cond delay="1700"/>
                                      </p:stCondLst>
                                      <p:childTnLst>
                                        <p:set>
                                          <p:cBhvr>
                                            <p:cTn id="241" dur="1" fill="hold">
                                              <p:stCondLst>
                                                <p:cond delay="0"/>
                                              </p:stCondLst>
                                            </p:cTn>
                                            <p:tgtEl>
                                              <p:spTgt spid="44"/>
                                            </p:tgtEl>
                                            <p:attrNameLst>
                                              <p:attrName>style.visibility</p:attrName>
                                            </p:attrNameLst>
                                          </p:cBhvr>
                                          <p:to>
                                            <p:strVal val="visible"/>
                                          </p:to>
                                        </p:set>
                                        <p:anim calcmode="lin" valueType="num" p14:bounceEnd="50000">
                                          <p:cBhvr additive="base">
                                            <p:cTn id="242" dur="500" fill="hold"/>
                                            <p:tgtEl>
                                              <p:spTgt spid="44"/>
                                            </p:tgtEl>
                                            <p:attrNameLst>
                                              <p:attrName>ppt_x</p:attrName>
                                            </p:attrNameLst>
                                          </p:cBhvr>
                                          <p:tavLst>
                                            <p:tav tm="0">
                                              <p:val>
                                                <p:strVal val="1+#ppt_w/2"/>
                                              </p:val>
                                            </p:tav>
                                            <p:tav tm="100000">
                                              <p:val>
                                                <p:strVal val="#ppt_x"/>
                                              </p:val>
                                            </p:tav>
                                          </p:tavLst>
                                        </p:anim>
                                        <p:anim calcmode="lin" valueType="num" p14:bounceEnd="50000">
                                          <p:cBhvr additive="base">
                                            <p:cTn id="243" dur="500" fill="hold"/>
                                            <p:tgtEl>
                                              <p:spTgt spid="44"/>
                                            </p:tgtEl>
                                            <p:attrNameLst>
                                              <p:attrName>ppt_y</p:attrName>
                                            </p:attrNameLst>
                                          </p:cBhvr>
                                          <p:tavLst>
                                            <p:tav tm="0">
                                              <p:val>
                                                <p:strVal val="#ppt_y"/>
                                              </p:val>
                                            </p:tav>
                                            <p:tav tm="100000">
                                              <p:val>
                                                <p:strVal val="#ppt_y"/>
                                              </p:val>
                                            </p:tav>
                                          </p:tavLst>
                                        </p:anim>
                                      </p:childTnLst>
                                    </p:cTn>
                                  </p:par>
                                  <p:par>
                                    <p:cTn id="244" presetID="53" presetClass="entr" presetSubtype="16" fill="hold" grpId="0" nodeType="withEffect">
                                      <p:stCondLst>
                                        <p:cond delay="1400"/>
                                      </p:stCondLst>
                                      <p:childTnLst>
                                        <p:set>
                                          <p:cBhvr>
                                            <p:cTn id="245" dur="1" fill="hold">
                                              <p:stCondLst>
                                                <p:cond delay="0"/>
                                              </p:stCondLst>
                                            </p:cTn>
                                            <p:tgtEl>
                                              <p:spTgt spid="69"/>
                                            </p:tgtEl>
                                            <p:attrNameLst>
                                              <p:attrName>style.visibility</p:attrName>
                                            </p:attrNameLst>
                                          </p:cBhvr>
                                          <p:to>
                                            <p:strVal val="visible"/>
                                          </p:to>
                                        </p:set>
                                        <p:anim calcmode="lin" valueType="num">
                                          <p:cBhvr>
                                            <p:cTn id="246" dur="300" fill="hold"/>
                                            <p:tgtEl>
                                              <p:spTgt spid="69"/>
                                            </p:tgtEl>
                                            <p:attrNameLst>
                                              <p:attrName>ppt_w</p:attrName>
                                            </p:attrNameLst>
                                          </p:cBhvr>
                                          <p:tavLst>
                                            <p:tav tm="0">
                                              <p:val>
                                                <p:fltVal val="0"/>
                                              </p:val>
                                            </p:tav>
                                            <p:tav tm="100000">
                                              <p:val>
                                                <p:strVal val="#ppt_w"/>
                                              </p:val>
                                            </p:tav>
                                          </p:tavLst>
                                        </p:anim>
                                        <p:anim calcmode="lin" valueType="num">
                                          <p:cBhvr>
                                            <p:cTn id="247" dur="300" fill="hold"/>
                                            <p:tgtEl>
                                              <p:spTgt spid="69"/>
                                            </p:tgtEl>
                                            <p:attrNameLst>
                                              <p:attrName>ppt_h</p:attrName>
                                            </p:attrNameLst>
                                          </p:cBhvr>
                                          <p:tavLst>
                                            <p:tav tm="0">
                                              <p:val>
                                                <p:fltVal val="0"/>
                                              </p:val>
                                            </p:tav>
                                            <p:tav tm="100000">
                                              <p:val>
                                                <p:strVal val="#ppt_h"/>
                                              </p:val>
                                            </p:tav>
                                          </p:tavLst>
                                        </p:anim>
                                        <p:animEffect transition="in" filter="fade">
                                          <p:cBhvr>
                                            <p:cTn id="248" dur="300"/>
                                            <p:tgtEl>
                                              <p:spTgt spid="69"/>
                                            </p:tgtEl>
                                          </p:cBhvr>
                                        </p:animEffect>
                                      </p:childTnLst>
                                    </p:cTn>
                                  </p:par>
                                  <p:par>
                                    <p:cTn id="249" presetID="6" presetClass="emph" presetSubtype="0" autoRev="1" fill="hold" grpId="1" nodeType="withEffect">
                                      <p:stCondLst>
                                        <p:cond delay="1700"/>
                                      </p:stCondLst>
                                      <p:childTnLst>
                                        <p:animScale>
                                          <p:cBhvr>
                                            <p:cTn id="250" dur="150" fill="hold"/>
                                            <p:tgtEl>
                                              <p:spTgt spid="69"/>
                                            </p:tgtEl>
                                          </p:cBhvr>
                                          <p:by x="110000" y="110000"/>
                                        </p:animScale>
                                      </p:childTnLst>
                                    </p:cTn>
                                  </p:par>
                                  <p:par>
                                    <p:cTn id="251" presetID="53" presetClass="entr" presetSubtype="16" fill="hold" grpId="0" nodeType="withEffect">
                                      <p:stCondLst>
                                        <p:cond delay="2000"/>
                                      </p:stCondLst>
                                      <p:childTnLst>
                                        <p:set>
                                          <p:cBhvr>
                                            <p:cTn id="252" dur="1" fill="hold">
                                              <p:stCondLst>
                                                <p:cond delay="0"/>
                                              </p:stCondLst>
                                            </p:cTn>
                                            <p:tgtEl>
                                              <p:spTgt spid="70"/>
                                            </p:tgtEl>
                                            <p:attrNameLst>
                                              <p:attrName>style.visibility</p:attrName>
                                            </p:attrNameLst>
                                          </p:cBhvr>
                                          <p:to>
                                            <p:strVal val="visible"/>
                                          </p:to>
                                        </p:set>
                                        <p:anim calcmode="lin" valueType="num">
                                          <p:cBhvr>
                                            <p:cTn id="253" dur="300" fill="hold"/>
                                            <p:tgtEl>
                                              <p:spTgt spid="70"/>
                                            </p:tgtEl>
                                            <p:attrNameLst>
                                              <p:attrName>ppt_w</p:attrName>
                                            </p:attrNameLst>
                                          </p:cBhvr>
                                          <p:tavLst>
                                            <p:tav tm="0">
                                              <p:val>
                                                <p:fltVal val="0"/>
                                              </p:val>
                                            </p:tav>
                                            <p:tav tm="100000">
                                              <p:val>
                                                <p:strVal val="#ppt_w"/>
                                              </p:val>
                                            </p:tav>
                                          </p:tavLst>
                                        </p:anim>
                                        <p:anim calcmode="lin" valueType="num">
                                          <p:cBhvr>
                                            <p:cTn id="254" dur="300" fill="hold"/>
                                            <p:tgtEl>
                                              <p:spTgt spid="70"/>
                                            </p:tgtEl>
                                            <p:attrNameLst>
                                              <p:attrName>ppt_h</p:attrName>
                                            </p:attrNameLst>
                                          </p:cBhvr>
                                          <p:tavLst>
                                            <p:tav tm="0">
                                              <p:val>
                                                <p:fltVal val="0"/>
                                              </p:val>
                                            </p:tav>
                                            <p:tav tm="100000">
                                              <p:val>
                                                <p:strVal val="#ppt_h"/>
                                              </p:val>
                                            </p:tav>
                                          </p:tavLst>
                                        </p:anim>
                                        <p:animEffect transition="in" filter="fade">
                                          <p:cBhvr>
                                            <p:cTn id="255" dur="300"/>
                                            <p:tgtEl>
                                              <p:spTgt spid="70"/>
                                            </p:tgtEl>
                                          </p:cBhvr>
                                        </p:animEffect>
                                      </p:childTnLst>
                                    </p:cTn>
                                  </p:par>
                                  <p:par>
                                    <p:cTn id="256" presetID="6" presetClass="emph" presetSubtype="0" autoRev="1" fill="hold" grpId="1" nodeType="withEffect">
                                      <p:stCondLst>
                                        <p:cond delay="2200"/>
                                      </p:stCondLst>
                                      <p:childTnLst>
                                        <p:animScale>
                                          <p:cBhvr>
                                            <p:cTn id="257" dur="150" fill="hold"/>
                                            <p:tgtEl>
                                              <p:spTgt spid="70"/>
                                            </p:tgtEl>
                                          </p:cBhvr>
                                          <p:by x="110000" y="110000"/>
                                        </p:animScale>
                                      </p:childTnLst>
                                    </p:cTn>
                                  </p:par>
                                  <p:par>
                                    <p:cTn id="258" presetID="2" presetClass="entr" presetSubtype="2" fill="hold" grpId="0" nodeType="withEffect" p14:presetBounceEnd="50000">
                                      <p:stCondLst>
                                        <p:cond delay="1900"/>
                                      </p:stCondLst>
                                      <p:childTnLst>
                                        <p:set>
                                          <p:cBhvr>
                                            <p:cTn id="259" dur="1" fill="hold">
                                              <p:stCondLst>
                                                <p:cond delay="0"/>
                                              </p:stCondLst>
                                            </p:cTn>
                                            <p:tgtEl>
                                              <p:spTgt spid="71"/>
                                            </p:tgtEl>
                                            <p:attrNameLst>
                                              <p:attrName>style.visibility</p:attrName>
                                            </p:attrNameLst>
                                          </p:cBhvr>
                                          <p:to>
                                            <p:strVal val="visible"/>
                                          </p:to>
                                        </p:set>
                                        <p:anim calcmode="lin" valueType="num" p14:bounceEnd="50000">
                                          <p:cBhvr additive="base">
                                            <p:cTn id="260" dur="500" fill="hold"/>
                                            <p:tgtEl>
                                              <p:spTgt spid="71"/>
                                            </p:tgtEl>
                                            <p:attrNameLst>
                                              <p:attrName>ppt_x</p:attrName>
                                            </p:attrNameLst>
                                          </p:cBhvr>
                                          <p:tavLst>
                                            <p:tav tm="0">
                                              <p:val>
                                                <p:strVal val="1+#ppt_w/2"/>
                                              </p:val>
                                            </p:tav>
                                            <p:tav tm="100000">
                                              <p:val>
                                                <p:strVal val="#ppt_x"/>
                                              </p:val>
                                            </p:tav>
                                          </p:tavLst>
                                        </p:anim>
                                        <p:anim calcmode="lin" valueType="num" p14:bounceEnd="50000">
                                          <p:cBhvr additive="base">
                                            <p:cTn id="261" dur="500" fill="hold"/>
                                            <p:tgtEl>
                                              <p:spTgt spid="71"/>
                                            </p:tgtEl>
                                            <p:attrNameLst>
                                              <p:attrName>ppt_y</p:attrName>
                                            </p:attrNameLst>
                                          </p:cBhvr>
                                          <p:tavLst>
                                            <p:tav tm="0">
                                              <p:val>
                                                <p:strVal val="#ppt_y"/>
                                              </p:val>
                                            </p:tav>
                                            <p:tav tm="100000">
                                              <p:val>
                                                <p:strVal val="#ppt_y"/>
                                              </p:val>
                                            </p:tav>
                                          </p:tavLst>
                                        </p:anim>
                                      </p:childTnLst>
                                    </p:cTn>
                                  </p:par>
                                  <p:par>
                                    <p:cTn id="262" presetID="53" presetClass="entr" presetSubtype="16" fill="hold" grpId="0" nodeType="withEffect">
                                      <p:stCondLst>
                                        <p:cond delay="1200"/>
                                      </p:stCondLst>
                                      <p:childTnLst>
                                        <p:set>
                                          <p:cBhvr>
                                            <p:cTn id="263" dur="1" fill="hold">
                                              <p:stCondLst>
                                                <p:cond delay="0"/>
                                              </p:stCondLst>
                                            </p:cTn>
                                            <p:tgtEl>
                                              <p:spTgt spid="75"/>
                                            </p:tgtEl>
                                            <p:attrNameLst>
                                              <p:attrName>style.visibility</p:attrName>
                                            </p:attrNameLst>
                                          </p:cBhvr>
                                          <p:to>
                                            <p:strVal val="visible"/>
                                          </p:to>
                                        </p:set>
                                        <p:anim calcmode="lin" valueType="num">
                                          <p:cBhvr>
                                            <p:cTn id="264" dur="300" fill="hold"/>
                                            <p:tgtEl>
                                              <p:spTgt spid="75"/>
                                            </p:tgtEl>
                                            <p:attrNameLst>
                                              <p:attrName>ppt_w</p:attrName>
                                            </p:attrNameLst>
                                          </p:cBhvr>
                                          <p:tavLst>
                                            <p:tav tm="0">
                                              <p:val>
                                                <p:fltVal val="0"/>
                                              </p:val>
                                            </p:tav>
                                            <p:tav tm="100000">
                                              <p:val>
                                                <p:strVal val="#ppt_w"/>
                                              </p:val>
                                            </p:tav>
                                          </p:tavLst>
                                        </p:anim>
                                        <p:anim calcmode="lin" valueType="num">
                                          <p:cBhvr>
                                            <p:cTn id="265" dur="300" fill="hold"/>
                                            <p:tgtEl>
                                              <p:spTgt spid="75"/>
                                            </p:tgtEl>
                                            <p:attrNameLst>
                                              <p:attrName>ppt_h</p:attrName>
                                            </p:attrNameLst>
                                          </p:cBhvr>
                                          <p:tavLst>
                                            <p:tav tm="0">
                                              <p:val>
                                                <p:fltVal val="0"/>
                                              </p:val>
                                            </p:tav>
                                            <p:tav tm="100000">
                                              <p:val>
                                                <p:strVal val="#ppt_h"/>
                                              </p:val>
                                            </p:tav>
                                          </p:tavLst>
                                        </p:anim>
                                        <p:animEffect transition="in" filter="fade">
                                          <p:cBhvr>
                                            <p:cTn id="266" dur="300"/>
                                            <p:tgtEl>
                                              <p:spTgt spid="75"/>
                                            </p:tgtEl>
                                          </p:cBhvr>
                                        </p:animEffect>
                                      </p:childTnLst>
                                    </p:cTn>
                                  </p:par>
                                  <p:par>
                                    <p:cTn id="267" presetID="6" presetClass="emph" presetSubtype="0" autoRev="1" fill="hold" grpId="1" nodeType="withEffect">
                                      <p:stCondLst>
                                        <p:cond delay="1500"/>
                                      </p:stCondLst>
                                      <p:childTnLst>
                                        <p:animScale>
                                          <p:cBhvr>
                                            <p:cTn id="268" dur="150" fill="hold"/>
                                            <p:tgtEl>
                                              <p:spTgt spid="75"/>
                                            </p:tgtEl>
                                          </p:cBhvr>
                                          <p:by x="110000" y="110000"/>
                                        </p:animScale>
                                      </p:childTnLst>
                                    </p:cTn>
                                  </p:par>
                                  <p:par>
                                    <p:cTn id="269" presetID="53" presetClass="entr" presetSubtype="16" fill="hold" grpId="0" nodeType="withEffect">
                                      <p:stCondLst>
                                        <p:cond delay="1800"/>
                                      </p:stCondLst>
                                      <p:childTnLst>
                                        <p:set>
                                          <p:cBhvr>
                                            <p:cTn id="270" dur="1" fill="hold">
                                              <p:stCondLst>
                                                <p:cond delay="0"/>
                                              </p:stCondLst>
                                            </p:cTn>
                                            <p:tgtEl>
                                              <p:spTgt spid="76"/>
                                            </p:tgtEl>
                                            <p:attrNameLst>
                                              <p:attrName>style.visibility</p:attrName>
                                            </p:attrNameLst>
                                          </p:cBhvr>
                                          <p:to>
                                            <p:strVal val="visible"/>
                                          </p:to>
                                        </p:set>
                                        <p:anim calcmode="lin" valueType="num">
                                          <p:cBhvr>
                                            <p:cTn id="271" dur="300" fill="hold"/>
                                            <p:tgtEl>
                                              <p:spTgt spid="76"/>
                                            </p:tgtEl>
                                            <p:attrNameLst>
                                              <p:attrName>ppt_w</p:attrName>
                                            </p:attrNameLst>
                                          </p:cBhvr>
                                          <p:tavLst>
                                            <p:tav tm="0">
                                              <p:val>
                                                <p:fltVal val="0"/>
                                              </p:val>
                                            </p:tav>
                                            <p:tav tm="100000">
                                              <p:val>
                                                <p:strVal val="#ppt_w"/>
                                              </p:val>
                                            </p:tav>
                                          </p:tavLst>
                                        </p:anim>
                                        <p:anim calcmode="lin" valueType="num">
                                          <p:cBhvr>
                                            <p:cTn id="272" dur="300" fill="hold"/>
                                            <p:tgtEl>
                                              <p:spTgt spid="76"/>
                                            </p:tgtEl>
                                            <p:attrNameLst>
                                              <p:attrName>ppt_h</p:attrName>
                                            </p:attrNameLst>
                                          </p:cBhvr>
                                          <p:tavLst>
                                            <p:tav tm="0">
                                              <p:val>
                                                <p:fltVal val="0"/>
                                              </p:val>
                                            </p:tav>
                                            <p:tav tm="100000">
                                              <p:val>
                                                <p:strVal val="#ppt_h"/>
                                              </p:val>
                                            </p:tav>
                                          </p:tavLst>
                                        </p:anim>
                                        <p:animEffect transition="in" filter="fade">
                                          <p:cBhvr>
                                            <p:cTn id="273" dur="300"/>
                                            <p:tgtEl>
                                              <p:spTgt spid="76"/>
                                            </p:tgtEl>
                                          </p:cBhvr>
                                        </p:animEffect>
                                      </p:childTnLst>
                                    </p:cTn>
                                  </p:par>
                                  <p:par>
                                    <p:cTn id="274" presetID="6" presetClass="emph" presetSubtype="0" autoRev="1" fill="hold" grpId="1" nodeType="withEffect">
                                      <p:stCondLst>
                                        <p:cond delay="2100"/>
                                      </p:stCondLst>
                                      <p:childTnLst>
                                        <p:animScale>
                                          <p:cBhvr>
                                            <p:cTn id="275" dur="150" fill="hold"/>
                                            <p:tgtEl>
                                              <p:spTgt spid="76"/>
                                            </p:tgtEl>
                                          </p:cBhvr>
                                          <p:by x="110000" y="110000"/>
                                        </p:animScale>
                                      </p:childTnLst>
                                    </p:cTn>
                                  </p:par>
                                  <p:par>
                                    <p:cTn id="276" presetID="2" presetClass="entr" presetSubtype="2" fill="hold" grpId="0" nodeType="withEffect" p14:presetBounceEnd="50000">
                                      <p:stCondLst>
                                        <p:cond delay="1500"/>
                                      </p:stCondLst>
                                      <p:childTnLst>
                                        <p:set>
                                          <p:cBhvr>
                                            <p:cTn id="277" dur="1" fill="hold">
                                              <p:stCondLst>
                                                <p:cond delay="0"/>
                                              </p:stCondLst>
                                            </p:cTn>
                                            <p:tgtEl>
                                              <p:spTgt spid="77"/>
                                            </p:tgtEl>
                                            <p:attrNameLst>
                                              <p:attrName>style.visibility</p:attrName>
                                            </p:attrNameLst>
                                          </p:cBhvr>
                                          <p:to>
                                            <p:strVal val="visible"/>
                                          </p:to>
                                        </p:set>
                                        <p:anim calcmode="lin" valueType="num" p14:bounceEnd="50000">
                                          <p:cBhvr additive="base">
                                            <p:cTn id="278" dur="500" fill="hold"/>
                                            <p:tgtEl>
                                              <p:spTgt spid="77"/>
                                            </p:tgtEl>
                                            <p:attrNameLst>
                                              <p:attrName>ppt_x</p:attrName>
                                            </p:attrNameLst>
                                          </p:cBhvr>
                                          <p:tavLst>
                                            <p:tav tm="0">
                                              <p:val>
                                                <p:strVal val="1+#ppt_w/2"/>
                                              </p:val>
                                            </p:tav>
                                            <p:tav tm="100000">
                                              <p:val>
                                                <p:strVal val="#ppt_x"/>
                                              </p:val>
                                            </p:tav>
                                          </p:tavLst>
                                        </p:anim>
                                        <p:anim calcmode="lin" valueType="num" p14:bounceEnd="50000">
                                          <p:cBhvr additive="base">
                                            <p:cTn id="279" dur="500" fill="hold"/>
                                            <p:tgtEl>
                                              <p:spTgt spid="77"/>
                                            </p:tgtEl>
                                            <p:attrNameLst>
                                              <p:attrName>ppt_y</p:attrName>
                                            </p:attrNameLst>
                                          </p:cBhvr>
                                          <p:tavLst>
                                            <p:tav tm="0">
                                              <p:val>
                                                <p:strVal val="#ppt_y"/>
                                              </p:val>
                                            </p:tav>
                                            <p:tav tm="100000">
                                              <p:val>
                                                <p:strVal val="#ppt_y"/>
                                              </p:val>
                                            </p:tav>
                                          </p:tavLst>
                                        </p:anim>
                                      </p:childTnLst>
                                    </p:cTn>
                                  </p:par>
                                  <p:par>
                                    <p:cTn id="280" presetID="53" presetClass="entr" presetSubtype="16" fill="hold" grpId="0" nodeType="withEffect">
                                      <p:stCondLst>
                                        <p:cond delay="1300"/>
                                      </p:stCondLst>
                                      <p:childTnLst>
                                        <p:set>
                                          <p:cBhvr>
                                            <p:cTn id="281" dur="1" fill="hold">
                                              <p:stCondLst>
                                                <p:cond delay="0"/>
                                              </p:stCondLst>
                                            </p:cTn>
                                            <p:tgtEl>
                                              <p:spTgt spid="78"/>
                                            </p:tgtEl>
                                            <p:attrNameLst>
                                              <p:attrName>style.visibility</p:attrName>
                                            </p:attrNameLst>
                                          </p:cBhvr>
                                          <p:to>
                                            <p:strVal val="visible"/>
                                          </p:to>
                                        </p:set>
                                        <p:anim calcmode="lin" valueType="num">
                                          <p:cBhvr>
                                            <p:cTn id="282" dur="300" fill="hold"/>
                                            <p:tgtEl>
                                              <p:spTgt spid="78"/>
                                            </p:tgtEl>
                                            <p:attrNameLst>
                                              <p:attrName>ppt_w</p:attrName>
                                            </p:attrNameLst>
                                          </p:cBhvr>
                                          <p:tavLst>
                                            <p:tav tm="0">
                                              <p:val>
                                                <p:fltVal val="0"/>
                                              </p:val>
                                            </p:tav>
                                            <p:tav tm="100000">
                                              <p:val>
                                                <p:strVal val="#ppt_w"/>
                                              </p:val>
                                            </p:tav>
                                          </p:tavLst>
                                        </p:anim>
                                        <p:anim calcmode="lin" valueType="num">
                                          <p:cBhvr>
                                            <p:cTn id="283" dur="300" fill="hold"/>
                                            <p:tgtEl>
                                              <p:spTgt spid="78"/>
                                            </p:tgtEl>
                                            <p:attrNameLst>
                                              <p:attrName>ppt_h</p:attrName>
                                            </p:attrNameLst>
                                          </p:cBhvr>
                                          <p:tavLst>
                                            <p:tav tm="0">
                                              <p:val>
                                                <p:fltVal val="0"/>
                                              </p:val>
                                            </p:tav>
                                            <p:tav tm="100000">
                                              <p:val>
                                                <p:strVal val="#ppt_h"/>
                                              </p:val>
                                            </p:tav>
                                          </p:tavLst>
                                        </p:anim>
                                        <p:animEffect transition="in" filter="fade">
                                          <p:cBhvr>
                                            <p:cTn id="284" dur="300"/>
                                            <p:tgtEl>
                                              <p:spTgt spid="78"/>
                                            </p:tgtEl>
                                          </p:cBhvr>
                                        </p:animEffect>
                                      </p:childTnLst>
                                    </p:cTn>
                                  </p:par>
                                  <p:par>
                                    <p:cTn id="285" presetID="6" presetClass="emph" presetSubtype="0" autoRev="1" fill="hold" grpId="1" nodeType="withEffect">
                                      <p:stCondLst>
                                        <p:cond delay="1700"/>
                                      </p:stCondLst>
                                      <p:childTnLst>
                                        <p:animScale>
                                          <p:cBhvr>
                                            <p:cTn id="286" dur="150" fill="hold"/>
                                            <p:tgtEl>
                                              <p:spTgt spid="78"/>
                                            </p:tgtEl>
                                          </p:cBhvr>
                                          <p:by x="110000" y="110000"/>
                                        </p:animScale>
                                      </p:childTnLst>
                                    </p:cTn>
                                  </p:par>
                                  <p:par>
                                    <p:cTn id="287" presetID="53" presetClass="entr" presetSubtype="16" fill="hold" grpId="0" nodeType="withEffect">
                                      <p:stCondLst>
                                        <p:cond delay="2000"/>
                                      </p:stCondLst>
                                      <p:childTnLst>
                                        <p:set>
                                          <p:cBhvr>
                                            <p:cTn id="288" dur="1" fill="hold">
                                              <p:stCondLst>
                                                <p:cond delay="0"/>
                                              </p:stCondLst>
                                            </p:cTn>
                                            <p:tgtEl>
                                              <p:spTgt spid="79"/>
                                            </p:tgtEl>
                                            <p:attrNameLst>
                                              <p:attrName>style.visibility</p:attrName>
                                            </p:attrNameLst>
                                          </p:cBhvr>
                                          <p:to>
                                            <p:strVal val="visible"/>
                                          </p:to>
                                        </p:set>
                                        <p:anim calcmode="lin" valueType="num">
                                          <p:cBhvr>
                                            <p:cTn id="289" dur="300" fill="hold"/>
                                            <p:tgtEl>
                                              <p:spTgt spid="79"/>
                                            </p:tgtEl>
                                            <p:attrNameLst>
                                              <p:attrName>ppt_w</p:attrName>
                                            </p:attrNameLst>
                                          </p:cBhvr>
                                          <p:tavLst>
                                            <p:tav tm="0">
                                              <p:val>
                                                <p:fltVal val="0"/>
                                              </p:val>
                                            </p:tav>
                                            <p:tav tm="100000">
                                              <p:val>
                                                <p:strVal val="#ppt_w"/>
                                              </p:val>
                                            </p:tav>
                                          </p:tavLst>
                                        </p:anim>
                                        <p:anim calcmode="lin" valueType="num">
                                          <p:cBhvr>
                                            <p:cTn id="290" dur="300" fill="hold"/>
                                            <p:tgtEl>
                                              <p:spTgt spid="79"/>
                                            </p:tgtEl>
                                            <p:attrNameLst>
                                              <p:attrName>ppt_h</p:attrName>
                                            </p:attrNameLst>
                                          </p:cBhvr>
                                          <p:tavLst>
                                            <p:tav tm="0">
                                              <p:val>
                                                <p:fltVal val="0"/>
                                              </p:val>
                                            </p:tav>
                                            <p:tav tm="100000">
                                              <p:val>
                                                <p:strVal val="#ppt_h"/>
                                              </p:val>
                                            </p:tav>
                                          </p:tavLst>
                                        </p:anim>
                                        <p:animEffect transition="in" filter="fade">
                                          <p:cBhvr>
                                            <p:cTn id="291" dur="300"/>
                                            <p:tgtEl>
                                              <p:spTgt spid="79"/>
                                            </p:tgtEl>
                                          </p:cBhvr>
                                        </p:animEffect>
                                      </p:childTnLst>
                                    </p:cTn>
                                  </p:par>
                                  <p:par>
                                    <p:cTn id="292" presetID="6" presetClass="emph" presetSubtype="0" autoRev="1" fill="hold" grpId="1" nodeType="withEffect">
                                      <p:stCondLst>
                                        <p:cond delay="2300"/>
                                      </p:stCondLst>
                                      <p:childTnLst>
                                        <p:animScale>
                                          <p:cBhvr>
                                            <p:cTn id="293" dur="150" fill="hold"/>
                                            <p:tgtEl>
                                              <p:spTgt spid="79"/>
                                            </p:tgtEl>
                                          </p:cBhvr>
                                          <p:by x="110000" y="110000"/>
                                        </p:animScale>
                                      </p:childTnLst>
                                    </p:cTn>
                                  </p:par>
                                  <p:par>
                                    <p:cTn id="294" presetID="2" presetClass="entr" presetSubtype="2" fill="hold" grpId="0" nodeType="withEffect" p14:presetBounceEnd="50000">
                                      <p:stCondLst>
                                        <p:cond delay="1700"/>
                                      </p:stCondLst>
                                      <p:childTnLst>
                                        <p:set>
                                          <p:cBhvr>
                                            <p:cTn id="295" dur="1" fill="hold">
                                              <p:stCondLst>
                                                <p:cond delay="0"/>
                                              </p:stCondLst>
                                            </p:cTn>
                                            <p:tgtEl>
                                              <p:spTgt spid="80"/>
                                            </p:tgtEl>
                                            <p:attrNameLst>
                                              <p:attrName>style.visibility</p:attrName>
                                            </p:attrNameLst>
                                          </p:cBhvr>
                                          <p:to>
                                            <p:strVal val="visible"/>
                                          </p:to>
                                        </p:set>
                                        <p:anim calcmode="lin" valueType="num" p14:bounceEnd="50000">
                                          <p:cBhvr additive="base">
                                            <p:cTn id="296" dur="500" fill="hold"/>
                                            <p:tgtEl>
                                              <p:spTgt spid="80"/>
                                            </p:tgtEl>
                                            <p:attrNameLst>
                                              <p:attrName>ppt_x</p:attrName>
                                            </p:attrNameLst>
                                          </p:cBhvr>
                                          <p:tavLst>
                                            <p:tav tm="0">
                                              <p:val>
                                                <p:strVal val="1+#ppt_w/2"/>
                                              </p:val>
                                            </p:tav>
                                            <p:tav tm="100000">
                                              <p:val>
                                                <p:strVal val="#ppt_x"/>
                                              </p:val>
                                            </p:tav>
                                          </p:tavLst>
                                        </p:anim>
                                        <p:anim calcmode="lin" valueType="num" p14:bounceEnd="50000">
                                          <p:cBhvr additive="base">
                                            <p:cTn id="297" dur="500" fill="hold"/>
                                            <p:tgtEl>
                                              <p:spTgt spid="80"/>
                                            </p:tgtEl>
                                            <p:attrNameLst>
                                              <p:attrName>ppt_y</p:attrName>
                                            </p:attrNameLst>
                                          </p:cBhvr>
                                          <p:tavLst>
                                            <p:tav tm="0">
                                              <p:val>
                                                <p:strVal val="#ppt_y"/>
                                              </p:val>
                                            </p:tav>
                                            <p:tav tm="100000">
                                              <p:val>
                                                <p:strVal val="#ppt_y"/>
                                              </p:val>
                                            </p:tav>
                                          </p:tavLst>
                                        </p:anim>
                                      </p:childTnLst>
                                    </p:cTn>
                                  </p:par>
                                  <p:par>
                                    <p:cTn id="298" presetID="53" presetClass="entr" presetSubtype="16" fill="hold" grpId="0" nodeType="withEffect">
                                      <p:stCondLst>
                                        <p:cond delay="1300"/>
                                      </p:stCondLst>
                                      <p:childTnLst>
                                        <p:set>
                                          <p:cBhvr>
                                            <p:cTn id="299" dur="1" fill="hold">
                                              <p:stCondLst>
                                                <p:cond delay="0"/>
                                              </p:stCondLst>
                                            </p:cTn>
                                            <p:tgtEl>
                                              <p:spTgt spid="49"/>
                                            </p:tgtEl>
                                            <p:attrNameLst>
                                              <p:attrName>style.visibility</p:attrName>
                                            </p:attrNameLst>
                                          </p:cBhvr>
                                          <p:to>
                                            <p:strVal val="visible"/>
                                          </p:to>
                                        </p:set>
                                        <p:anim calcmode="lin" valueType="num">
                                          <p:cBhvr>
                                            <p:cTn id="300" dur="300" fill="hold"/>
                                            <p:tgtEl>
                                              <p:spTgt spid="49"/>
                                            </p:tgtEl>
                                            <p:attrNameLst>
                                              <p:attrName>ppt_w</p:attrName>
                                            </p:attrNameLst>
                                          </p:cBhvr>
                                          <p:tavLst>
                                            <p:tav tm="0">
                                              <p:val>
                                                <p:fltVal val="0"/>
                                              </p:val>
                                            </p:tav>
                                            <p:tav tm="100000">
                                              <p:val>
                                                <p:strVal val="#ppt_w"/>
                                              </p:val>
                                            </p:tav>
                                          </p:tavLst>
                                        </p:anim>
                                        <p:anim calcmode="lin" valueType="num">
                                          <p:cBhvr>
                                            <p:cTn id="301" dur="300" fill="hold"/>
                                            <p:tgtEl>
                                              <p:spTgt spid="49"/>
                                            </p:tgtEl>
                                            <p:attrNameLst>
                                              <p:attrName>ppt_h</p:attrName>
                                            </p:attrNameLst>
                                          </p:cBhvr>
                                          <p:tavLst>
                                            <p:tav tm="0">
                                              <p:val>
                                                <p:fltVal val="0"/>
                                              </p:val>
                                            </p:tav>
                                            <p:tav tm="100000">
                                              <p:val>
                                                <p:strVal val="#ppt_h"/>
                                              </p:val>
                                            </p:tav>
                                          </p:tavLst>
                                        </p:anim>
                                        <p:animEffect transition="in" filter="fade">
                                          <p:cBhvr>
                                            <p:cTn id="302" dur="300"/>
                                            <p:tgtEl>
                                              <p:spTgt spid="49"/>
                                            </p:tgtEl>
                                          </p:cBhvr>
                                        </p:animEffect>
                                      </p:childTnLst>
                                    </p:cTn>
                                  </p:par>
                                  <p:par>
                                    <p:cTn id="303" presetID="6" presetClass="emph" presetSubtype="0" autoRev="1" fill="hold" grpId="1" nodeType="withEffect">
                                      <p:stCondLst>
                                        <p:cond delay="1700"/>
                                      </p:stCondLst>
                                      <p:childTnLst>
                                        <p:animScale>
                                          <p:cBhvr>
                                            <p:cTn id="304" dur="150" fill="hold"/>
                                            <p:tgtEl>
                                              <p:spTgt spid="49"/>
                                            </p:tgtEl>
                                          </p:cBhvr>
                                          <p:by x="110000" y="110000"/>
                                        </p:animScale>
                                      </p:childTnLst>
                                    </p:cTn>
                                  </p:par>
                                  <p:par>
                                    <p:cTn id="305" presetID="53" presetClass="entr" presetSubtype="16" fill="hold" grpId="0" nodeType="withEffect">
                                      <p:stCondLst>
                                        <p:cond delay="2000"/>
                                      </p:stCondLst>
                                      <p:childTnLst>
                                        <p:set>
                                          <p:cBhvr>
                                            <p:cTn id="306" dur="1" fill="hold">
                                              <p:stCondLst>
                                                <p:cond delay="0"/>
                                              </p:stCondLst>
                                            </p:cTn>
                                            <p:tgtEl>
                                              <p:spTgt spid="50"/>
                                            </p:tgtEl>
                                            <p:attrNameLst>
                                              <p:attrName>style.visibility</p:attrName>
                                            </p:attrNameLst>
                                          </p:cBhvr>
                                          <p:to>
                                            <p:strVal val="visible"/>
                                          </p:to>
                                        </p:set>
                                        <p:anim calcmode="lin" valueType="num">
                                          <p:cBhvr>
                                            <p:cTn id="307" dur="300" fill="hold"/>
                                            <p:tgtEl>
                                              <p:spTgt spid="50"/>
                                            </p:tgtEl>
                                            <p:attrNameLst>
                                              <p:attrName>ppt_w</p:attrName>
                                            </p:attrNameLst>
                                          </p:cBhvr>
                                          <p:tavLst>
                                            <p:tav tm="0">
                                              <p:val>
                                                <p:fltVal val="0"/>
                                              </p:val>
                                            </p:tav>
                                            <p:tav tm="100000">
                                              <p:val>
                                                <p:strVal val="#ppt_w"/>
                                              </p:val>
                                            </p:tav>
                                          </p:tavLst>
                                        </p:anim>
                                        <p:anim calcmode="lin" valueType="num">
                                          <p:cBhvr>
                                            <p:cTn id="308" dur="300" fill="hold"/>
                                            <p:tgtEl>
                                              <p:spTgt spid="50"/>
                                            </p:tgtEl>
                                            <p:attrNameLst>
                                              <p:attrName>ppt_h</p:attrName>
                                            </p:attrNameLst>
                                          </p:cBhvr>
                                          <p:tavLst>
                                            <p:tav tm="0">
                                              <p:val>
                                                <p:fltVal val="0"/>
                                              </p:val>
                                            </p:tav>
                                            <p:tav tm="100000">
                                              <p:val>
                                                <p:strVal val="#ppt_h"/>
                                              </p:val>
                                            </p:tav>
                                          </p:tavLst>
                                        </p:anim>
                                        <p:animEffect transition="in" filter="fade">
                                          <p:cBhvr>
                                            <p:cTn id="309" dur="300"/>
                                            <p:tgtEl>
                                              <p:spTgt spid="50"/>
                                            </p:tgtEl>
                                          </p:cBhvr>
                                        </p:animEffect>
                                      </p:childTnLst>
                                    </p:cTn>
                                  </p:par>
                                  <p:par>
                                    <p:cTn id="310" presetID="6" presetClass="emph" presetSubtype="0" autoRev="1" fill="hold" grpId="1" nodeType="withEffect">
                                      <p:stCondLst>
                                        <p:cond delay="2300"/>
                                      </p:stCondLst>
                                      <p:childTnLst>
                                        <p:animScale>
                                          <p:cBhvr>
                                            <p:cTn id="311" dur="150" fill="hold"/>
                                            <p:tgtEl>
                                              <p:spTgt spid="50"/>
                                            </p:tgtEl>
                                          </p:cBhvr>
                                          <p:by x="110000" y="110000"/>
                                        </p:animScale>
                                      </p:childTnLst>
                                    </p:cTn>
                                  </p:par>
                                  <p:par>
                                    <p:cTn id="312" presetID="2" presetClass="entr" presetSubtype="2" fill="hold" grpId="0" nodeType="withEffect" p14:presetBounceEnd="50000">
                                      <p:stCondLst>
                                        <p:cond delay="1700"/>
                                      </p:stCondLst>
                                      <p:childTnLst>
                                        <p:set>
                                          <p:cBhvr>
                                            <p:cTn id="313" dur="1" fill="hold">
                                              <p:stCondLst>
                                                <p:cond delay="0"/>
                                              </p:stCondLst>
                                            </p:cTn>
                                            <p:tgtEl>
                                              <p:spTgt spid="51"/>
                                            </p:tgtEl>
                                            <p:attrNameLst>
                                              <p:attrName>style.visibility</p:attrName>
                                            </p:attrNameLst>
                                          </p:cBhvr>
                                          <p:to>
                                            <p:strVal val="visible"/>
                                          </p:to>
                                        </p:set>
                                        <p:anim calcmode="lin" valueType="num" p14:bounceEnd="50000">
                                          <p:cBhvr additive="base">
                                            <p:cTn id="314" dur="500" fill="hold"/>
                                            <p:tgtEl>
                                              <p:spTgt spid="51"/>
                                            </p:tgtEl>
                                            <p:attrNameLst>
                                              <p:attrName>ppt_x</p:attrName>
                                            </p:attrNameLst>
                                          </p:cBhvr>
                                          <p:tavLst>
                                            <p:tav tm="0">
                                              <p:val>
                                                <p:strVal val="1+#ppt_w/2"/>
                                              </p:val>
                                            </p:tav>
                                            <p:tav tm="100000">
                                              <p:val>
                                                <p:strVal val="#ppt_x"/>
                                              </p:val>
                                            </p:tav>
                                          </p:tavLst>
                                        </p:anim>
                                        <p:anim calcmode="lin" valueType="num" p14:bounceEnd="50000">
                                          <p:cBhvr additive="base">
                                            <p:cTn id="315" dur="500" fill="hold"/>
                                            <p:tgtEl>
                                              <p:spTgt spid="51"/>
                                            </p:tgtEl>
                                            <p:attrNameLst>
                                              <p:attrName>ppt_y</p:attrName>
                                            </p:attrNameLst>
                                          </p:cBhvr>
                                          <p:tavLst>
                                            <p:tav tm="0">
                                              <p:val>
                                                <p:strVal val="#ppt_y"/>
                                              </p:val>
                                            </p:tav>
                                            <p:tav tm="100000">
                                              <p:val>
                                                <p:strVal val="#ppt_y"/>
                                              </p:val>
                                            </p:tav>
                                          </p:tavLst>
                                        </p:anim>
                                      </p:childTnLst>
                                    </p:cTn>
                                  </p:par>
                                  <p:par>
                                    <p:cTn id="316" presetID="53" presetClass="entr" presetSubtype="16" fill="hold" grpId="0" nodeType="withEffect">
                                      <p:stCondLst>
                                        <p:cond delay="1200"/>
                                      </p:stCondLst>
                                      <p:childTnLst>
                                        <p:set>
                                          <p:cBhvr>
                                            <p:cTn id="317" dur="1" fill="hold">
                                              <p:stCondLst>
                                                <p:cond delay="0"/>
                                              </p:stCondLst>
                                            </p:cTn>
                                            <p:tgtEl>
                                              <p:spTgt spid="53"/>
                                            </p:tgtEl>
                                            <p:attrNameLst>
                                              <p:attrName>style.visibility</p:attrName>
                                            </p:attrNameLst>
                                          </p:cBhvr>
                                          <p:to>
                                            <p:strVal val="visible"/>
                                          </p:to>
                                        </p:set>
                                        <p:anim calcmode="lin" valueType="num">
                                          <p:cBhvr>
                                            <p:cTn id="318" dur="300" fill="hold"/>
                                            <p:tgtEl>
                                              <p:spTgt spid="53"/>
                                            </p:tgtEl>
                                            <p:attrNameLst>
                                              <p:attrName>ppt_w</p:attrName>
                                            </p:attrNameLst>
                                          </p:cBhvr>
                                          <p:tavLst>
                                            <p:tav tm="0">
                                              <p:val>
                                                <p:fltVal val="0"/>
                                              </p:val>
                                            </p:tav>
                                            <p:tav tm="100000">
                                              <p:val>
                                                <p:strVal val="#ppt_w"/>
                                              </p:val>
                                            </p:tav>
                                          </p:tavLst>
                                        </p:anim>
                                        <p:anim calcmode="lin" valueType="num">
                                          <p:cBhvr>
                                            <p:cTn id="319" dur="300" fill="hold"/>
                                            <p:tgtEl>
                                              <p:spTgt spid="53"/>
                                            </p:tgtEl>
                                            <p:attrNameLst>
                                              <p:attrName>ppt_h</p:attrName>
                                            </p:attrNameLst>
                                          </p:cBhvr>
                                          <p:tavLst>
                                            <p:tav tm="0">
                                              <p:val>
                                                <p:fltVal val="0"/>
                                              </p:val>
                                            </p:tav>
                                            <p:tav tm="100000">
                                              <p:val>
                                                <p:strVal val="#ppt_h"/>
                                              </p:val>
                                            </p:tav>
                                          </p:tavLst>
                                        </p:anim>
                                        <p:animEffect transition="in" filter="fade">
                                          <p:cBhvr>
                                            <p:cTn id="320" dur="300"/>
                                            <p:tgtEl>
                                              <p:spTgt spid="53"/>
                                            </p:tgtEl>
                                          </p:cBhvr>
                                        </p:animEffect>
                                      </p:childTnLst>
                                    </p:cTn>
                                  </p:par>
                                  <p:par>
                                    <p:cTn id="321" presetID="6" presetClass="emph" presetSubtype="0" autoRev="1" fill="hold" grpId="1" nodeType="withEffect">
                                      <p:stCondLst>
                                        <p:cond delay="1500"/>
                                      </p:stCondLst>
                                      <p:childTnLst>
                                        <p:animScale>
                                          <p:cBhvr>
                                            <p:cTn id="322" dur="150" fill="hold"/>
                                            <p:tgtEl>
                                              <p:spTgt spid="53"/>
                                            </p:tgtEl>
                                          </p:cBhvr>
                                          <p:by x="110000" y="110000"/>
                                        </p:animScale>
                                      </p:childTnLst>
                                    </p:cTn>
                                  </p:par>
                                  <p:par>
                                    <p:cTn id="323" presetID="53" presetClass="entr" presetSubtype="16" fill="hold" grpId="0" nodeType="withEffect">
                                      <p:stCondLst>
                                        <p:cond delay="1800"/>
                                      </p:stCondLst>
                                      <p:childTnLst>
                                        <p:set>
                                          <p:cBhvr>
                                            <p:cTn id="324" dur="1" fill="hold">
                                              <p:stCondLst>
                                                <p:cond delay="0"/>
                                              </p:stCondLst>
                                            </p:cTn>
                                            <p:tgtEl>
                                              <p:spTgt spid="54"/>
                                            </p:tgtEl>
                                            <p:attrNameLst>
                                              <p:attrName>style.visibility</p:attrName>
                                            </p:attrNameLst>
                                          </p:cBhvr>
                                          <p:to>
                                            <p:strVal val="visible"/>
                                          </p:to>
                                        </p:set>
                                        <p:anim calcmode="lin" valueType="num">
                                          <p:cBhvr>
                                            <p:cTn id="325" dur="300" fill="hold"/>
                                            <p:tgtEl>
                                              <p:spTgt spid="54"/>
                                            </p:tgtEl>
                                            <p:attrNameLst>
                                              <p:attrName>ppt_w</p:attrName>
                                            </p:attrNameLst>
                                          </p:cBhvr>
                                          <p:tavLst>
                                            <p:tav tm="0">
                                              <p:val>
                                                <p:fltVal val="0"/>
                                              </p:val>
                                            </p:tav>
                                            <p:tav tm="100000">
                                              <p:val>
                                                <p:strVal val="#ppt_w"/>
                                              </p:val>
                                            </p:tav>
                                          </p:tavLst>
                                        </p:anim>
                                        <p:anim calcmode="lin" valueType="num">
                                          <p:cBhvr>
                                            <p:cTn id="326" dur="300" fill="hold"/>
                                            <p:tgtEl>
                                              <p:spTgt spid="54"/>
                                            </p:tgtEl>
                                            <p:attrNameLst>
                                              <p:attrName>ppt_h</p:attrName>
                                            </p:attrNameLst>
                                          </p:cBhvr>
                                          <p:tavLst>
                                            <p:tav tm="0">
                                              <p:val>
                                                <p:fltVal val="0"/>
                                              </p:val>
                                            </p:tav>
                                            <p:tav tm="100000">
                                              <p:val>
                                                <p:strVal val="#ppt_h"/>
                                              </p:val>
                                            </p:tav>
                                          </p:tavLst>
                                        </p:anim>
                                        <p:animEffect transition="in" filter="fade">
                                          <p:cBhvr>
                                            <p:cTn id="327" dur="300"/>
                                            <p:tgtEl>
                                              <p:spTgt spid="54"/>
                                            </p:tgtEl>
                                          </p:cBhvr>
                                        </p:animEffect>
                                      </p:childTnLst>
                                    </p:cTn>
                                  </p:par>
                                  <p:par>
                                    <p:cTn id="328" presetID="6" presetClass="emph" presetSubtype="0" autoRev="1" fill="hold" grpId="1" nodeType="withEffect">
                                      <p:stCondLst>
                                        <p:cond delay="2100"/>
                                      </p:stCondLst>
                                      <p:childTnLst>
                                        <p:animScale>
                                          <p:cBhvr>
                                            <p:cTn id="329" dur="150" fill="hold"/>
                                            <p:tgtEl>
                                              <p:spTgt spid="54"/>
                                            </p:tgtEl>
                                          </p:cBhvr>
                                          <p:by x="110000" y="110000"/>
                                        </p:animScale>
                                      </p:childTnLst>
                                    </p:cTn>
                                  </p:par>
                                  <p:par>
                                    <p:cTn id="330" presetID="2" presetClass="entr" presetSubtype="2" fill="hold" grpId="0" nodeType="withEffect" p14:presetBounceEnd="50000">
                                      <p:stCondLst>
                                        <p:cond delay="1500"/>
                                      </p:stCondLst>
                                      <p:childTnLst>
                                        <p:set>
                                          <p:cBhvr>
                                            <p:cTn id="331" dur="1" fill="hold">
                                              <p:stCondLst>
                                                <p:cond delay="0"/>
                                              </p:stCondLst>
                                            </p:cTn>
                                            <p:tgtEl>
                                              <p:spTgt spid="55"/>
                                            </p:tgtEl>
                                            <p:attrNameLst>
                                              <p:attrName>style.visibility</p:attrName>
                                            </p:attrNameLst>
                                          </p:cBhvr>
                                          <p:to>
                                            <p:strVal val="visible"/>
                                          </p:to>
                                        </p:set>
                                        <p:anim calcmode="lin" valueType="num" p14:bounceEnd="50000">
                                          <p:cBhvr additive="base">
                                            <p:cTn id="332" dur="500" fill="hold"/>
                                            <p:tgtEl>
                                              <p:spTgt spid="55"/>
                                            </p:tgtEl>
                                            <p:attrNameLst>
                                              <p:attrName>ppt_x</p:attrName>
                                            </p:attrNameLst>
                                          </p:cBhvr>
                                          <p:tavLst>
                                            <p:tav tm="0">
                                              <p:val>
                                                <p:strVal val="1+#ppt_w/2"/>
                                              </p:val>
                                            </p:tav>
                                            <p:tav tm="100000">
                                              <p:val>
                                                <p:strVal val="#ppt_x"/>
                                              </p:val>
                                            </p:tav>
                                          </p:tavLst>
                                        </p:anim>
                                        <p:anim calcmode="lin" valueType="num" p14:bounceEnd="50000">
                                          <p:cBhvr additive="base">
                                            <p:cTn id="333" dur="500" fill="hold"/>
                                            <p:tgtEl>
                                              <p:spTgt spid="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p:bldP spid="35" grpId="1"/>
          <p:bldP spid="36" grpId="0" animBg="1"/>
          <p:bldP spid="36" grpId="1" animBg="1"/>
          <p:bldP spid="40" grpId="0"/>
          <p:bldP spid="40" grpId="1"/>
          <p:bldP spid="41" grpId="0"/>
          <p:bldP spid="42" grpId="0" animBg="1"/>
          <p:bldP spid="42" grpId="1" animBg="1"/>
          <p:bldP spid="43" grpId="0"/>
          <p:bldP spid="43" grpId="1"/>
          <p:bldP spid="44" grpId="0"/>
          <p:bldP spid="69" grpId="0" animBg="1"/>
          <p:bldP spid="69" grpId="1" animBg="1"/>
          <p:bldP spid="70" grpId="0"/>
          <p:bldP spid="70" grpId="1"/>
          <p:bldP spid="71" grpId="0"/>
          <p:bldP spid="75" grpId="0" animBg="1"/>
          <p:bldP spid="75" grpId="1" animBg="1"/>
          <p:bldP spid="76" grpId="0"/>
          <p:bldP spid="76" grpId="1"/>
          <p:bldP spid="77" grpId="0"/>
          <p:bldP spid="78" grpId="0" animBg="1"/>
          <p:bldP spid="78" grpId="1" animBg="1"/>
          <p:bldP spid="79" grpId="0"/>
          <p:bldP spid="79" grpId="1"/>
          <p:bldP spid="80" grpId="0"/>
          <p:bldP spid="49" grpId="0" animBg="1"/>
          <p:bldP spid="49" grpId="1" animBg="1"/>
          <p:bldP spid="50" grpId="0"/>
          <p:bldP spid="50" grpId="1"/>
          <p:bldP spid="51" grpId="0"/>
          <p:bldP spid="53" grpId="0" animBg="1"/>
          <p:bldP spid="53" grpId="1" animBg="1"/>
          <p:bldP spid="54" grpId="0"/>
          <p:bldP spid="54" grpId="1"/>
          <p:bldP spid="5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500"/>
                                      </p:stCondLst>
                                      <p:childTnLst>
                                        <p:set>
                                          <p:cBhvr>
                                            <p:cTn id="27" dur="1" fill="hold">
                                              <p:stCondLst>
                                                <p:cond delay="0"/>
                                              </p:stCondLst>
                                            </p:cTn>
                                            <p:tgtEl>
                                              <p:spTgt spid="9"/>
                                            </p:tgtEl>
                                            <p:attrNameLst>
                                              <p:attrName>style.visibility</p:attrName>
                                            </p:attrNameLst>
                                          </p:cBhvr>
                                          <p:to>
                                            <p:strVal val="visible"/>
                                          </p:to>
                                        </p:set>
                                        <p:anim calcmode="lin" valueType="num">
                                          <p:cBhvr>
                                            <p:cTn id="28" dur="300" fill="hold"/>
                                            <p:tgtEl>
                                              <p:spTgt spid="9"/>
                                            </p:tgtEl>
                                            <p:attrNameLst>
                                              <p:attrName>ppt_w</p:attrName>
                                            </p:attrNameLst>
                                          </p:cBhvr>
                                          <p:tavLst>
                                            <p:tav tm="0">
                                              <p:val>
                                                <p:fltVal val="0"/>
                                              </p:val>
                                            </p:tav>
                                            <p:tav tm="100000">
                                              <p:val>
                                                <p:strVal val="#ppt_w"/>
                                              </p:val>
                                            </p:tav>
                                          </p:tavLst>
                                        </p:anim>
                                        <p:anim calcmode="lin" valueType="num">
                                          <p:cBhvr>
                                            <p:cTn id="29" dur="300" fill="hold"/>
                                            <p:tgtEl>
                                              <p:spTgt spid="9"/>
                                            </p:tgtEl>
                                            <p:attrNameLst>
                                              <p:attrName>ppt_h</p:attrName>
                                            </p:attrNameLst>
                                          </p:cBhvr>
                                          <p:tavLst>
                                            <p:tav tm="0">
                                              <p:val>
                                                <p:fltVal val="0"/>
                                              </p:val>
                                            </p:tav>
                                            <p:tav tm="100000">
                                              <p:val>
                                                <p:strVal val="#ppt_h"/>
                                              </p:val>
                                            </p:tav>
                                          </p:tavLst>
                                        </p:anim>
                                        <p:animEffect transition="in" filter="fade">
                                          <p:cBhvr>
                                            <p:cTn id="30" dur="300"/>
                                            <p:tgtEl>
                                              <p:spTgt spid="9"/>
                                            </p:tgtEl>
                                          </p:cBhvr>
                                        </p:animEffect>
                                      </p:childTnLst>
                                    </p:cTn>
                                  </p:par>
                                  <p:par>
                                    <p:cTn id="31" presetID="6" presetClass="emph" presetSubtype="0" autoRev="1" fill="hold" grpId="1" nodeType="withEffect">
                                      <p:stCondLst>
                                        <p:cond delay="800"/>
                                      </p:stCondLst>
                                      <p:childTnLst>
                                        <p:animScale>
                                          <p:cBhvr>
                                            <p:cTn id="32" dur="150" fill="hold"/>
                                            <p:tgtEl>
                                              <p:spTgt spid="9"/>
                                            </p:tgtEl>
                                          </p:cBhvr>
                                          <p:by x="110000" y="110000"/>
                                        </p:animScale>
                                      </p:childTnLst>
                                    </p:cTn>
                                  </p:par>
                                  <p:par>
                                    <p:cTn id="33" presetID="53" presetClass="entr" presetSubtype="16" fill="hold" grpId="0" nodeType="withEffect">
                                      <p:stCondLst>
                                        <p:cond delay="300"/>
                                      </p:stCondLst>
                                      <p:childTnLst>
                                        <p:set>
                                          <p:cBhvr>
                                            <p:cTn id="34" dur="1" fill="hold">
                                              <p:stCondLst>
                                                <p:cond delay="0"/>
                                              </p:stCondLst>
                                            </p:cTn>
                                            <p:tgtEl>
                                              <p:spTgt spid="10"/>
                                            </p:tgtEl>
                                            <p:attrNameLst>
                                              <p:attrName>style.visibility</p:attrName>
                                            </p:attrNameLst>
                                          </p:cBhvr>
                                          <p:to>
                                            <p:strVal val="visible"/>
                                          </p:to>
                                        </p:set>
                                        <p:anim calcmode="lin" valueType="num">
                                          <p:cBhvr>
                                            <p:cTn id="35" dur="300" fill="hold"/>
                                            <p:tgtEl>
                                              <p:spTgt spid="10"/>
                                            </p:tgtEl>
                                            <p:attrNameLst>
                                              <p:attrName>ppt_w</p:attrName>
                                            </p:attrNameLst>
                                          </p:cBhvr>
                                          <p:tavLst>
                                            <p:tav tm="0">
                                              <p:val>
                                                <p:fltVal val="0"/>
                                              </p:val>
                                            </p:tav>
                                            <p:tav tm="100000">
                                              <p:val>
                                                <p:strVal val="#ppt_w"/>
                                              </p:val>
                                            </p:tav>
                                          </p:tavLst>
                                        </p:anim>
                                        <p:anim calcmode="lin" valueType="num">
                                          <p:cBhvr>
                                            <p:cTn id="36" dur="300" fill="hold"/>
                                            <p:tgtEl>
                                              <p:spTgt spid="10"/>
                                            </p:tgtEl>
                                            <p:attrNameLst>
                                              <p:attrName>ppt_h</p:attrName>
                                            </p:attrNameLst>
                                          </p:cBhvr>
                                          <p:tavLst>
                                            <p:tav tm="0">
                                              <p:val>
                                                <p:fltVal val="0"/>
                                              </p:val>
                                            </p:tav>
                                            <p:tav tm="100000">
                                              <p:val>
                                                <p:strVal val="#ppt_h"/>
                                              </p:val>
                                            </p:tav>
                                          </p:tavLst>
                                        </p:anim>
                                        <p:animEffect transition="in" filter="fade">
                                          <p:cBhvr>
                                            <p:cTn id="37" dur="300"/>
                                            <p:tgtEl>
                                              <p:spTgt spid="10"/>
                                            </p:tgtEl>
                                          </p:cBhvr>
                                        </p:animEffect>
                                      </p:childTnLst>
                                    </p:cTn>
                                  </p:par>
                                  <p:par>
                                    <p:cTn id="38" presetID="6" presetClass="emph" presetSubtype="0" autoRev="1" fill="hold" grpId="1" nodeType="withEffect">
                                      <p:stCondLst>
                                        <p:cond delay="600"/>
                                      </p:stCondLst>
                                      <p:childTnLst>
                                        <p:animScale>
                                          <p:cBhvr>
                                            <p:cTn id="39" dur="150" fill="hold"/>
                                            <p:tgtEl>
                                              <p:spTgt spid="10"/>
                                            </p:tgtEl>
                                          </p:cBhvr>
                                          <p:by x="110000" y="110000"/>
                                        </p:animScale>
                                      </p:childTnLst>
                                    </p:cTn>
                                  </p:par>
                                  <p:par>
                                    <p:cTn id="40" presetID="53" presetClass="entr" presetSubtype="16" fill="hold" grpId="0" nodeType="withEffect">
                                      <p:stCondLst>
                                        <p:cond delay="200"/>
                                      </p:stCondLst>
                                      <p:childTnLst>
                                        <p:set>
                                          <p:cBhvr>
                                            <p:cTn id="41" dur="1" fill="hold">
                                              <p:stCondLst>
                                                <p:cond delay="0"/>
                                              </p:stCondLst>
                                            </p:cTn>
                                            <p:tgtEl>
                                              <p:spTgt spid="7"/>
                                            </p:tgtEl>
                                            <p:attrNameLst>
                                              <p:attrName>style.visibility</p:attrName>
                                            </p:attrNameLst>
                                          </p:cBhvr>
                                          <p:to>
                                            <p:strVal val="visible"/>
                                          </p:to>
                                        </p:set>
                                        <p:anim calcmode="lin" valueType="num">
                                          <p:cBhvr>
                                            <p:cTn id="42" dur="300" fill="hold"/>
                                            <p:tgtEl>
                                              <p:spTgt spid="7"/>
                                            </p:tgtEl>
                                            <p:attrNameLst>
                                              <p:attrName>ppt_w</p:attrName>
                                            </p:attrNameLst>
                                          </p:cBhvr>
                                          <p:tavLst>
                                            <p:tav tm="0">
                                              <p:val>
                                                <p:fltVal val="0"/>
                                              </p:val>
                                            </p:tav>
                                            <p:tav tm="100000">
                                              <p:val>
                                                <p:strVal val="#ppt_w"/>
                                              </p:val>
                                            </p:tav>
                                          </p:tavLst>
                                        </p:anim>
                                        <p:anim calcmode="lin" valueType="num">
                                          <p:cBhvr>
                                            <p:cTn id="43" dur="300" fill="hold"/>
                                            <p:tgtEl>
                                              <p:spTgt spid="7"/>
                                            </p:tgtEl>
                                            <p:attrNameLst>
                                              <p:attrName>ppt_h</p:attrName>
                                            </p:attrNameLst>
                                          </p:cBhvr>
                                          <p:tavLst>
                                            <p:tav tm="0">
                                              <p:val>
                                                <p:fltVal val="0"/>
                                              </p:val>
                                            </p:tav>
                                            <p:tav tm="100000">
                                              <p:val>
                                                <p:strVal val="#ppt_h"/>
                                              </p:val>
                                            </p:tav>
                                          </p:tavLst>
                                        </p:anim>
                                        <p:animEffect transition="in" filter="fade">
                                          <p:cBhvr>
                                            <p:cTn id="44" dur="300"/>
                                            <p:tgtEl>
                                              <p:spTgt spid="7"/>
                                            </p:tgtEl>
                                          </p:cBhvr>
                                        </p:animEffect>
                                      </p:childTnLst>
                                    </p:cTn>
                                  </p:par>
                                  <p:par>
                                    <p:cTn id="45" presetID="6" presetClass="emph" presetSubtype="0" autoRev="1" fill="hold" grpId="1" nodeType="withEffect">
                                      <p:stCondLst>
                                        <p:cond delay="500"/>
                                      </p:stCondLst>
                                      <p:childTnLst>
                                        <p:animScale>
                                          <p:cBhvr>
                                            <p:cTn id="46" dur="150" fill="hold"/>
                                            <p:tgtEl>
                                              <p:spTgt spid="7"/>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2"/>
                                            </p:tgtEl>
                                            <p:attrNameLst>
                                              <p:attrName>style.visibility</p:attrName>
                                            </p:attrNameLst>
                                          </p:cBhvr>
                                          <p:to>
                                            <p:strVal val="visible"/>
                                          </p:to>
                                        </p:set>
                                        <p:anim calcmode="lin" valueType="num">
                                          <p:cBhvr>
                                            <p:cTn id="63" dur="300" fill="hold"/>
                                            <p:tgtEl>
                                              <p:spTgt spid="12"/>
                                            </p:tgtEl>
                                            <p:attrNameLst>
                                              <p:attrName>ppt_w</p:attrName>
                                            </p:attrNameLst>
                                          </p:cBhvr>
                                          <p:tavLst>
                                            <p:tav tm="0">
                                              <p:val>
                                                <p:fltVal val="0"/>
                                              </p:val>
                                            </p:tav>
                                            <p:tav tm="100000">
                                              <p:val>
                                                <p:strVal val="#ppt_w"/>
                                              </p:val>
                                            </p:tav>
                                          </p:tavLst>
                                        </p:anim>
                                        <p:anim calcmode="lin" valueType="num">
                                          <p:cBhvr>
                                            <p:cTn id="64" dur="300" fill="hold"/>
                                            <p:tgtEl>
                                              <p:spTgt spid="12"/>
                                            </p:tgtEl>
                                            <p:attrNameLst>
                                              <p:attrName>ppt_h</p:attrName>
                                            </p:attrNameLst>
                                          </p:cBhvr>
                                          <p:tavLst>
                                            <p:tav tm="0">
                                              <p:val>
                                                <p:fltVal val="0"/>
                                              </p:val>
                                            </p:tav>
                                            <p:tav tm="100000">
                                              <p:val>
                                                <p:strVal val="#ppt_h"/>
                                              </p:val>
                                            </p:tav>
                                          </p:tavLst>
                                        </p:anim>
                                        <p:animEffect transition="in" filter="fade">
                                          <p:cBhvr>
                                            <p:cTn id="65" dur="300"/>
                                            <p:tgtEl>
                                              <p:spTgt spid="12"/>
                                            </p:tgtEl>
                                          </p:cBhvr>
                                        </p:animEffect>
                                      </p:childTnLst>
                                    </p:cTn>
                                  </p:par>
                                  <p:par>
                                    <p:cTn id="66" presetID="6" presetClass="emph" presetSubtype="0" autoRev="1" fill="hold" grpId="1" nodeType="withEffect">
                                      <p:stCondLst>
                                        <p:cond delay="300"/>
                                      </p:stCondLst>
                                      <p:childTnLst>
                                        <p:animScale>
                                          <p:cBhvr>
                                            <p:cTn id="67" dur="150" fill="hold"/>
                                            <p:tgtEl>
                                              <p:spTgt spid="12"/>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1"/>
                                            </p:tgtEl>
                                            <p:attrNameLst>
                                              <p:attrName>style.visibility</p:attrName>
                                            </p:attrNameLst>
                                          </p:cBhvr>
                                          <p:to>
                                            <p:strVal val="visible"/>
                                          </p:to>
                                        </p:set>
                                        <p:anim calcmode="lin" valueType="num">
                                          <p:cBhvr>
                                            <p:cTn id="70" dur="300" fill="hold"/>
                                            <p:tgtEl>
                                              <p:spTgt spid="11"/>
                                            </p:tgtEl>
                                            <p:attrNameLst>
                                              <p:attrName>ppt_w</p:attrName>
                                            </p:attrNameLst>
                                          </p:cBhvr>
                                          <p:tavLst>
                                            <p:tav tm="0">
                                              <p:val>
                                                <p:fltVal val="0"/>
                                              </p:val>
                                            </p:tav>
                                            <p:tav tm="100000">
                                              <p:val>
                                                <p:strVal val="#ppt_w"/>
                                              </p:val>
                                            </p:tav>
                                          </p:tavLst>
                                        </p:anim>
                                        <p:anim calcmode="lin" valueType="num">
                                          <p:cBhvr>
                                            <p:cTn id="71" dur="300" fill="hold"/>
                                            <p:tgtEl>
                                              <p:spTgt spid="11"/>
                                            </p:tgtEl>
                                            <p:attrNameLst>
                                              <p:attrName>ppt_h</p:attrName>
                                            </p:attrNameLst>
                                          </p:cBhvr>
                                          <p:tavLst>
                                            <p:tav tm="0">
                                              <p:val>
                                                <p:fltVal val="0"/>
                                              </p:val>
                                            </p:tav>
                                            <p:tav tm="100000">
                                              <p:val>
                                                <p:strVal val="#ppt_h"/>
                                              </p:val>
                                            </p:tav>
                                          </p:tavLst>
                                        </p:anim>
                                        <p:animEffect transition="in" filter="fade">
                                          <p:cBhvr>
                                            <p:cTn id="72" dur="300"/>
                                            <p:tgtEl>
                                              <p:spTgt spid="11"/>
                                            </p:tgtEl>
                                          </p:cBhvr>
                                        </p:animEffect>
                                      </p:childTnLst>
                                    </p:cTn>
                                  </p:par>
                                  <p:par>
                                    <p:cTn id="73" presetID="6" presetClass="emph" presetSubtype="0" autoRev="1" fill="hold" grpId="1" nodeType="withEffect">
                                      <p:stCondLst>
                                        <p:cond delay="300"/>
                                      </p:stCondLst>
                                      <p:childTnLst>
                                        <p:animScale>
                                          <p:cBhvr>
                                            <p:cTn id="74" dur="150" fill="hold"/>
                                            <p:tgtEl>
                                              <p:spTgt spid="11"/>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6"/>
                                            </p:tgtEl>
                                            <p:attrNameLst>
                                              <p:attrName>style.visibility</p:attrName>
                                            </p:attrNameLst>
                                          </p:cBhvr>
                                          <p:to>
                                            <p:strVal val="visible"/>
                                          </p:to>
                                        </p:set>
                                        <p:anim calcmode="lin" valueType="num">
                                          <p:cBhvr>
                                            <p:cTn id="77" dur="300" fill="hold"/>
                                            <p:tgtEl>
                                              <p:spTgt spid="16"/>
                                            </p:tgtEl>
                                            <p:attrNameLst>
                                              <p:attrName>ppt_w</p:attrName>
                                            </p:attrNameLst>
                                          </p:cBhvr>
                                          <p:tavLst>
                                            <p:tav tm="0">
                                              <p:val>
                                                <p:fltVal val="0"/>
                                              </p:val>
                                            </p:tav>
                                            <p:tav tm="100000">
                                              <p:val>
                                                <p:strVal val="#ppt_w"/>
                                              </p:val>
                                            </p:tav>
                                          </p:tavLst>
                                        </p:anim>
                                        <p:anim calcmode="lin" valueType="num">
                                          <p:cBhvr>
                                            <p:cTn id="78" dur="300" fill="hold"/>
                                            <p:tgtEl>
                                              <p:spTgt spid="16"/>
                                            </p:tgtEl>
                                            <p:attrNameLst>
                                              <p:attrName>ppt_h</p:attrName>
                                            </p:attrNameLst>
                                          </p:cBhvr>
                                          <p:tavLst>
                                            <p:tav tm="0">
                                              <p:val>
                                                <p:fltVal val="0"/>
                                              </p:val>
                                            </p:tav>
                                            <p:tav tm="100000">
                                              <p:val>
                                                <p:strVal val="#ppt_h"/>
                                              </p:val>
                                            </p:tav>
                                          </p:tavLst>
                                        </p:anim>
                                        <p:animEffect transition="in" filter="fade">
                                          <p:cBhvr>
                                            <p:cTn id="79" dur="300"/>
                                            <p:tgtEl>
                                              <p:spTgt spid="16"/>
                                            </p:tgtEl>
                                          </p:cBhvr>
                                        </p:animEffect>
                                      </p:childTnLst>
                                    </p:cTn>
                                  </p:par>
                                  <p:par>
                                    <p:cTn id="80" presetID="6" presetClass="emph" presetSubtype="0" autoRev="1" fill="hold" grpId="1" nodeType="withEffect">
                                      <p:stCondLst>
                                        <p:cond delay="300"/>
                                      </p:stCondLst>
                                      <p:childTnLst>
                                        <p:animScale>
                                          <p:cBhvr>
                                            <p:cTn id="81" dur="150" fill="hold"/>
                                            <p:tgtEl>
                                              <p:spTgt spid="16"/>
                                            </p:tgtEl>
                                          </p:cBhvr>
                                          <p:by x="110000" y="110000"/>
                                        </p:animScale>
                                      </p:childTnLst>
                                    </p:cTn>
                                  </p:par>
                                  <p:par>
                                    <p:cTn id="82" presetID="53" presetClass="entr" presetSubtype="16" fill="hold" grpId="0" nodeType="withEffect">
                                      <p:stCondLst>
                                        <p:cond delay="0"/>
                                      </p:stCondLst>
                                      <p:childTnLst>
                                        <p:set>
                                          <p:cBhvr>
                                            <p:cTn id="83" dur="1" fill="hold">
                                              <p:stCondLst>
                                                <p:cond delay="0"/>
                                              </p:stCondLst>
                                            </p:cTn>
                                            <p:tgtEl>
                                              <p:spTgt spid="17"/>
                                            </p:tgtEl>
                                            <p:attrNameLst>
                                              <p:attrName>style.visibility</p:attrName>
                                            </p:attrNameLst>
                                          </p:cBhvr>
                                          <p:to>
                                            <p:strVal val="visible"/>
                                          </p:to>
                                        </p:set>
                                        <p:anim calcmode="lin" valueType="num">
                                          <p:cBhvr>
                                            <p:cTn id="84" dur="300" fill="hold"/>
                                            <p:tgtEl>
                                              <p:spTgt spid="17"/>
                                            </p:tgtEl>
                                            <p:attrNameLst>
                                              <p:attrName>ppt_w</p:attrName>
                                            </p:attrNameLst>
                                          </p:cBhvr>
                                          <p:tavLst>
                                            <p:tav tm="0">
                                              <p:val>
                                                <p:fltVal val="0"/>
                                              </p:val>
                                            </p:tav>
                                            <p:tav tm="100000">
                                              <p:val>
                                                <p:strVal val="#ppt_w"/>
                                              </p:val>
                                            </p:tav>
                                          </p:tavLst>
                                        </p:anim>
                                        <p:anim calcmode="lin" valueType="num">
                                          <p:cBhvr>
                                            <p:cTn id="85" dur="300" fill="hold"/>
                                            <p:tgtEl>
                                              <p:spTgt spid="17"/>
                                            </p:tgtEl>
                                            <p:attrNameLst>
                                              <p:attrName>ppt_h</p:attrName>
                                            </p:attrNameLst>
                                          </p:cBhvr>
                                          <p:tavLst>
                                            <p:tav tm="0">
                                              <p:val>
                                                <p:fltVal val="0"/>
                                              </p:val>
                                            </p:tav>
                                            <p:tav tm="100000">
                                              <p:val>
                                                <p:strVal val="#ppt_h"/>
                                              </p:val>
                                            </p:tav>
                                          </p:tavLst>
                                        </p:anim>
                                        <p:animEffect transition="in" filter="fade">
                                          <p:cBhvr>
                                            <p:cTn id="86" dur="300"/>
                                            <p:tgtEl>
                                              <p:spTgt spid="17"/>
                                            </p:tgtEl>
                                          </p:cBhvr>
                                        </p:animEffect>
                                      </p:childTnLst>
                                    </p:cTn>
                                  </p:par>
                                  <p:par>
                                    <p:cTn id="87" presetID="6" presetClass="emph" presetSubtype="0" autoRev="1" fill="hold" grpId="1" nodeType="withEffect">
                                      <p:stCondLst>
                                        <p:cond delay="300"/>
                                      </p:stCondLst>
                                      <p:childTnLst>
                                        <p:animScale>
                                          <p:cBhvr>
                                            <p:cTn id="88" dur="150" fill="hold"/>
                                            <p:tgtEl>
                                              <p:spTgt spid="17"/>
                                            </p:tgtEl>
                                          </p:cBhvr>
                                          <p:by x="110000" y="110000"/>
                                        </p:animScale>
                                      </p:childTnLst>
                                    </p:cTn>
                                  </p:par>
                                  <p:par>
                                    <p:cTn id="89" presetID="53" presetClass="entr" presetSubtype="16" fill="hold" grpId="0" nodeType="withEffect">
                                      <p:stCondLst>
                                        <p:cond delay="0"/>
                                      </p:stCondLst>
                                      <p:childTnLst>
                                        <p:set>
                                          <p:cBhvr>
                                            <p:cTn id="90" dur="1" fill="hold">
                                              <p:stCondLst>
                                                <p:cond delay="0"/>
                                              </p:stCondLst>
                                            </p:cTn>
                                            <p:tgtEl>
                                              <p:spTgt spid="15"/>
                                            </p:tgtEl>
                                            <p:attrNameLst>
                                              <p:attrName>style.visibility</p:attrName>
                                            </p:attrNameLst>
                                          </p:cBhvr>
                                          <p:to>
                                            <p:strVal val="visible"/>
                                          </p:to>
                                        </p:set>
                                        <p:anim calcmode="lin" valueType="num">
                                          <p:cBhvr>
                                            <p:cTn id="91" dur="300" fill="hold"/>
                                            <p:tgtEl>
                                              <p:spTgt spid="15"/>
                                            </p:tgtEl>
                                            <p:attrNameLst>
                                              <p:attrName>ppt_w</p:attrName>
                                            </p:attrNameLst>
                                          </p:cBhvr>
                                          <p:tavLst>
                                            <p:tav tm="0">
                                              <p:val>
                                                <p:fltVal val="0"/>
                                              </p:val>
                                            </p:tav>
                                            <p:tav tm="100000">
                                              <p:val>
                                                <p:strVal val="#ppt_w"/>
                                              </p:val>
                                            </p:tav>
                                          </p:tavLst>
                                        </p:anim>
                                        <p:anim calcmode="lin" valueType="num">
                                          <p:cBhvr>
                                            <p:cTn id="92" dur="300" fill="hold"/>
                                            <p:tgtEl>
                                              <p:spTgt spid="15"/>
                                            </p:tgtEl>
                                            <p:attrNameLst>
                                              <p:attrName>ppt_h</p:attrName>
                                            </p:attrNameLst>
                                          </p:cBhvr>
                                          <p:tavLst>
                                            <p:tav tm="0">
                                              <p:val>
                                                <p:fltVal val="0"/>
                                              </p:val>
                                            </p:tav>
                                            <p:tav tm="100000">
                                              <p:val>
                                                <p:strVal val="#ppt_h"/>
                                              </p:val>
                                            </p:tav>
                                          </p:tavLst>
                                        </p:anim>
                                        <p:animEffect transition="in" filter="fade">
                                          <p:cBhvr>
                                            <p:cTn id="93" dur="300"/>
                                            <p:tgtEl>
                                              <p:spTgt spid="15"/>
                                            </p:tgtEl>
                                          </p:cBhvr>
                                        </p:animEffect>
                                      </p:childTnLst>
                                    </p:cTn>
                                  </p:par>
                                  <p:par>
                                    <p:cTn id="94" presetID="6" presetClass="emph" presetSubtype="0" autoRev="1" fill="hold" grpId="1" nodeType="withEffect">
                                      <p:stCondLst>
                                        <p:cond delay="300"/>
                                      </p:stCondLst>
                                      <p:childTnLst>
                                        <p:animScale>
                                          <p:cBhvr>
                                            <p:cTn id="95" dur="150" fill="hold"/>
                                            <p:tgtEl>
                                              <p:spTgt spid="15"/>
                                            </p:tgtEl>
                                          </p:cBhvr>
                                          <p:by x="110000" y="110000"/>
                                        </p:animScale>
                                      </p:childTnLst>
                                    </p:cTn>
                                  </p:par>
                                  <p:par>
                                    <p:cTn id="96" presetID="53" presetClass="entr" presetSubtype="16" fill="hold" grpId="0" nodeType="withEffect">
                                      <p:stCondLst>
                                        <p:cond delay="100"/>
                                      </p:stCondLst>
                                      <p:childTnLst>
                                        <p:set>
                                          <p:cBhvr>
                                            <p:cTn id="97" dur="1" fill="hold">
                                              <p:stCondLst>
                                                <p:cond delay="0"/>
                                              </p:stCondLst>
                                            </p:cTn>
                                            <p:tgtEl>
                                              <p:spTgt spid="13"/>
                                            </p:tgtEl>
                                            <p:attrNameLst>
                                              <p:attrName>style.visibility</p:attrName>
                                            </p:attrNameLst>
                                          </p:cBhvr>
                                          <p:to>
                                            <p:strVal val="visible"/>
                                          </p:to>
                                        </p:set>
                                        <p:anim calcmode="lin" valueType="num">
                                          <p:cBhvr>
                                            <p:cTn id="98" dur="300" fill="hold"/>
                                            <p:tgtEl>
                                              <p:spTgt spid="13"/>
                                            </p:tgtEl>
                                            <p:attrNameLst>
                                              <p:attrName>ppt_w</p:attrName>
                                            </p:attrNameLst>
                                          </p:cBhvr>
                                          <p:tavLst>
                                            <p:tav tm="0">
                                              <p:val>
                                                <p:fltVal val="0"/>
                                              </p:val>
                                            </p:tav>
                                            <p:tav tm="100000">
                                              <p:val>
                                                <p:strVal val="#ppt_w"/>
                                              </p:val>
                                            </p:tav>
                                          </p:tavLst>
                                        </p:anim>
                                        <p:anim calcmode="lin" valueType="num">
                                          <p:cBhvr>
                                            <p:cTn id="99" dur="300" fill="hold"/>
                                            <p:tgtEl>
                                              <p:spTgt spid="13"/>
                                            </p:tgtEl>
                                            <p:attrNameLst>
                                              <p:attrName>ppt_h</p:attrName>
                                            </p:attrNameLst>
                                          </p:cBhvr>
                                          <p:tavLst>
                                            <p:tav tm="0">
                                              <p:val>
                                                <p:fltVal val="0"/>
                                              </p:val>
                                            </p:tav>
                                            <p:tav tm="100000">
                                              <p:val>
                                                <p:strVal val="#ppt_h"/>
                                              </p:val>
                                            </p:tav>
                                          </p:tavLst>
                                        </p:anim>
                                        <p:animEffect transition="in" filter="fade">
                                          <p:cBhvr>
                                            <p:cTn id="100" dur="300"/>
                                            <p:tgtEl>
                                              <p:spTgt spid="13"/>
                                            </p:tgtEl>
                                          </p:cBhvr>
                                        </p:animEffect>
                                      </p:childTnLst>
                                    </p:cTn>
                                  </p:par>
                                  <p:par>
                                    <p:cTn id="101" presetID="6" presetClass="emph" presetSubtype="0" autoRev="1" fill="hold" grpId="1" nodeType="withEffect">
                                      <p:stCondLst>
                                        <p:cond delay="400"/>
                                      </p:stCondLst>
                                      <p:childTnLst>
                                        <p:animScale>
                                          <p:cBhvr>
                                            <p:cTn id="102" dur="150" fill="hold"/>
                                            <p:tgtEl>
                                              <p:spTgt spid="13"/>
                                            </p:tgtEl>
                                          </p:cBhvr>
                                          <p:by x="110000" y="110000"/>
                                        </p:animScale>
                                      </p:childTnLst>
                                    </p:cTn>
                                  </p:par>
                                  <p:par>
                                    <p:cTn id="103" presetID="53" presetClass="entr" presetSubtype="16" fill="hold" grpId="0" nodeType="withEffect">
                                      <p:stCondLst>
                                        <p:cond delay="200"/>
                                      </p:stCondLst>
                                      <p:childTnLst>
                                        <p:set>
                                          <p:cBhvr>
                                            <p:cTn id="104" dur="1" fill="hold">
                                              <p:stCondLst>
                                                <p:cond delay="0"/>
                                              </p:stCondLst>
                                            </p:cTn>
                                            <p:tgtEl>
                                              <p:spTgt spid="18"/>
                                            </p:tgtEl>
                                            <p:attrNameLst>
                                              <p:attrName>style.visibility</p:attrName>
                                            </p:attrNameLst>
                                          </p:cBhvr>
                                          <p:to>
                                            <p:strVal val="visible"/>
                                          </p:to>
                                        </p:set>
                                        <p:anim calcmode="lin" valueType="num">
                                          <p:cBhvr>
                                            <p:cTn id="105" dur="300" fill="hold"/>
                                            <p:tgtEl>
                                              <p:spTgt spid="18"/>
                                            </p:tgtEl>
                                            <p:attrNameLst>
                                              <p:attrName>ppt_w</p:attrName>
                                            </p:attrNameLst>
                                          </p:cBhvr>
                                          <p:tavLst>
                                            <p:tav tm="0">
                                              <p:val>
                                                <p:fltVal val="0"/>
                                              </p:val>
                                            </p:tav>
                                            <p:tav tm="100000">
                                              <p:val>
                                                <p:strVal val="#ppt_w"/>
                                              </p:val>
                                            </p:tav>
                                          </p:tavLst>
                                        </p:anim>
                                        <p:anim calcmode="lin" valueType="num">
                                          <p:cBhvr>
                                            <p:cTn id="106" dur="300" fill="hold"/>
                                            <p:tgtEl>
                                              <p:spTgt spid="18"/>
                                            </p:tgtEl>
                                            <p:attrNameLst>
                                              <p:attrName>ppt_h</p:attrName>
                                            </p:attrNameLst>
                                          </p:cBhvr>
                                          <p:tavLst>
                                            <p:tav tm="0">
                                              <p:val>
                                                <p:fltVal val="0"/>
                                              </p:val>
                                            </p:tav>
                                            <p:tav tm="100000">
                                              <p:val>
                                                <p:strVal val="#ppt_h"/>
                                              </p:val>
                                            </p:tav>
                                          </p:tavLst>
                                        </p:anim>
                                        <p:animEffect transition="in" filter="fade">
                                          <p:cBhvr>
                                            <p:cTn id="107" dur="300"/>
                                            <p:tgtEl>
                                              <p:spTgt spid="18"/>
                                            </p:tgtEl>
                                          </p:cBhvr>
                                        </p:animEffect>
                                      </p:childTnLst>
                                    </p:cTn>
                                  </p:par>
                                  <p:par>
                                    <p:cTn id="108" presetID="6" presetClass="emph" presetSubtype="0" autoRev="1" fill="hold" grpId="1" nodeType="withEffect">
                                      <p:stCondLst>
                                        <p:cond delay="500"/>
                                      </p:stCondLst>
                                      <p:childTnLst>
                                        <p:animScale>
                                          <p:cBhvr>
                                            <p:cTn id="109" dur="150" fill="hold"/>
                                            <p:tgtEl>
                                              <p:spTgt spid="18"/>
                                            </p:tgtEl>
                                          </p:cBhvr>
                                          <p:by x="110000" y="110000"/>
                                        </p:animScale>
                                      </p:childTnLst>
                                    </p:cTn>
                                  </p:par>
                                  <p:par>
                                    <p:cTn id="110" presetID="53" presetClass="entr" presetSubtype="16" fill="hold" grpId="0" nodeType="withEffect">
                                      <p:stCondLst>
                                        <p:cond delay="200"/>
                                      </p:stCondLst>
                                      <p:childTnLst>
                                        <p:set>
                                          <p:cBhvr>
                                            <p:cTn id="111" dur="1" fill="hold">
                                              <p:stCondLst>
                                                <p:cond delay="0"/>
                                              </p:stCondLst>
                                            </p:cTn>
                                            <p:tgtEl>
                                              <p:spTgt spid="34"/>
                                            </p:tgtEl>
                                            <p:attrNameLst>
                                              <p:attrName>style.visibility</p:attrName>
                                            </p:attrNameLst>
                                          </p:cBhvr>
                                          <p:to>
                                            <p:strVal val="visible"/>
                                          </p:to>
                                        </p:set>
                                        <p:anim calcmode="lin" valueType="num">
                                          <p:cBhvr>
                                            <p:cTn id="112" dur="300" fill="hold"/>
                                            <p:tgtEl>
                                              <p:spTgt spid="34"/>
                                            </p:tgtEl>
                                            <p:attrNameLst>
                                              <p:attrName>ppt_w</p:attrName>
                                            </p:attrNameLst>
                                          </p:cBhvr>
                                          <p:tavLst>
                                            <p:tav tm="0">
                                              <p:val>
                                                <p:fltVal val="0"/>
                                              </p:val>
                                            </p:tav>
                                            <p:tav tm="100000">
                                              <p:val>
                                                <p:strVal val="#ppt_w"/>
                                              </p:val>
                                            </p:tav>
                                          </p:tavLst>
                                        </p:anim>
                                        <p:anim calcmode="lin" valueType="num">
                                          <p:cBhvr>
                                            <p:cTn id="113" dur="300" fill="hold"/>
                                            <p:tgtEl>
                                              <p:spTgt spid="34"/>
                                            </p:tgtEl>
                                            <p:attrNameLst>
                                              <p:attrName>ppt_h</p:attrName>
                                            </p:attrNameLst>
                                          </p:cBhvr>
                                          <p:tavLst>
                                            <p:tav tm="0">
                                              <p:val>
                                                <p:fltVal val="0"/>
                                              </p:val>
                                            </p:tav>
                                            <p:tav tm="100000">
                                              <p:val>
                                                <p:strVal val="#ppt_h"/>
                                              </p:val>
                                            </p:tav>
                                          </p:tavLst>
                                        </p:anim>
                                        <p:animEffect transition="in" filter="fade">
                                          <p:cBhvr>
                                            <p:cTn id="114" dur="300"/>
                                            <p:tgtEl>
                                              <p:spTgt spid="34"/>
                                            </p:tgtEl>
                                          </p:cBhvr>
                                        </p:animEffect>
                                      </p:childTnLst>
                                    </p:cTn>
                                  </p:par>
                                  <p:par>
                                    <p:cTn id="115" presetID="6" presetClass="emph" presetSubtype="0" autoRev="1" fill="hold" grpId="1" nodeType="withEffect">
                                      <p:stCondLst>
                                        <p:cond delay="500"/>
                                      </p:stCondLst>
                                      <p:childTnLst>
                                        <p:animScale>
                                          <p:cBhvr>
                                            <p:cTn id="116" dur="150" fill="hold"/>
                                            <p:tgtEl>
                                              <p:spTgt spid="34"/>
                                            </p:tgtEl>
                                          </p:cBhvr>
                                          <p:by x="110000" y="110000"/>
                                        </p:animScale>
                                      </p:childTnLst>
                                    </p:cTn>
                                  </p:par>
                                  <p:par>
                                    <p:cTn id="117" presetID="53" presetClass="entr" presetSubtype="16" fill="hold" grpId="0" nodeType="withEffect">
                                      <p:stCondLst>
                                        <p:cond delay="0"/>
                                      </p:stCondLst>
                                      <p:childTnLst>
                                        <p:set>
                                          <p:cBhvr>
                                            <p:cTn id="118" dur="1" fill="hold">
                                              <p:stCondLst>
                                                <p:cond delay="0"/>
                                              </p:stCondLst>
                                            </p:cTn>
                                            <p:tgtEl>
                                              <p:spTgt spid="14"/>
                                            </p:tgtEl>
                                            <p:attrNameLst>
                                              <p:attrName>style.visibility</p:attrName>
                                            </p:attrNameLst>
                                          </p:cBhvr>
                                          <p:to>
                                            <p:strVal val="visible"/>
                                          </p:to>
                                        </p:set>
                                        <p:anim calcmode="lin" valueType="num">
                                          <p:cBhvr>
                                            <p:cTn id="119" dur="300" fill="hold"/>
                                            <p:tgtEl>
                                              <p:spTgt spid="14"/>
                                            </p:tgtEl>
                                            <p:attrNameLst>
                                              <p:attrName>ppt_w</p:attrName>
                                            </p:attrNameLst>
                                          </p:cBhvr>
                                          <p:tavLst>
                                            <p:tav tm="0">
                                              <p:val>
                                                <p:fltVal val="0"/>
                                              </p:val>
                                            </p:tav>
                                            <p:tav tm="100000">
                                              <p:val>
                                                <p:strVal val="#ppt_w"/>
                                              </p:val>
                                            </p:tav>
                                          </p:tavLst>
                                        </p:anim>
                                        <p:anim calcmode="lin" valueType="num">
                                          <p:cBhvr>
                                            <p:cTn id="120" dur="300" fill="hold"/>
                                            <p:tgtEl>
                                              <p:spTgt spid="14"/>
                                            </p:tgtEl>
                                            <p:attrNameLst>
                                              <p:attrName>ppt_h</p:attrName>
                                            </p:attrNameLst>
                                          </p:cBhvr>
                                          <p:tavLst>
                                            <p:tav tm="0">
                                              <p:val>
                                                <p:fltVal val="0"/>
                                              </p:val>
                                            </p:tav>
                                            <p:tav tm="100000">
                                              <p:val>
                                                <p:strVal val="#ppt_h"/>
                                              </p:val>
                                            </p:tav>
                                          </p:tavLst>
                                        </p:anim>
                                        <p:animEffect transition="in" filter="fade">
                                          <p:cBhvr>
                                            <p:cTn id="121" dur="300"/>
                                            <p:tgtEl>
                                              <p:spTgt spid="14"/>
                                            </p:tgtEl>
                                          </p:cBhvr>
                                        </p:animEffect>
                                      </p:childTnLst>
                                    </p:cTn>
                                  </p:par>
                                  <p:par>
                                    <p:cTn id="122" presetID="6" presetClass="emph" presetSubtype="0" autoRev="1" fill="hold" grpId="1" nodeType="withEffect">
                                      <p:stCondLst>
                                        <p:cond delay="300"/>
                                      </p:stCondLst>
                                      <p:childTnLst>
                                        <p:animScale>
                                          <p:cBhvr>
                                            <p:cTn id="123" dur="150" fill="hold"/>
                                            <p:tgtEl>
                                              <p:spTgt spid="14"/>
                                            </p:tgtEl>
                                          </p:cBhvr>
                                          <p:by x="110000" y="110000"/>
                                        </p:animScale>
                                      </p:childTnLst>
                                    </p:cTn>
                                  </p:par>
                                  <p:par>
                                    <p:cTn id="124" presetID="53" presetClass="entr" presetSubtype="16" fill="hold" grpId="0" nodeType="withEffect">
                                      <p:stCondLst>
                                        <p:cond delay="400"/>
                                      </p:stCondLst>
                                      <p:childTnLst>
                                        <p:set>
                                          <p:cBhvr>
                                            <p:cTn id="125" dur="1" fill="hold">
                                              <p:stCondLst>
                                                <p:cond delay="0"/>
                                              </p:stCondLst>
                                            </p:cTn>
                                            <p:tgtEl>
                                              <p:spTgt spid="31"/>
                                            </p:tgtEl>
                                            <p:attrNameLst>
                                              <p:attrName>style.visibility</p:attrName>
                                            </p:attrNameLst>
                                          </p:cBhvr>
                                          <p:to>
                                            <p:strVal val="visible"/>
                                          </p:to>
                                        </p:set>
                                        <p:anim calcmode="lin" valueType="num">
                                          <p:cBhvr>
                                            <p:cTn id="126" dur="300" fill="hold"/>
                                            <p:tgtEl>
                                              <p:spTgt spid="31"/>
                                            </p:tgtEl>
                                            <p:attrNameLst>
                                              <p:attrName>ppt_w</p:attrName>
                                            </p:attrNameLst>
                                          </p:cBhvr>
                                          <p:tavLst>
                                            <p:tav tm="0">
                                              <p:val>
                                                <p:fltVal val="0"/>
                                              </p:val>
                                            </p:tav>
                                            <p:tav tm="100000">
                                              <p:val>
                                                <p:strVal val="#ppt_w"/>
                                              </p:val>
                                            </p:tav>
                                          </p:tavLst>
                                        </p:anim>
                                        <p:anim calcmode="lin" valueType="num">
                                          <p:cBhvr>
                                            <p:cTn id="127" dur="300" fill="hold"/>
                                            <p:tgtEl>
                                              <p:spTgt spid="31"/>
                                            </p:tgtEl>
                                            <p:attrNameLst>
                                              <p:attrName>ppt_h</p:attrName>
                                            </p:attrNameLst>
                                          </p:cBhvr>
                                          <p:tavLst>
                                            <p:tav tm="0">
                                              <p:val>
                                                <p:fltVal val="0"/>
                                              </p:val>
                                            </p:tav>
                                            <p:tav tm="100000">
                                              <p:val>
                                                <p:strVal val="#ppt_h"/>
                                              </p:val>
                                            </p:tav>
                                          </p:tavLst>
                                        </p:anim>
                                        <p:animEffect transition="in" filter="fade">
                                          <p:cBhvr>
                                            <p:cTn id="128" dur="300"/>
                                            <p:tgtEl>
                                              <p:spTgt spid="31"/>
                                            </p:tgtEl>
                                          </p:cBhvr>
                                        </p:animEffect>
                                      </p:childTnLst>
                                    </p:cTn>
                                  </p:par>
                                  <p:par>
                                    <p:cTn id="129" presetID="6" presetClass="emph" presetSubtype="0" autoRev="1" fill="hold" grpId="1" nodeType="withEffect">
                                      <p:stCondLst>
                                        <p:cond delay="700"/>
                                      </p:stCondLst>
                                      <p:childTnLst>
                                        <p:animScale>
                                          <p:cBhvr>
                                            <p:cTn id="130" dur="150" fill="hold"/>
                                            <p:tgtEl>
                                              <p:spTgt spid="31"/>
                                            </p:tgtEl>
                                          </p:cBhvr>
                                          <p:by x="110000" y="110000"/>
                                        </p:animScale>
                                      </p:childTnLst>
                                    </p:cTn>
                                  </p:par>
                                  <p:par>
                                    <p:cTn id="131" presetID="53" presetClass="entr" presetSubtype="16" fill="hold" grpId="0" nodeType="withEffect">
                                      <p:stCondLst>
                                        <p:cond delay="100"/>
                                      </p:stCondLst>
                                      <p:childTnLst>
                                        <p:set>
                                          <p:cBhvr>
                                            <p:cTn id="132" dur="1" fill="hold">
                                              <p:stCondLst>
                                                <p:cond delay="0"/>
                                              </p:stCondLst>
                                            </p:cTn>
                                            <p:tgtEl>
                                              <p:spTgt spid="32"/>
                                            </p:tgtEl>
                                            <p:attrNameLst>
                                              <p:attrName>style.visibility</p:attrName>
                                            </p:attrNameLst>
                                          </p:cBhvr>
                                          <p:to>
                                            <p:strVal val="visible"/>
                                          </p:to>
                                        </p:set>
                                        <p:anim calcmode="lin" valueType="num">
                                          <p:cBhvr>
                                            <p:cTn id="133" dur="300" fill="hold"/>
                                            <p:tgtEl>
                                              <p:spTgt spid="32"/>
                                            </p:tgtEl>
                                            <p:attrNameLst>
                                              <p:attrName>ppt_w</p:attrName>
                                            </p:attrNameLst>
                                          </p:cBhvr>
                                          <p:tavLst>
                                            <p:tav tm="0">
                                              <p:val>
                                                <p:fltVal val="0"/>
                                              </p:val>
                                            </p:tav>
                                            <p:tav tm="100000">
                                              <p:val>
                                                <p:strVal val="#ppt_w"/>
                                              </p:val>
                                            </p:tav>
                                          </p:tavLst>
                                        </p:anim>
                                        <p:anim calcmode="lin" valueType="num">
                                          <p:cBhvr>
                                            <p:cTn id="134" dur="300" fill="hold"/>
                                            <p:tgtEl>
                                              <p:spTgt spid="32"/>
                                            </p:tgtEl>
                                            <p:attrNameLst>
                                              <p:attrName>ppt_h</p:attrName>
                                            </p:attrNameLst>
                                          </p:cBhvr>
                                          <p:tavLst>
                                            <p:tav tm="0">
                                              <p:val>
                                                <p:fltVal val="0"/>
                                              </p:val>
                                            </p:tav>
                                            <p:tav tm="100000">
                                              <p:val>
                                                <p:strVal val="#ppt_h"/>
                                              </p:val>
                                            </p:tav>
                                          </p:tavLst>
                                        </p:anim>
                                        <p:animEffect transition="in" filter="fade">
                                          <p:cBhvr>
                                            <p:cTn id="135" dur="300"/>
                                            <p:tgtEl>
                                              <p:spTgt spid="32"/>
                                            </p:tgtEl>
                                          </p:cBhvr>
                                        </p:animEffect>
                                      </p:childTnLst>
                                    </p:cTn>
                                  </p:par>
                                  <p:par>
                                    <p:cTn id="136" presetID="6" presetClass="emph" presetSubtype="0" autoRev="1" fill="hold" grpId="1" nodeType="withEffect">
                                      <p:stCondLst>
                                        <p:cond delay="400"/>
                                      </p:stCondLst>
                                      <p:childTnLst>
                                        <p:animScale>
                                          <p:cBhvr>
                                            <p:cTn id="137" dur="150" fill="hold"/>
                                            <p:tgtEl>
                                              <p:spTgt spid="32"/>
                                            </p:tgtEl>
                                          </p:cBhvr>
                                          <p:by x="110000" y="110000"/>
                                        </p:animScale>
                                      </p:childTnLst>
                                    </p:cTn>
                                  </p:par>
                                  <p:par>
                                    <p:cTn id="138" presetID="53" presetClass="entr" presetSubtype="16" fill="hold" grpId="0" nodeType="withEffect">
                                      <p:stCondLst>
                                        <p:cond delay="300"/>
                                      </p:stCondLst>
                                      <p:childTnLst>
                                        <p:set>
                                          <p:cBhvr>
                                            <p:cTn id="139" dur="1" fill="hold">
                                              <p:stCondLst>
                                                <p:cond delay="0"/>
                                              </p:stCondLst>
                                            </p:cTn>
                                            <p:tgtEl>
                                              <p:spTgt spid="22"/>
                                            </p:tgtEl>
                                            <p:attrNameLst>
                                              <p:attrName>style.visibility</p:attrName>
                                            </p:attrNameLst>
                                          </p:cBhvr>
                                          <p:to>
                                            <p:strVal val="visible"/>
                                          </p:to>
                                        </p:set>
                                        <p:anim calcmode="lin" valueType="num">
                                          <p:cBhvr>
                                            <p:cTn id="140" dur="300" fill="hold"/>
                                            <p:tgtEl>
                                              <p:spTgt spid="22"/>
                                            </p:tgtEl>
                                            <p:attrNameLst>
                                              <p:attrName>ppt_w</p:attrName>
                                            </p:attrNameLst>
                                          </p:cBhvr>
                                          <p:tavLst>
                                            <p:tav tm="0">
                                              <p:val>
                                                <p:fltVal val="0"/>
                                              </p:val>
                                            </p:tav>
                                            <p:tav tm="100000">
                                              <p:val>
                                                <p:strVal val="#ppt_w"/>
                                              </p:val>
                                            </p:tav>
                                          </p:tavLst>
                                        </p:anim>
                                        <p:anim calcmode="lin" valueType="num">
                                          <p:cBhvr>
                                            <p:cTn id="141" dur="300" fill="hold"/>
                                            <p:tgtEl>
                                              <p:spTgt spid="22"/>
                                            </p:tgtEl>
                                            <p:attrNameLst>
                                              <p:attrName>ppt_h</p:attrName>
                                            </p:attrNameLst>
                                          </p:cBhvr>
                                          <p:tavLst>
                                            <p:tav tm="0">
                                              <p:val>
                                                <p:fltVal val="0"/>
                                              </p:val>
                                            </p:tav>
                                            <p:tav tm="100000">
                                              <p:val>
                                                <p:strVal val="#ppt_h"/>
                                              </p:val>
                                            </p:tav>
                                          </p:tavLst>
                                        </p:anim>
                                        <p:animEffect transition="in" filter="fade">
                                          <p:cBhvr>
                                            <p:cTn id="142" dur="300"/>
                                            <p:tgtEl>
                                              <p:spTgt spid="22"/>
                                            </p:tgtEl>
                                          </p:cBhvr>
                                        </p:animEffect>
                                      </p:childTnLst>
                                    </p:cTn>
                                  </p:par>
                                  <p:par>
                                    <p:cTn id="143" presetID="6" presetClass="emph" presetSubtype="0" autoRev="1" fill="hold" grpId="1" nodeType="withEffect">
                                      <p:stCondLst>
                                        <p:cond delay="600"/>
                                      </p:stCondLst>
                                      <p:childTnLst>
                                        <p:animScale>
                                          <p:cBhvr>
                                            <p:cTn id="144" dur="150" fill="hold"/>
                                            <p:tgtEl>
                                              <p:spTgt spid="22"/>
                                            </p:tgtEl>
                                          </p:cBhvr>
                                          <p:by x="110000" y="110000"/>
                                        </p:animScale>
                                      </p:childTnLst>
                                    </p:cTn>
                                  </p:par>
                                  <p:par>
                                    <p:cTn id="145" presetID="53" presetClass="entr" presetSubtype="16" fill="hold" grpId="0" nodeType="withEffect">
                                      <p:stCondLst>
                                        <p:cond delay="0"/>
                                      </p:stCondLst>
                                      <p:childTnLst>
                                        <p:set>
                                          <p:cBhvr>
                                            <p:cTn id="146" dur="1" fill="hold">
                                              <p:stCondLst>
                                                <p:cond delay="0"/>
                                              </p:stCondLst>
                                            </p:cTn>
                                            <p:tgtEl>
                                              <p:spTgt spid="33"/>
                                            </p:tgtEl>
                                            <p:attrNameLst>
                                              <p:attrName>style.visibility</p:attrName>
                                            </p:attrNameLst>
                                          </p:cBhvr>
                                          <p:to>
                                            <p:strVal val="visible"/>
                                          </p:to>
                                        </p:set>
                                        <p:anim calcmode="lin" valueType="num">
                                          <p:cBhvr>
                                            <p:cTn id="147" dur="300" fill="hold"/>
                                            <p:tgtEl>
                                              <p:spTgt spid="33"/>
                                            </p:tgtEl>
                                            <p:attrNameLst>
                                              <p:attrName>ppt_w</p:attrName>
                                            </p:attrNameLst>
                                          </p:cBhvr>
                                          <p:tavLst>
                                            <p:tav tm="0">
                                              <p:val>
                                                <p:fltVal val="0"/>
                                              </p:val>
                                            </p:tav>
                                            <p:tav tm="100000">
                                              <p:val>
                                                <p:strVal val="#ppt_w"/>
                                              </p:val>
                                            </p:tav>
                                          </p:tavLst>
                                        </p:anim>
                                        <p:anim calcmode="lin" valueType="num">
                                          <p:cBhvr>
                                            <p:cTn id="148" dur="300" fill="hold"/>
                                            <p:tgtEl>
                                              <p:spTgt spid="33"/>
                                            </p:tgtEl>
                                            <p:attrNameLst>
                                              <p:attrName>ppt_h</p:attrName>
                                            </p:attrNameLst>
                                          </p:cBhvr>
                                          <p:tavLst>
                                            <p:tav tm="0">
                                              <p:val>
                                                <p:fltVal val="0"/>
                                              </p:val>
                                            </p:tav>
                                            <p:tav tm="100000">
                                              <p:val>
                                                <p:strVal val="#ppt_h"/>
                                              </p:val>
                                            </p:tav>
                                          </p:tavLst>
                                        </p:anim>
                                        <p:animEffect transition="in" filter="fade">
                                          <p:cBhvr>
                                            <p:cTn id="149" dur="300"/>
                                            <p:tgtEl>
                                              <p:spTgt spid="33"/>
                                            </p:tgtEl>
                                          </p:cBhvr>
                                        </p:animEffect>
                                      </p:childTnLst>
                                    </p:cTn>
                                  </p:par>
                                  <p:par>
                                    <p:cTn id="150" presetID="6" presetClass="emph" presetSubtype="0" autoRev="1" fill="hold" grpId="1" nodeType="withEffect">
                                      <p:stCondLst>
                                        <p:cond delay="300"/>
                                      </p:stCondLst>
                                      <p:childTnLst>
                                        <p:animScale>
                                          <p:cBhvr>
                                            <p:cTn id="151" dur="150" fill="hold"/>
                                            <p:tgtEl>
                                              <p:spTgt spid="33"/>
                                            </p:tgtEl>
                                          </p:cBhvr>
                                          <p:by x="110000" y="110000"/>
                                        </p:animScale>
                                      </p:childTnLst>
                                    </p:cTn>
                                  </p:par>
                                  <p:par>
                                    <p:cTn id="152" presetID="53" presetClass="entr" presetSubtype="16" fill="hold" grpId="0" nodeType="withEffect">
                                      <p:stCondLst>
                                        <p:cond delay="200"/>
                                      </p:stCondLst>
                                      <p:childTnLst>
                                        <p:set>
                                          <p:cBhvr>
                                            <p:cTn id="153" dur="1" fill="hold">
                                              <p:stCondLst>
                                                <p:cond delay="0"/>
                                              </p:stCondLst>
                                            </p:cTn>
                                            <p:tgtEl>
                                              <p:spTgt spid="23"/>
                                            </p:tgtEl>
                                            <p:attrNameLst>
                                              <p:attrName>style.visibility</p:attrName>
                                            </p:attrNameLst>
                                          </p:cBhvr>
                                          <p:to>
                                            <p:strVal val="visible"/>
                                          </p:to>
                                        </p:set>
                                        <p:anim calcmode="lin" valueType="num">
                                          <p:cBhvr>
                                            <p:cTn id="154" dur="300" fill="hold"/>
                                            <p:tgtEl>
                                              <p:spTgt spid="23"/>
                                            </p:tgtEl>
                                            <p:attrNameLst>
                                              <p:attrName>ppt_w</p:attrName>
                                            </p:attrNameLst>
                                          </p:cBhvr>
                                          <p:tavLst>
                                            <p:tav tm="0">
                                              <p:val>
                                                <p:fltVal val="0"/>
                                              </p:val>
                                            </p:tav>
                                            <p:tav tm="100000">
                                              <p:val>
                                                <p:strVal val="#ppt_w"/>
                                              </p:val>
                                            </p:tav>
                                          </p:tavLst>
                                        </p:anim>
                                        <p:anim calcmode="lin" valueType="num">
                                          <p:cBhvr>
                                            <p:cTn id="155" dur="300" fill="hold"/>
                                            <p:tgtEl>
                                              <p:spTgt spid="23"/>
                                            </p:tgtEl>
                                            <p:attrNameLst>
                                              <p:attrName>ppt_h</p:attrName>
                                            </p:attrNameLst>
                                          </p:cBhvr>
                                          <p:tavLst>
                                            <p:tav tm="0">
                                              <p:val>
                                                <p:fltVal val="0"/>
                                              </p:val>
                                            </p:tav>
                                            <p:tav tm="100000">
                                              <p:val>
                                                <p:strVal val="#ppt_h"/>
                                              </p:val>
                                            </p:tav>
                                          </p:tavLst>
                                        </p:anim>
                                        <p:animEffect transition="in" filter="fade">
                                          <p:cBhvr>
                                            <p:cTn id="156" dur="300"/>
                                            <p:tgtEl>
                                              <p:spTgt spid="23"/>
                                            </p:tgtEl>
                                          </p:cBhvr>
                                        </p:animEffect>
                                      </p:childTnLst>
                                    </p:cTn>
                                  </p:par>
                                  <p:par>
                                    <p:cTn id="157" presetID="6" presetClass="emph" presetSubtype="0" autoRev="1" fill="hold" grpId="1" nodeType="withEffect">
                                      <p:stCondLst>
                                        <p:cond delay="500"/>
                                      </p:stCondLst>
                                      <p:childTnLst>
                                        <p:animScale>
                                          <p:cBhvr>
                                            <p:cTn id="158" dur="150" fill="hold"/>
                                            <p:tgtEl>
                                              <p:spTgt spid="23"/>
                                            </p:tgtEl>
                                          </p:cBhvr>
                                          <p:by x="110000" y="110000"/>
                                        </p:animScale>
                                      </p:childTnLst>
                                    </p:cTn>
                                  </p:par>
                                  <p:par>
                                    <p:cTn id="159" presetID="53" presetClass="entr" presetSubtype="16" fill="hold" grpId="0" nodeType="withEffect">
                                      <p:stCondLst>
                                        <p:cond delay="600"/>
                                      </p:stCondLst>
                                      <p:childTnLst>
                                        <p:set>
                                          <p:cBhvr>
                                            <p:cTn id="160" dur="1" fill="hold">
                                              <p:stCondLst>
                                                <p:cond delay="0"/>
                                              </p:stCondLst>
                                            </p:cTn>
                                            <p:tgtEl>
                                              <p:spTgt spid="24"/>
                                            </p:tgtEl>
                                            <p:attrNameLst>
                                              <p:attrName>style.visibility</p:attrName>
                                            </p:attrNameLst>
                                          </p:cBhvr>
                                          <p:to>
                                            <p:strVal val="visible"/>
                                          </p:to>
                                        </p:set>
                                        <p:anim calcmode="lin" valueType="num">
                                          <p:cBhvr>
                                            <p:cTn id="161" dur="300" fill="hold"/>
                                            <p:tgtEl>
                                              <p:spTgt spid="24"/>
                                            </p:tgtEl>
                                            <p:attrNameLst>
                                              <p:attrName>ppt_w</p:attrName>
                                            </p:attrNameLst>
                                          </p:cBhvr>
                                          <p:tavLst>
                                            <p:tav tm="0">
                                              <p:val>
                                                <p:fltVal val="0"/>
                                              </p:val>
                                            </p:tav>
                                            <p:tav tm="100000">
                                              <p:val>
                                                <p:strVal val="#ppt_w"/>
                                              </p:val>
                                            </p:tav>
                                          </p:tavLst>
                                        </p:anim>
                                        <p:anim calcmode="lin" valueType="num">
                                          <p:cBhvr>
                                            <p:cTn id="162" dur="300" fill="hold"/>
                                            <p:tgtEl>
                                              <p:spTgt spid="24"/>
                                            </p:tgtEl>
                                            <p:attrNameLst>
                                              <p:attrName>ppt_h</p:attrName>
                                            </p:attrNameLst>
                                          </p:cBhvr>
                                          <p:tavLst>
                                            <p:tav tm="0">
                                              <p:val>
                                                <p:fltVal val="0"/>
                                              </p:val>
                                            </p:tav>
                                            <p:tav tm="100000">
                                              <p:val>
                                                <p:strVal val="#ppt_h"/>
                                              </p:val>
                                            </p:tav>
                                          </p:tavLst>
                                        </p:anim>
                                        <p:animEffect transition="in" filter="fade">
                                          <p:cBhvr>
                                            <p:cTn id="163" dur="300"/>
                                            <p:tgtEl>
                                              <p:spTgt spid="24"/>
                                            </p:tgtEl>
                                          </p:cBhvr>
                                        </p:animEffect>
                                      </p:childTnLst>
                                    </p:cTn>
                                  </p:par>
                                  <p:par>
                                    <p:cTn id="164" presetID="6" presetClass="emph" presetSubtype="0" autoRev="1" fill="hold" grpId="1" nodeType="withEffect">
                                      <p:stCondLst>
                                        <p:cond delay="900"/>
                                      </p:stCondLst>
                                      <p:childTnLst>
                                        <p:animScale>
                                          <p:cBhvr>
                                            <p:cTn id="165" dur="150" fill="hold"/>
                                            <p:tgtEl>
                                              <p:spTgt spid="24"/>
                                            </p:tgtEl>
                                          </p:cBhvr>
                                          <p:by x="110000" y="110000"/>
                                        </p:animScale>
                                      </p:childTnLst>
                                    </p:cTn>
                                  </p:par>
                                  <p:par>
                                    <p:cTn id="166" presetID="53" presetClass="entr" presetSubtype="16" fill="hold" grpId="0" nodeType="withEffect">
                                      <p:stCondLst>
                                        <p:cond delay="100"/>
                                      </p:stCondLst>
                                      <p:childTnLst>
                                        <p:set>
                                          <p:cBhvr>
                                            <p:cTn id="167" dur="1" fill="hold">
                                              <p:stCondLst>
                                                <p:cond delay="0"/>
                                              </p:stCondLst>
                                            </p:cTn>
                                            <p:tgtEl>
                                              <p:spTgt spid="29"/>
                                            </p:tgtEl>
                                            <p:attrNameLst>
                                              <p:attrName>style.visibility</p:attrName>
                                            </p:attrNameLst>
                                          </p:cBhvr>
                                          <p:to>
                                            <p:strVal val="visible"/>
                                          </p:to>
                                        </p:set>
                                        <p:anim calcmode="lin" valueType="num">
                                          <p:cBhvr>
                                            <p:cTn id="168" dur="300" fill="hold"/>
                                            <p:tgtEl>
                                              <p:spTgt spid="29"/>
                                            </p:tgtEl>
                                            <p:attrNameLst>
                                              <p:attrName>ppt_w</p:attrName>
                                            </p:attrNameLst>
                                          </p:cBhvr>
                                          <p:tavLst>
                                            <p:tav tm="0">
                                              <p:val>
                                                <p:fltVal val="0"/>
                                              </p:val>
                                            </p:tav>
                                            <p:tav tm="100000">
                                              <p:val>
                                                <p:strVal val="#ppt_w"/>
                                              </p:val>
                                            </p:tav>
                                          </p:tavLst>
                                        </p:anim>
                                        <p:anim calcmode="lin" valueType="num">
                                          <p:cBhvr>
                                            <p:cTn id="169" dur="300" fill="hold"/>
                                            <p:tgtEl>
                                              <p:spTgt spid="29"/>
                                            </p:tgtEl>
                                            <p:attrNameLst>
                                              <p:attrName>ppt_h</p:attrName>
                                            </p:attrNameLst>
                                          </p:cBhvr>
                                          <p:tavLst>
                                            <p:tav tm="0">
                                              <p:val>
                                                <p:fltVal val="0"/>
                                              </p:val>
                                            </p:tav>
                                            <p:tav tm="100000">
                                              <p:val>
                                                <p:strVal val="#ppt_h"/>
                                              </p:val>
                                            </p:tav>
                                          </p:tavLst>
                                        </p:anim>
                                        <p:animEffect transition="in" filter="fade">
                                          <p:cBhvr>
                                            <p:cTn id="170" dur="300"/>
                                            <p:tgtEl>
                                              <p:spTgt spid="29"/>
                                            </p:tgtEl>
                                          </p:cBhvr>
                                        </p:animEffect>
                                      </p:childTnLst>
                                    </p:cTn>
                                  </p:par>
                                  <p:par>
                                    <p:cTn id="171" presetID="6" presetClass="emph" presetSubtype="0" autoRev="1" fill="hold" grpId="1" nodeType="withEffect">
                                      <p:stCondLst>
                                        <p:cond delay="400"/>
                                      </p:stCondLst>
                                      <p:childTnLst>
                                        <p:animScale>
                                          <p:cBhvr>
                                            <p:cTn id="172" dur="150" fill="hold"/>
                                            <p:tgtEl>
                                              <p:spTgt spid="29"/>
                                            </p:tgtEl>
                                          </p:cBhvr>
                                          <p:by x="110000" y="110000"/>
                                        </p:animScale>
                                      </p:childTnLst>
                                    </p:cTn>
                                  </p:par>
                                  <p:par>
                                    <p:cTn id="173" presetID="53" presetClass="entr" presetSubtype="16" fill="hold" grpId="0" nodeType="withEffect">
                                      <p:stCondLst>
                                        <p:cond delay="0"/>
                                      </p:stCondLst>
                                      <p:childTnLst>
                                        <p:set>
                                          <p:cBhvr>
                                            <p:cTn id="174" dur="1" fill="hold">
                                              <p:stCondLst>
                                                <p:cond delay="0"/>
                                              </p:stCondLst>
                                            </p:cTn>
                                            <p:tgtEl>
                                              <p:spTgt spid="25"/>
                                            </p:tgtEl>
                                            <p:attrNameLst>
                                              <p:attrName>style.visibility</p:attrName>
                                            </p:attrNameLst>
                                          </p:cBhvr>
                                          <p:to>
                                            <p:strVal val="visible"/>
                                          </p:to>
                                        </p:set>
                                        <p:anim calcmode="lin" valueType="num">
                                          <p:cBhvr>
                                            <p:cTn id="175" dur="300" fill="hold"/>
                                            <p:tgtEl>
                                              <p:spTgt spid="25"/>
                                            </p:tgtEl>
                                            <p:attrNameLst>
                                              <p:attrName>ppt_w</p:attrName>
                                            </p:attrNameLst>
                                          </p:cBhvr>
                                          <p:tavLst>
                                            <p:tav tm="0">
                                              <p:val>
                                                <p:fltVal val="0"/>
                                              </p:val>
                                            </p:tav>
                                            <p:tav tm="100000">
                                              <p:val>
                                                <p:strVal val="#ppt_w"/>
                                              </p:val>
                                            </p:tav>
                                          </p:tavLst>
                                        </p:anim>
                                        <p:anim calcmode="lin" valueType="num">
                                          <p:cBhvr>
                                            <p:cTn id="176" dur="300" fill="hold"/>
                                            <p:tgtEl>
                                              <p:spTgt spid="25"/>
                                            </p:tgtEl>
                                            <p:attrNameLst>
                                              <p:attrName>ppt_h</p:attrName>
                                            </p:attrNameLst>
                                          </p:cBhvr>
                                          <p:tavLst>
                                            <p:tav tm="0">
                                              <p:val>
                                                <p:fltVal val="0"/>
                                              </p:val>
                                            </p:tav>
                                            <p:tav tm="100000">
                                              <p:val>
                                                <p:strVal val="#ppt_h"/>
                                              </p:val>
                                            </p:tav>
                                          </p:tavLst>
                                        </p:anim>
                                        <p:animEffect transition="in" filter="fade">
                                          <p:cBhvr>
                                            <p:cTn id="177" dur="300"/>
                                            <p:tgtEl>
                                              <p:spTgt spid="25"/>
                                            </p:tgtEl>
                                          </p:cBhvr>
                                        </p:animEffect>
                                      </p:childTnLst>
                                    </p:cTn>
                                  </p:par>
                                  <p:par>
                                    <p:cTn id="178" presetID="6" presetClass="emph" presetSubtype="0" autoRev="1" fill="hold" grpId="1" nodeType="withEffect">
                                      <p:stCondLst>
                                        <p:cond delay="300"/>
                                      </p:stCondLst>
                                      <p:childTnLst>
                                        <p:animScale>
                                          <p:cBhvr>
                                            <p:cTn id="179" dur="150" fill="hold"/>
                                            <p:tgtEl>
                                              <p:spTgt spid="25"/>
                                            </p:tgtEl>
                                          </p:cBhvr>
                                          <p:by x="110000" y="110000"/>
                                        </p:animScale>
                                      </p:childTnLst>
                                    </p:cTn>
                                  </p:par>
                                  <p:par>
                                    <p:cTn id="180" presetID="53" presetClass="entr" presetSubtype="16" fill="hold" grpId="0" nodeType="withEffect">
                                      <p:stCondLst>
                                        <p:cond delay="500"/>
                                      </p:stCondLst>
                                      <p:childTnLst>
                                        <p:set>
                                          <p:cBhvr>
                                            <p:cTn id="181" dur="1" fill="hold">
                                              <p:stCondLst>
                                                <p:cond delay="0"/>
                                              </p:stCondLst>
                                            </p:cTn>
                                            <p:tgtEl>
                                              <p:spTgt spid="27"/>
                                            </p:tgtEl>
                                            <p:attrNameLst>
                                              <p:attrName>style.visibility</p:attrName>
                                            </p:attrNameLst>
                                          </p:cBhvr>
                                          <p:to>
                                            <p:strVal val="visible"/>
                                          </p:to>
                                        </p:set>
                                        <p:anim calcmode="lin" valueType="num">
                                          <p:cBhvr>
                                            <p:cTn id="182" dur="300" fill="hold"/>
                                            <p:tgtEl>
                                              <p:spTgt spid="27"/>
                                            </p:tgtEl>
                                            <p:attrNameLst>
                                              <p:attrName>ppt_w</p:attrName>
                                            </p:attrNameLst>
                                          </p:cBhvr>
                                          <p:tavLst>
                                            <p:tav tm="0">
                                              <p:val>
                                                <p:fltVal val="0"/>
                                              </p:val>
                                            </p:tav>
                                            <p:tav tm="100000">
                                              <p:val>
                                                <p:strVal val="#ppt_w"/>
                                              </p:val>
                                            </p:tav>
                                          </p:tavLst>
                                        </p:anim>
                                        <p:anim calcmode="lin" valueType="num">
                                          <p:cBhvr>
                                            <p:cTn id="183" dur="300" fill="hold"/>
                                            <p:tgtEl>
                                              <p:spTgt spid="27"/>
                                            </p:tgtEl>
                                            <p:attrNameLst>
                                              <p:attrName>ppt_h</p:attrName>
                                            </p:attrNameLst>
                                          </p:cBhvr>
                                          <p:tavLst>
                                            <p:tav tm="0">
                                              <p:val>
                                                <p:fltVal val="0"/>
                                              </p:val>
                                            </p:tav>
                                            <p:tav tm="100000">
                                              <p:val>
                                                <p:strVal val="#ppt_h"/>
                                              </p:val>
                                            </p:tav>
                                          </p:tavLst>
                                        </p:anim>
                                        <p:animEffect transition="in" filter="fade">
                                          <p:cBhvr>
                                            <p:cTn id="184" dur="300"/>
                                            <p:tgtEl>
                                              <p:spTgt spid="27"/>
                                            </p:tgtEl>
                                          </p:cBhvr>
                                        </p:animEffect>
                                      </p:childTnLst>
                                    </p:cTn>
                                  </p:par>
                                  <p:par>
                                    <p:cTn id="185" presetID="6" presetClass="emph" presetSubtype="0" autoRev="1" fill="hold" grpId="1" nodeType="withEffect">
                                      <p:stCondLst>
                                        <p:cond delay="800"/>
                                      </p:stCondLst>
                                      <p:childTnLst>
                                        <p:animScale>
                                          <p:cBhvr>
                                            <p:cTn id="186" dur="150" fill="hold"/>
                                            <p:tgtEl>
                                              <p:spTgt spid="27"/>
                                            </p:tgtEl>
                                          </p:cBhvr>
                                          <p:by x="110000" y="110000"/>
                                        </p:animScale>
                                      </p:childTnLst>
                                    </p:cTn>
                                  </p:par>
                                  <p:par>
                                    <p:cTn id="187" presetID="53" presetClass="entr" presetSubtype="16" fill="hold" grpId="0" nodeType="withEffect">
                                      <p:stCondLst>
                                        <p:cond delay="300"/>
                                      </p:stCondLst>
                                      <p:childTnLst>
                                        <p:set>
                                          <p:cBhvr>
                                            <p:cTn id="188" dur="1" fill="hold">
                                              <p:stCondLst>
                                                <p:cond delay="0"/>
                                              </p:stCondLst>
                                            </p:cTn>
                                            <p:tgtEl>
                                              <p:spTgt spid="28"/>
                                            </p:tgtEl>
                                            <p:attrNameLst>
                                              <p:attrName>style.visibility</p:attrName>
                                            </p:attrNameLst>
                                          </p:cBhvr>
                                          <p:to>
                                            <p:strVal val="visible"/>
                                          </p:to>
                                        </p:set>
                                        <p:anim calcmode="lin" valueType="num">
                                          <p:cBhvr>
                                            <p:cTn id="189" dur="300" fill="hold"/>
                                            <p:tgtEl>
                                              <p:spTgt spid="28"/>
                                            </p:tgtEl>
                                            <p:attrNameLst>
                                              <p:attrName>ppt_w</p:attrName>
                                            </p:attrNameLst>
                                          </p:cBhvr>
                                          <p:tavLst>
                                            <p:tav tm="0">
                                              <p:val>
                                                <p:fltVal val="0"/>
                                              </p:val>
                                            </p:tav>
                                            <p:tav tm="100000">
                                              <p:val>
                                                <p:strVal val="#ppt_w"/>
                                              </p:val>
                                            </p:tav>
                                          </p:tavLst>
                                        </p:anim>
                                        <p:anim calcmode="lin" valueType="num">
                                          <p:cBhvr>
                                            <p:cTn id="190" dur="300" fill="hold"/>
                                            <p:tgtEl>
                                              <p:spTgt spid="28"/>
                                            </p:tgtEl>
                                            <p:attrNameLst>
                                              <p:attrName>ppt_h</p:attrName>
                                            </p:attrNameLst>
                                          </p:cBhvr>
                                          <p:tavLst>
                                            <p:tav tm="0">
                                              <p:val>
                                                <p:fltVal val="0"/>
                                              </p:val>
                                            </p:tav>
                                            <p:tav tm="100000">
                                              <p:val>
                                                <p:strVal val="#ppt_h"/>
                                              </p:val>
                                            </p:tav>
                                          </p:tavLst>
                                        </p:anim>
                                        <p:animEffect transition="in" filter="fade">
                                          <p:cBhvr>
                                            <p:cTn id="191" dur="300"/>
                                            <p:tgtEl>
                                              <p:spTgt spid="28"/>
                                            </p:tgtEl>
                                          </p:cBhvr>
                                        </p:animEffect>
                                      </p:childTnLst>
                                    </p:cTn>
                                  </p:par>
                                  <p:par>
                                    <p:cTn id="192" presetID="6" presetClass="emph" presetSubtype="0" autoRev="1" fill="hold" grpId="1" nodeType="withEffect">
                                      <p:stCondLst>
                                        <p:cond delay="600"/>
                                      </p:stCondLst>
                                      <p:childTnLst>
                                        <p:animScale>
                                          <p:cBhvr>
                                            <p:cTn id="193" dur="150" fill="hold"/>
                                            <p:tgtEl>
                                              <p:spTgt spid="28"/>
                                            </p:tgtEl>
                                          </p:cBhvr>
                                          <p:by x="110000" y="110000"/>
                                        </p:animScale>
                                      </p:childTnLst>
                                    </p:cTn>
                                  </p:par>
                                  <p:par>
                                    <p:cTn id="194" presetID="53" presetClass="entr" presetSubtype="16" fill="hold" grpId="0" nodeType="withEffect">
                                      <p:stCondLst>
                                        <p:cond delay="0"/>
                                      </p:stCondLst>
                                      <p:childTnLst>
                                        <p:set>
                                          <p:cBhvr>
                                            <p:cTn id="195" dur="1" fill="hold">
                                              <p:stCondLst>
                                                <p:cond delay="0"/>
                                              </p:stCondLst>
                                            </p:cTn>
                                            <p:tgtEl>
                                              <p:spTgt spid="26"/>
                                            </p:tgtEl>
                                            <p:attrNameLst>
                                              <p:attrName>style.visibility</p:attrName>
                                            </p:attrNameLst>
                                          </p:cBhvr>
                                          <p:to>
                                            <p:strVal val="visible"/>
                                          </p:to>
                                        </p:set>
                                        <p:anim calcmode="lin" valueType="num">
                                          <p:cBhvr>
                                            <p:cTn id="196" dur="300" fill="hold"/>
                                            <p:tgtEl>
                                              <p:spTgt spid="26"/>
                                            </p:tgtEl>
                                            <p:attrNameLst>
                                              <p:attrName>ppt_w</p:attrName>
                                            </p:attrNameLst>
                                          </p:cBhvr>
                                          <p:tavLst>
                                            <p:tav tm="0">
                                              <p:val>
                                                <p:fltVal val="0"/>
                                              </p:val>
                                            </p:tav>
                                            <p:tav tm="100000">
                                              <p:val>
                                                <p:strVal val="#ppt_w"/>
                                              </p:val>
                                            </p:tav>
                                          </p:tavLst>
                                        </p:anim>
                                        <p:anim calcmode="lin" valueType="num">
                                          <p:cBhvr>
                                            <p:cTn id="197" dur="300" fill="hold"/>
                                            <p:tgtEl>
                                              <p:spTgt spid="26"/>
                                            </p:tgtEl>
                                            <p:attrNameLst>
                                              <p:attrName>ppt_h</p:attrName>
                                            </p:attrNameLst>
                                          </p:cBhvr>
                                          <p:tavLst>
                                            <p:tav tm="0">
                                              <p:val>
                                                <p:fltVal val="0"/>
                                              </p:val>
                                            </p:tav>
                                            <p:tav tm="100000">
                                              <p:val>
                                                <p:strVal val="#ppt_h"/>
                                              </p:val>
                                            </p:tav>
                                          </p:tavLst>
                                        </p:anim>
                                        <p:animEffect transition="in" filter="fade">
                                          <p:cBhvr>
                                            <p:cTn id="198" dur="300"/>
                                            <p:tgtEl>
                                              <p:spTgt spid="26"/>
                                            </p:tgtEl>
                                          </p:cBhvr>
                                        </p:animEffect>
                                      </p:childTnLst>
                                    </p:cTn>
                                  </p:par>
                                  <p:par>
                                    <p:cTn id="199" presetID="6" presetClass="emph" presetSubtype="0" autoRev="1" fill="hold" grpId="1" nodeType="withEffect">
                                      <p:stCondLst>
                                        <p:cond delay="300"/>
                                      </p:stCondLst>
                                      <p:childTnLst>
                                        <p:animScale>
                                          <p:cBhvr>
                                            <p:cTn id="200" dur="150" fill="hold"/>
                                            <p:tgtEl>
                                              <p:spTgt spid="26"/>
                                            </p:tgtEl>
                                          </p:cBhvr>
                                          <p:by x="110000" y="110000"/>
                                        </p:animScale>
                                      </p:childTnLst>
                                    </p:cTn>
                                  </p:par>
                                  <p:par>
                                    <p:cTn id="201" presetID="53" presetClass="entr" presetSubtype="16" fill="hold" grpId="0" nodeType="withEffect">
                                      <p:stCondLst>
                                        <p:cond delay="600"/>
                                      </p:stCondLst>
                                      <p:childTnLst>
                                        <p:set>
                                          <p:cBhvr>
                                            <p:cTn id="202" dur="1" fill="hold">
                                              <p:stCondLst>
                                                <p:cond delay="0"/>
                                              </p:stCondLst>
                                            </p:cTn>
                                            <p:tgtEl>
                                              <p:spTgt spid="35"/>
                                            </p:tgtEl>
                                            <p:attrNameLst>
                                              <p:attrName>style.visibility</p:attrName>
                                            </p:attrNameLst>
                                          </p:cBhvr>
                                          <p:to>
                                            <p:strVal val="visible"/>
                                          </p:to>
                                        </p:set>
                                        <p:anim calcmode="lin" valueType="num">
                                          <p:cBhvr>
                                            <p:cTn id="203" dur="300" fill="hold"/>
                                            <p:tgtEl>
                                              <p:spTgt spid="35"/>
                                            </p:tgtEl>
                                            <p:attrNameLst>
                                              <p:attrName>ppt_w</p:attrName>
                                            </p:attrNameLst>
                                          </p:cBhvr>
                                          <p:tavLst>
                                            <p:tav tm="0">
                                              <p:val>
                                                <p:fltVal val="0"/>
                                              </p:val>
                                            </p:tav>
                                            <p:tav tm="100000">
                                              <p:val>
                                                <p:strVal val="#ppt_w"/>
                                              </p:val>
                                            </p:tav>
                                          </p:tavLst>
                                        </p:anim>
                                        <p:anim calcmode="lin" valueType="num">
                                          <p:cBhvr>
                                            <p:cTn id="204" dur="300" fill="hold"/>
                                            <p:tgtEl>
                                              <p:spTgt spid="35"/>
                                            </p:tgtEl>
                                            <p:attrNameLst>
                                              <p:attrName>ppt_h</p:attrName>
                                            </p:attrNameLst>
                                          </p:cBhvr>
                                          <p:tavLst>
                                            <p:tav tm="0">
                                              <p:val>
                                                <p:fltVal val="0"/>
                                              </p:val>
                                            </p:tav>
                                            <p:tav tm="100000">
                                              <p:val>
                                                <p:strVal val="#ppt_h"/>
                                              </p:val>
                                            </p:tav>
                                          </p:tavLst>
                                        </p:anim>
                                        <p:animEffect transition="in" filter="fade">
                                          <p:cBhvr>
                                            <p:cTn id="205" dur="300"/>
                                            <p:tgtEl>
                                              <p:spTgt spid="35"/>
                                            </p:tgtEl>
                                          </p:cBhvr>
                                        </p:animEffect>
                                      </p:childTnLst>
                                    </p:cTn>
                                  </p:par>
                                  <p:par>
                                    <p:cTn id="206" presetID="6" presetClass="emph" presetSubtype="0" autoRev="1" fill="hold" grpId="1" nodeType="withEffect">
                                      <p:stCondLst>
                                        <p:cond delay="900"/>
                                      </p:stCondLst>
                                      <p:childTnLst>
                                        <p:animScale>
                                          <p:cBhvr>
                                            <p:cTn id="207" dur="150" fill="hold"/>
                                            <p:tgtEl>
                                              <p:spTgt spid="35"/>
                                            </p:tgtEl>
                                          </p:cBhvr>
                                          <p:by x="110000" y="110000"/>
                                        </p:animScale>
                                      </p:childTnLst>
                                    </p:cTn>
                                  </p:par>
                                  <p:par>
                                    <p:cTn id="208" presetID="53" presetClass="entr" presetSubtype="16" fill="hold" grpId="0" nodeType="withEffect">
                                      <p:stCondLst>
                                        <p:cond delay="1200"/>
                                      </p:stCondLst>
                                      <p:childTnLst>
                                        <p:set>
                                          <p:cBhvr>
                                            <p:cTn id="209" dur="1" fill="hold">
                                              <p:stCondLst>
                                                <p:cond delay="0"/>
                                              </p:stCondLst>
                                            </p:cTn>
                                            <p:tgtEl>
                                              <p:spTgt spid="36"/>
                                            </p:tgtEl>
                                            <p:attrNameLst>
                                              <p:attrName>style.visibility</p:attrName>
                                            </p:attrNameLst>
                                          </p:cBhvr>
                                          <p:to>
                                            <p:strVal val="visible"/>
                                          </p:to>
                                        </p:set>
                                        <p:anim calcmode="lin" valueType="num">
                                          <p:cBhvr>
                                            <p:cTn id="210" dur="300" fill="hold"/>
                                            <p:tgtEl>
                                              <p:spTgt spid="36"/>
                                            </p:tgtEl>
                                            <p:attrNameLst>
                                              <p:attrName>ppt_w</p:attrName>
                                            </p:attrNameLst>
                                          </p:cBhvr>
                                          <p:tavLst>
                                            <p:tav tm="0">
                                              <p:val>
                                                <p:fltVal val="0"/>
                                              </p:val>
                                            </p:tav>
                                            <p:tav tm="100000">
                                              <p:val>
                                                <p:strVal val="#ppt_w"/>
                                              </p:val>
                                            </p:tav>
                                          </p:tavLst>
                                        </p:anim>
                                        <p:anim calcmode="lin" valueType="num">
                                          <p:cBhvr>
                                            <p:cTn id="211" dur="300" fill="hold"/>
                                            <p:tgtEl>
                                              <p:spTgt spid="36"/>
                                            </p:tgtEl>
                                            <p:attrNameLst>
                                              <p:attrName>ppt_h</p:attrName>
                                            </p:attrNameLst>
                                          </p:cBhvr>
                                          <p:tavLst>
                                            <p:tav tm="0">
                                              <p:val>
                                                <p:fltVal val="0"/>
                                              </p:val>
                                            </p:tav>
                                            <p:tav tm="100000">
                                              <p:val>
                                                <p:strVal val="#ppt_h"/>
                                              </p:val>
                                            </p:tav>
                                          </p:tavLst>
                                        </p:anim>
                                        <p:animEffect transition="in" filter="fade">
                                          <p:cBhvr>
                                            <p:cTn id="212" dur="300"/>
                                            <p:tgtEl>
                                              <p:spTgt spid="36"/>
                                            </p:tgtEl>
                                          </p:cBhvr>
                                        </p:animEffect>
                                      </p:childTnLst>
                                    </p:cTn>
                                  </p:par>
                                  <p:par>
                                    <p:cTn id="213" presetID="6" presetClass="emph" presetSubtype="0" autoRev="1" fill="hold" grpId="1" nodeType="withEffect">
                                      <p:stCondLst>
                                        <p:cond delay="1500"/>
                                      </p:stCondLst>
                                      <p:childTnLst>
                                        <p:animScale>
                                          <p:cBhvr>
                                            <p:cTn id="214" dur="150" fill="hold"/>
                                            <p:tgtEl>
                                              <p:spTgt spid="36"/>
                                            </p:tgtEl>
                                          </p:cBhvr>
                                          <p:by x="110000" y="110000"/>
                                        </p:animScale>
                                      </p:childTnLst>
                                    </p:cTn>
                                  </p:par>
                                  <p:par>
                                    <p:cTn id="215" presetID="53" presetClass="entr" presetSubtype="16" fill="hold" grpId="0" nodeType="withEffect">
                                      <p:stCondLst>
                                        <p:cond delay="1800"/>
                                      </p:stCondLst>
                                      <p:childTnLst>
                                        <p:set>
                                          <p:cBhvr>
                                            <p:cTn id="216" dur="1" fill="hold">
                                              <p:stCondLst>
                                                <p:cond delay="0"/>
                                              </p:stCondLst>
                                            </p:cTn>
                                            <p:tgtEl>
                                              <p:spTgt spid="40"/>
                                            </p:tgtEl>
                                            <p:attrNameLst>
                                              <p:attrName>style.visibility</p:attrName>
                                            </p:attrNameLst>
                                          </p:cBhvr>
                                          <p:to>
                                            <p:strVal val="visible"/>
                                          </p:to>
                                        </p:set>
                                        <p:anim calcmode="lin" valueType="num">
                                          <p:cBhvr>
                                            <p:cTn id="217" dur="300" fill="hold"/>
                                            <p:tgtEl>
                                              <p:spTgt spid="40"/>
                                            </p:tgtEl>
                                            <p:attrNameLst>
                                              <p:attrName>ppt_w</p:attrName>
                                            </p:attrNameLst>
                                          </p:cBhvr>
                                          <p:tavLst>
                                            <p:tav tm="0">
                                              <p:val>
                                                <p:fltVal val="0"/>
                                              </p:val>
                                            </p:tav>
                                            <p:tav tm="100000">
                                              <p:val>
                                                <p:strVal val="#ppt_w"/>
                                              </p:val>
                                            </p:tav>
                                          </p:tavLst>
                                        </p:anim>
                                        <p:anim calcmode="lin" valueType="num">
                                          <p:cBhvr>
                                            <p:cTn id="218" dur="300" fill="hold"/>
                                            <p:tgtEl>
                                              <p:spTgt spid="40"/>
                                            </p:tgtEl>
                                            <p:attrNameLst>
                                              <p:attrName>ppt_h</p:attrName>
                                            </p:attrNameLst>
                                          </p:cBhvr>
                                          <p:tavLst>
                                            <p:tav tm="0">
                                              <p:val>
                                                <p:fltVal val="0"/>
                                              </p:val>
                                            </p:tav>
                                            <p:tav tm="100000">
                                              <p:val>
                                                <p:strVal val="#ppt_h"/>
                                              </p:val>
                                            </p:tav>
                                          </p:tavLst>
                                        </p:anim>
                                        <p:animEffect transition="in" filter="fade">
                                          <p:cBhvr>
                                            <p:cTn id="219" dur="300"/>
                                            <p:tgtEl>
                                              <p:spTgt spid="40"/>
                                            </p:tgtEl>
                                          </p:cBhvr>
                                        </p:animEffect>
                                      </p:childTnLst>
                                    </p:cTn>
                                  </p:par>
                                  <p:par>
                                    <p:cTn id="220" presetID="6" presetClass="emph" presetSubtype="0" autoRev="1" fill="hold" grpId="1" nodeType="withEffect">
                                      <p:stCondLst>
                                        <p:cond delay="2100"/>
                                      </p:stCondLst>
                                      <p:childTnLst>
                                        <p:animScale>
                                          <p:cBhvr>
                                            <p:cTn id="221" dur="150" fill="hold"/>
                                            <p:tgtEl>
                                              <p:spTgt spid="40"/>
                                            </p:tgtEl>
                                          </p:cBhvr>
                                          <p:by x="110000" y="110000"/>
                                        </p:animScale>
                                      </p:childTnLst>
                                    </p:cTn>
                                  </p:par>
                                  <p:par>
                                    <p:cTn id="222" presetID="2" presetClass="entr" presetSubtype="2" fill="hold" grpId="0" nodeType="withEffect">
                                      <p:stCondLst>
                                        <p:cond delay="1500"/>
                                      </p:stCondLst>
                                      <p:childTnLst>
                                        <p:set>
                                          <p:cBhvr>
                                            <p:cTn id="223" dur="1" fill="hold">
                                              <p:stCondLst>
                                                <p:cond delay="0"/>
                                              </p:stCondLst>
                                            </p:cTn>
                                            <p:tgtEl>
                                              <p:spTgt spid="41"/>
                                            </p:tgtEl>
                                            <p:attrNameLst>
                                              <p:attrName>style.visibility</p:attrName>
                                            </p:attrNameLst>
                                          </p:cBhvr>
                                          <p:to>
                                            <p:strVal val="visible"/>
                                          </p:to>
                                        </p:set>
                                        <p:anim calcmode="lin" valueType="num">
                                          <p:cBhvr additive="base">
                                            <p:cTn id="224" dur="500" fill="hold"/>
                                            <p:tgtEl>
                                              <p:spTgt spid="41"/>
                                            </p:tgtEl>
                                            <p:attrNameLst>
                                              <p:attrName>ppt_x</p:attrName>
                                            </p:attrNameLst>
                                          </p:cBhvr>
                                          <p:tavLst>
                                            <p:tav tm="0">
                                              <p:val>
                                                <p:strVal val="1+#ppt_w/2"/>
                                              </p:val>
                                            </p:tav>
                                            <p:tav tm="100000">
                                              <p:val>
                                                <p:strVal val="#ppt_x"/>
                                              </p:val>
                                            </p:tav>
                                          </p:tavLst>
                                        </p:anim>
                                        <p:anim calcmode="lin" valueType="num">
                                          <p:cBhvr additive="base">
                                            <p:cTn id="225" dur="500" fill="hold"/>
                                            <p:tgtEl>
                                              <p:spTgt spid="41"/>
                                            </p:tgtEl>
                                            <p:attrNameLst>
                                              <p:attrName>ppt_y</p:attrName>
                                            </p:attrNameLst>
                                          </p:cBhvr>
                                          <p:tavLst>
                                            <p:tav tm="0">
                                              <p:val>
                                                <p:strVal val="#ppt_y"/>
                                              </p:val>
                                            </p:tav>
                                            <p:tav tm="100000">
                                              <p:val>
                                                <p:strVal val="#ppt_y"/>
                                              </p:val>
                                            </p:tav>
                                          </p:tavLst>
                                        </p:anim>
                                      </p:childTnLst>
                                    </p:cTn>
                                  </p:par>
                                  <p:par>
                                    <p:cTn id="226" presetID="53" presetClass="entr" presetSubtype="16" fill="hold" grpId="0" nodeType="withEffect">
                                      <p:stCondLst>
                                        <p:cond delay="1300"/>
                                      </p:stCondLst>
                                      <p:childTnLst>
                                        <p:set>
                                          <p:cBhvr>
                                            <p:cTn id="227" dur="1" fill="hold">
                                              <p:stCondLst>
                                                <p:cond delay="0"/>
                                              </p:stCondLst>
                                            </p:cTn>
                                            <p:tgtEl>
                                              <p:spTgt spid="42"/>
                                            </p:tgtEl>
                                            <p:attrNameLst>
                                              <p:attrName>style.visibility</p:attrName>
                                            </p:attrNameLst>
                                          </p:cBhvr>
                                          <p:to>
                                            <p:strVal val="visible"/>
                                          </p:to>
                                        </p:set>
                                        <p:anim calcmode="lin" valueType="num">
                                          <p:cBhvr>
                                            <p:cTn id="228" dur="300" fill="hold"/>
                                            <p:tgtEl>
                                              <p:spTgt spid="42"/>
                                            </p:tgtEl>
                                            <p:attrNameLst>
                                              <p:attrName>ppt_w</p:attrName>
                                            </p:attrNameLst>
                                          </p:cBhvr>
                                          <p:tavLst>
                                            <p:tav tm="0">
                                              <p:val>
                                                <p:fltVal val="0"/>
                                              </p:val>
                                            </p:tav>
                                            <p:tav tm="100000">
                                              <p:val>
                                                <p:strVal val="#ppt_w"/>
                                              </p:val>
                                            </p:tav>
                                          </p:tavLst>
                                        </p:anim>
                                        <p:anim calcmode="lin" valueType="num">
                                          <p:cBhvr>
                                            <p:cTn id="229" dur="300" fill="hold"/>
                                            <p:tgtEl>
                                              <p:spTgt spid="42"/>
                                            </p:tgtEl>
                                            <p:attrNameLst>
                                              <p:attrName>ppt_h</p:attrName>
                                            </p:attrNameLst>
                                          </p:cBhvr>
                                          <p:tavLst>
                                            <p:tav tm="0">
                                              <p:val>
                                                <p:fltVal val="0"/>
                                              </p:val>
                                            </p:tav>
                                            <p:tav tm="100000">
                                              <p:val>
                                                <p:strVal val="#ppt_h"/>
                                              </p:val>
                                            </p:tav>
                                          </p:tavLst>
                                        </p:anim>
                                        <p:animEffect transition="in" filter="fade">
                                          <p:cBhvr>
                                            <p:cTn id="230" dur="300"/>
                                            <p:tgtEl>
                                              <p:spTgt spid="42"/>
                                            </p:tgtEl>
                                          </p:cBhvr>
                                        </p:animEffect>
                                      </p:childTnLst>
                                    </p:cTn>
                                  </p:par>
                                  <p:par>
                                    <p:cTn id="231" presetID="6" presetClass="emph" presetSubtype="0" autoRev="1" fill="hold" grpId="1" nodeType="withEffect">
                                      <p:stCondLst>
                                        <p:cond delay="1700"/>
                                      </p:stCondLst>
                                      <p:childTnLst>
                                        <p:animScale>
                                          <p:cBhvr>
                                            <p:cTn id="232" dur="150" fill="hold"/>
                                            <p:tgtEl>
                                              <p:spTgt spid="42"/>
                                            </p:tgtEl>
                                          </p:cBhvr>
                                          <p:by x="110000" y="110000"/>
                                        </p:animScale>
                                      </p:childTnLst>
                                    </p:cTn>
                                  </p:par>
                                  <p:par>
                                    <p:cTn id="233" presetID="53" presetClass="entr" presetSubtype="16" fill="hold" grpId="0" nodeType="withEffect">
                                      <p:stCondLst>
                                        <p:cond delay="2000"/>
                                      </p:stCondLst>
                                      <p:childTnLst>
                                        <p:set>
                                          <p:cBhvr>
                                            <p:cTn id="234" dur="1" fill="hold">
                                              <p:stCondLst>
                                                <p:cond delay="0"/>
                                              </p:stCondLst>
                                            </p:cTn>
                                            <p:tgtEl>
                                              <p:spTgt spid="43"/>
                                            </p:tgtEl>
                                            <p:attrNameLst>
                                              <p:attrName>style.visibility</p:attrName>
                                            </p:attrNameLst>
                                          </p:cBhvr>
                                          <p:to>
                                            <p:strVal val="visible"/>
                                          </p:to>
                                        </p:set>
                                        <p:anim calcmode="lin" valueType="num">
                                          <p:cBhvr>
                                            <p:cTn id="235" dur="300" fill="hold"/>
                                            <p:tgtEl>
                                              <p:spTgt spid="43"/>
                                            </p:tgtEl>
                                            <p:attrNameLst>
                                              <p:attrName>ppt_w</p:attrName>
                                            </p:attrNameLst>
                                          </p:cBhvr>
                                          <p:tavLst>
                                            <p:tav tm="0">
                                              <p:val>
                                                <p:fltVal val="0"/>
                                              </p:val>
                                            </p:tav>
                                            <p:tav tm="100000">
                                              <p:val>
                                                <p:strVal val="#ppt_w"/>
                                              </p:val>
                                            </p:tav>
                                          </p:tavLst>
                                        </p:anim>
                                        <p:anim calcmode="lin" valueType="num">
                                          <p:cBhvr>
                                            <p:cTn id="236" dur="300" fill="hold"/>
                                            <p:tgtEl>
                                              <p:spTgt spid="43"/>
                                            </p:tgtEl>
                                            <p:attrNameLst>
                                              <p:attrName>ppt_h</p:attrName>
                                            </p:attrNameLst>
                                          </p:cBhvr>
                                          <p:tavLst>
                                            <p:tav tm="0">
                                              <p:val>
                                                <p:fltVal val="0"/>
                                              </p:val>
                                            </p:tav>
                                            <p:tav tm="100000">
                                              <p:val>
                                                <p:strVal val="#ppt_h"/>
                                              </p:val>
                                            </p:tav>
                                          </p:tavLst>
                                        </p:anim>
                                        <p:animEffect transition="in" filter="fade">
                                          <p:cBhvr>
                                            <p:cTn id="237" dur="300"/>
                                            <p:tgtEl>
                                              <p:spTgt spid="43"/>
                                            </p:tgtEl>
                                          </p:cBhvr>
                                        </p:animEffect>
                                      </p:childTnLst>
                                    </p:cTn>
                                  </p:par>
                                  <p:par>
                                    <p:cTn id="238" presetID="6" presetClass="emph" presetSubtype="0" autoRev="1" fill="hold" grpId="1" nodeType="withEffect">
                                      <p:stCondLst>
                                        <p:cond delay="2300"/>
                                      </p:stCondLst>
                                      <p:childTnLst>
                                        <p:animScale>
                                          <p:cBhvr>
                                            <p:cTn id="239" dur="150" fill="hold"/>
                                            <p:tgtEl>
                                              <p:spTgt spid="43"/>
                                            </p:tgtEl>
                                          </p:cBhvr>
                                          <p:by x="110000" y="110000"/>
                                        </p:animScale>
                                      </p:childTnLst>
                                    </p:cTn>
                                  </p:par>
                                  <p:par>
                                    <p:cTn id="240" presetID="2" presetClass="entr" presetSubtype="2" fill="hold" grpId="0" nodeType="withEffect">
                                      <p:stCondLst>
                                        <p:cond delay="1700"/>
                                      </p:stCondLst>
                                      <p:childTnLst>
                                        <p:set>
                                          <p:cBhvr>
                                            <p:cTn id="241" dur="1" fill="hold">
                                              <p:stCondLst>
                                                <p:cond delay="0"/>
                                              </p:stCondLst>
                                            </p:cTn>
                                            <p:tgtEl>
                                              <p:spTgt spid="44"/>
                                            </p:tgtEl>
                                            <p:attrNameLst>
                                              <p:attrName>style.visibility</p:attrName>
                                            </p:attrNameLst>
                                          </p:cBhvr>
                                          <p:to>
                                            <p:strVal val="visible"/>
                                          </p:to>
                                        </p:set>
                                        <p:anim calcmode="lin" valueType="num">
                                          <p:cBhvr additive="base">
                                            <p:cTn id="242" dur="500" fill="hold"/>
                                            <p:tgtEl>
                                              <p:spTgt spid="44"/>
                                            </p:tgtEl>
                                            <p:attrNameLst>
                                              <p:attrName>ppt_x</p:attrName>
                                            </p:attrNameLst>
                                          </p:cBhvr>
                                          <p:tavLst>
                                            <p:tav tm="0">
                                              <p:val>
                                                <p:strVal val="1+#ppt_w/2"/>
                                              </p:val>
                                            </p:tav>
                                            <p:tav tm="100000">
                                              <p:val>
                                                <p:strVal val="#ppt_x"/>
                                              </p:val>
                                            </p:tav>
                                          </p:tavLst>
                                        </p:anim>
                                        <p:anim calcmode="lin" valueType="num">
                                          <p:cBhvr additive="base">
                                            <p:cTn id="243" dur="500" fill="hold"/>
                                            <p:tgtEl>
                                              <p:spTgt spid="44"/>
                                            </p:tgtEl>
                                            <p:attrNameLst>
                                              <p:attrName>ppt_y</p:attrName>
                                            </p:attrNameLst>
                                          </p:cBhvr>
                                          <p:tavLst>
                                            <p:tav tm="0">
                                              <p:val>
                                                <p:strVal val="#ppt_y"/>
                                              </p:val>
                                            </p:tav>
                                            <p:tav tm="100000">
                                              <p:val>
                                                <p:strVal val="#ppt_y"/>
                                              </p:val>
                                            </p:tav>
                                          </p:tavLst>
                                        </p:anim>
                                      </p:childTnLst>
                                    </p:cTn>
                                  </p:par>
                                  <p:par>
                                    <p:cTn id="244" presetID="53" presetClass="entr" presetSubtype="16" fill="hold" grpId="0" nodeType="withEffect">
                                      <p:stCondLst>
                                        <p:cond delay="1400"/>
                                      </p:stCondLst>
                                      <p:childTnLst>
                                        <p:set>
                                          <p:cBhvr>
                                            <p:cTn id="245" dur="1" fill="hold">
                                              <p:stCondLst>
                                                <p:cond delay="0"/>
                                              </p:stCondLst>
                                            </p:cTn>
                                            <p:tgtEl>
                                              <p:spTgt spid="69"/>
                                            </p:tgtEl>
                                            <p:attrNameLst>
                                              <p:attrName>style.visibility</p:attrName>
                                            </p:attrNameLst>
                                          </p:cBhvr>
                                          <p:to>
                                            <p:strVal val="visible"/>
                                          </p:to>
                                        </p:set>
                                        <p:anim calcmode="lin" valueType="num">
                                          <p:cBhvr>
                                            <p:cTn id="246" dur="300" fill="hold"/>
                                            <p:tgtEl>
                                              <p:spTgt spid="69"/>
                                            </p:tgtEl>
                                            <p:attrNameLst>
                                              <p:attrName>ppt_w</p:attrName>
                                            </p:attrNameLst>
                                          </p:cBhvr>
                                          <p:tavLst>
                                            <p:tav tm="0">
                                              <p:val>
                                                <p:fltVal val="0"/>
                                              </p:val>
                                            </p:tav>
                                            <p:tav tm="100000">
                                              <p:val>
                                                <p:strVal val="#ppt_w"/>
                                              </p:val>
                                            </p:tav>
                                          </p:tavLst>
                                        </p:anim>
                                        <p:anim calcmode="lin" valueType="num">
                                          <p:cBhvr>
                                            <p:cTn id="247" dur="300" fill="hold"/>
                                            <p:tgtEl>
                                              <p:spTgt spid="69"/>
                                            </p:tgtEl>
                                            <p:attrNameLst>
                                              <p:attrName>ppt_h</p:attrName>
                                            </p:attrNameLst>
                                          </p:cBhvr>
                                          <p:tavLst>
                                            <p:tav tm="0">
                                              <p:val>
                                                <p:fltVal val="0"/>
                                              </p:val>
                                            </p:tav>
                                            <p:tav tm="100000">
                                              <p:val>
                                                <p:strVal val="#ppt_h"/>
                                              </p:val>
                                            </p:tav>
                                          </p:tavLst>
                                        </p:anim>
                                        <p:animEffect transition="in" filter="fade">
                                          <p:cBhvr>
                                            <p:cTn id="248" dur="300"/>
                                            <p:tgtEl>
                                              <p:spTgt spid="69"/>
                                            </p:tgtEl>
                                          </p:cBhvr>
                                        </p:animEffect>
                                      </p:childTnLst>
                                    </p:cTn>
                                  </p:par>
                                  <p:par>
                                    <p:cTn id="249" presetID="6" presetClass="emph" presetSubtype="0" autoRev="1" fill="hold" grpId="1" nodeType="withEffect">
                                      <p:stCondLst>
                                        <p:cond delay="1700"/>
                                      </p:stCondLst>
                                      <p:childTnLst>
                                        <p:animScale>
                                          <p:cBhvr>
                                            <p:cTn id="250" dur="150" fill="hold"/>
                                            <p:tgtEl>
                                              <p:spTgt spid="69"/>
                                            </p:tgtEl>
                                          </p:cBhvr>
                                          <p:by x="110000" y="110000"/>
                                        </p:animScale>
                                      </p:childTnLst>
                                    </p:cTn>
                                  </p:par>
                                  <p:par>
                                    <p:cTn id="251" presetID="53" presetClass="entr" presetSubtype="16" fill="hold" grpId="0" nodeType="withEffect">
                                      <p:stCondLst>
                                        <p:cond delay="2000"/>
                                      </p:stCondLst>
                                      <p:childTnLst>
                                        <p:set>
                                          <p:cBhvr>
                                            <p:cTn id="252" dur="1" fill="hold">
                                              <p:stCondLst>
                                                <p:cond delay="0"/>
                                              </p:stCondLst>
                                            </p:cTn>
                                            <p:tgtEl>
                                              <p:spTgt spid="70"/>
                                            </p:tgtEl>
                                            <p:attrNameLst>
                                              <p:attrName>style.visibility</p:attrName>
                                            </p:attrNameLst>
                                          </p:cBhvr>
                                          <p:to>
                                            <p:strVal val="visible"/>
                                          </p:to>
                                        </p:set>
                                        <p:anim calcmode="lin" valueType="num">
                                          <p:cBhvr>
                                            <p:cTn id="253" dur="300" fill="hold"/>
                                            <p:tgtEl>
                                              <p:spTgt spid="70"/>
                                            </p:tgtEl>
                                            <p:attrNameLst>
                                              <p:attrName>ppt_w</p:attrName>
                                            </p:attrNameLst>
                                          </p:cBhvr>
                                          <p:tavLst>
                                            <p:tav tm="0">
                                              <p:val>
                                                <p:fltVal val="0"/>
                                              </p:val>
                                            </p:tav>
                                            <p:tav tm="100000">
                                              <p:val>
                                                <p:strVal val="#ppt_w"/>
                                              </p:val>
                                            </p:tav>
                                          </p:tavLst>
                                        </p:anim>
                                        <p:anim calcmode="lin" valueType="num">
                                          <p:cBhvr>
                                            <p:cTn id="254" dur="300" fill="hold"/>
                                            <p:tgtEl>
                                              <p:spTgt spid="70"/>
                                            </p:tgtEl>
                                            <p:attrNameLst>
                                              <p:attrName>ppt_h</p:attrName>
                                            </p:attrNameLst>
                                          </p:cBhvr>
                                          <p:tavLst>
                                            <p:tav tm="0">
                                              <p:val>
                                                <p:fltVal val="0"/>
                                              </p:val>
                                            </p:tav>
                                            <p:tav tm="100000">
                                              <p:val>
                                                <p:strVal val="#ppt_h"/>
                                              </p:val>
                                            </p:tav>
                                          </p:tavLst>
                                        </p:anim>
                                        <p:animEffect transition="in" filter="fade">
                                          <p:cBhvr>
                                            <p:cTn id="255" dur="300"/>
                                            <p:tgtEl>
                                              <p:spTgt spid="70"/>
                                            </p:tgtEl>
                                          </p:cBhvr>
                                        </p:animEffect>
                                      </p:childTnLst>
                                    </p:cTn>
                                  </p:par>
                                  <p:par>
                                    <p:cTn id="256" presetID="6" presetClass="emph" presetSubtype="0" autoRev="1" fill="hold" grpId="1" nodeType="withEffect">
                                      <p:stCondLst>
                                        <p:cond delay="2200"/>
                                      </p:stCondLst>
                                      <p:childTnLst>
                                        <p:animScale>
                                          <p:cBhvr>
                                            <p:cTn id="257" dur="150" fill="hold"/>
                                            <p:tgtEl>
                                              <p:spTgt spid="70"/>
                                            </p:tgtEl>
                                          </p:cBhvr>
                                          <p:by x="110000" y="110000"/>
                                        </p:animScale>
                                      </p:childTnLst>
                                    </p:cTn>
                                  </p:par>
                                  <p:par>
                                    <p:cTn id="258" presetID="2" presetClass="entr" presetSubtype="2" fill="hold" grpId="0" nodeType="withEffect">
                                      <p:stCondLst>
                                        <p:cond delay="1900"/>
                                      </p:stCondLst>
                                      <p:childTnLst>
                                        <p:set>
                                          <p:cBhvr>
                                            <p:cTn id="259" dur="1" fill="hold">
                                              <p:stCondLst>
                                                <p:cond delay="0"/>
                                              </p:stCondLst>
                                            </p:cTn>
                                            <p:tgtEl>
                                              <p:spTgt spid="71"/>
                                            </p:tgtEl>
                                            <p:attrNameLst>
                                              <p:attrName>style.visibility</p:attrName>
                                            </p:attrNameLst>
                                          </p:cBhvr>
                                          <p:to>
                                            <p:strVal val="visible"/>
                                          </p:to>
                                        </p:set>
                                        <p:anim calcmode="lin" valueType="num">
                                          <p:cBhvr additive="base">
                                            <p:cTn id="260" dur="500" fill="hold"/>
                                            <p:tgtEl>
                                              <p:spTgt spid="71"/>
                                            </p:tgtEl>
                                            <p:attrNameLst>
                                              <p:attrName>ppt_x</p:attrName>
                                            </p:attrNameLst>
                                          </p:cBhvr>
                                          <p:tavLst>
                                            <p:tav tm="0">
                                              <p:val>
                                                <p:strVal val="1+#ppt_w/2"/>
                                              </p:val>
                                            </p:tav>
                                            <p:tav tm="100000">
                                              <p:val>
                                                <p:strVal val="#ppt_x"/>
                                              </p:val>
                                            </p:tav>
                                          </p:tavLst>
                                        </p:anim>
                                        <p:anim calcmode="lin" valueType="num">
                                          <p:cBhvr additive="base">
                                            <p:cTn id="261" dur="500" fill="hold"/>
                                            <p:tgtEl>
                                              <p:spTgt spid="71"/>
                                            </p:tgtEl>
                                            <p:attrNameLst>
                                              <p:attrName>ppt_y</p:attrName>
                                            </p:attrNameLst>
                                          </p:cBhvr>
                                          <p:tavLst>
                                            <p:tav tm="0">
                                              <p:val>
                                                <p:strVal val="#ppt_y"/>
                                              </p:val>
                                            </p:tav>
                                            <p:tav tm="100000">
                                              <p:val>
                                                <p:strVal val="#ppt_y"/>
                                              </p:val>
                                            </p:tav>
                                          </p:tavLst>
                                        </p:anim>
                                      </p:childTnLst>
                                    </p:cTn>
                                  </p:par>
                                  <p:par>
                                    <p:cTn id="262" presetID="53" presetClass="entr" presetSubtype="16" fill="hold" grpId="0" nodeType="withEffect">
                                      <p:stCondLst>
                                        <p:cond delay="1200"/>
                                      </p:stCondLst>
                                      <p:childTnLst>
                                        <p:set>
                                          <p:cBhvr>
                                            <p:cTn id="263" dur="1" fill="hold">
                                              <p:stCondLst>
                                                <p:cond delay="0"/>
                                              </p:stCondLst>
                                            </p:cTn>
                                            <p:tgtEl>
                                              <p:spTgt spid="75"/>
                                            </p:tgtEl>
                                            <p:attrNameLst>
                                              <p:attrName>style.visibility</p:attrName>
                                            </p:attrNameLst>
                                          </p:cBhvr>
                                          <p:to>
                                            <p:strVal val="visible"/>
                                          </p:to>
                                        </p:set>
                                        <p:anim calcmode="lin" valueType="num">
                                          <p:cBhvr>
                                            <p:cTn id="264" dur="300" fill="hold"/>
                                            <p:tgtEl>
                                              <p:spTgt spid="75"/>
                                            </p:tgtEl>
                                            <p:attrNameLst>
                                              <p:attrName>ppt_w</p:attrName>
                                            </p:attrNameLst>
                                          </p:cBhvr>
                                          <p:tavLst>
                                            <p:tav tm="0">
                                              <p:val>
                                                <p:fltVal val="0"/>
                                              </p:val>
                                            </p:tav>
                                            <p:tav tm="100000">
                                              <p:val>
                                                <p:strVal val="#ppt_w"/>
                                              </p:val>
                                            </p:tav>
                                          </p:tavLst>
                                        </p:anim>
                                        <p:anim calcmode="lin" valueType="num">
                                          <p:cBhvr>
                                            <p:cTn id="265" dur="300" fill="hold"/>
                                            <p:tgtEl>
                                              <p:spTgt spid="75"/>
                                            </p:tgtEl>
                                            <p:attrNameLst>
                                              <p:attrName>ppt_h</p:attrName>
                                            </p:attrNameLst>
                                          </p:cBhvr>
                                          <p:tavLst>
                                            <p:tav tm="0">
                                              <p:val>
                                                <p:fltVal val="0"/>
                                              </p:val>
                                            </p:tav>
                                            <p:tav tm="100000">
                                              <p:val>
                                                <p:strVal val="#ppt_h"/>
                                              </p:val>
                                            </p:tav>
                                          </p:tavLst>
                                        </p:anim>
                                        <p:animEffect transition="in" filter="fade">
                                          <p:cBhvr>
                                            <p:cTn id="266" dur="300"/>
                                            <p:tgtEl>
                                              <p:spTgt spid="75"/>
                                            </p:tgtEl>
                                          </p:cBhvr>
                                        </p:animEffect>
                                      </p:childTnLst>
                                    </p:cTn>
                                  </p:par>
                                  <p:par>
                                    <p:cTn id="267" presetID="6" presetClass="emph" presetSubtype="0" autoRev="1" fill="hold" grpId="1" nodeType="withEffect">
                                      <p:stCondLst>
                                        <p:cond delay="1500"/>
                                      </p:stCondLst>
                                      <p:childTnLst>
                                        <p:animScale>
                                          <p:cBhvr>
                                            <p:cTn id="268" dur="150" fill="hold"/>
                                            <p:tgtEl>
                                              <p:spTgt spid="75"/>
                                            </p:tgtEl>
                                          </p:cBhvr>
                                          <p:by x="110000" y="110000"/>
                                        </p:animScale>
                                      </p:childTnLst>
                                    </p:cTn>
                                  </p:par>
                                  <p:par>
                                    <p:cTn id="269" presetID="53" presetClass="entr" presetSubtype="16" fill="hold" grpId="0" nodeType="withEffect">
                                      <p:stCondLst>
                                        <p:cond delay="1800"/>
                                      </p:stCondLst>
                                      <p:childTnLst>
                                        <p:set>
                                          <p:cBhvr>
                                            <p:cTn id="270" dur="1" fill="hold">
                                              <p:stCondLst>
                                                <p:cond delay="0"/>
                                              </p:stCondLst>
                                            </p:cTn>
                                            <p:tgtEl>
                                              <p:spTgt spid="76"/>
                                            </p:tgtEl>
                                            <p:attrNameLst>
                                              <p:attrName>style.visibility</p:attrName>
                                            </p:attrNameLst>
                                          </p:cBhvr>
                                          <p:to>
                                            <p:strVal val="visible"/>
                                          </p:to>
                                        </p:set>
                                        <p:anim calcmode="lin" valueType="num">
                                          <p:cBhvr>
                                            <p:cTn id="271" dur="300" fill="hold"/>
                                            <p:tgtEl>
                                              <p:spTgt spid="76"/>
                                            </p:tgtEl>
                                            <p:attrNameLst>
                                              <p:attrName>ppt_w</p:attrName>
                                            </p:attrNameLst>
                                          </p:cBhvr>
                                          <p:tavLst>
                                            <p:tav tm="0">
                                              <p:val>
                                                <p:fltVal val="0"/>
                                              </p:val>
                                            </p:tav>
                                            <p:tav tm="100000">
                                              <p:val>
                                                <p:strVal val="#ppt_w"/>
                                              </p:val>
                                            </p:tav>
                                          </p:tavLst>
                                        </p:anim>
                                        <p:anim calcmode="lin" valueType="num">
                                          <p:cBhvr>
                                            <p:cTn id="272" dur="300" fill="hold"/>
                                            <p:tgtEl>
                                              <p:spTgt spid="76"/>
                                            </p:tgtEl>
                                            <p:attrNameLst>
                                              <p:attrName>ppt_h</p:attrName>
                                            </p:attrNameLst>
                                          </p:cBhvr>
                                          <p:tavLst>
                                            <p:tav tm="0">
                                              <p:val>
                                                <p:fltVal val="0"/>
                                              </p:val>
                                            </p:tav>
                                            <p:tav tm="100000">
                                              <p:val>
                                                <p:strVal val="#ppt_h"/>
                                              </p:val>
                                            </p:tav>
                                          </p:tavLst>
                                        </p:anim>
                                        <p:animEffect transition="in" filter="fade">
                                          <p:cBhvr>
                                            <p:cTn id="273" dur="300"/>
                                            <p:tgtEl>
                                              <p:spTgt spid="76"/>
                                            </p:tgtEl>
                                          </p:cBhvr>
                                        </p:animEffect>
                                      </p:childTnLst>
                                    </p:cTn>
                                  </p:par>
                                  <p:par>
                                    <p:cTn id="274" presetID="6" presetClass="emph" presetSubtype="0" autoRev="1" fill="hold" grpId="1" nodeType="withEffect">
                                      <p:stCondLst>
                                        <p:cond delay="2100"/>
                                      </p:stCondLst>
                                      <p:childTnLst>
                                        <p:animScale>
                                          <p:cBhvr>
                                            <p:cTn id="275" dur="150" fill="hold"/>
                                            <p:tgtEl>
                                              <p:spTgt spid="76"/>
                                            </p:tgtEl>
                                          </p:cBhvr>
                                          <p:by x="110000" y="110000"/>
                                        </p:animScale>
                                      </p:childTnLst>
                                    </p:cTn>
                                  </p:par>
                                  <p:par>
                                    <p:cTn id="276" presetID="2" presetClass="entr" presetSubtype="2" fill="hold" grpId="0" nodeType="withEffect">
                                      <p:stCondLst>
                                        <p:cond delay="1500"/>
                                      </p:stCondLst>
                                      <p:childTnLst>
                                        <p:set>
                                          <p:cBhvr>
                                            <p:cTn id="277" dur="1" fill="hold">
                                              <p:stCondLst>
                                                <p:cond delay="0"/>
                                              </p:stCondLst>
                                            </p:cTn>
                                            <p:tgtEl>
                                              <p:spTgt spid="77"/>
                                            </p:tgtEl>
                                            <p:attrNameLst>
                                              <p:attrName>style.visibility</p:attrName>
                                            </p:attrNameLst>
                                          </p:cBhvr>
                                          <p:to>
                                            <p:strVal val="visible"/>
                                          </p:to>
                                        </p:set>
                                        <p:anim calcmode="lin" valueType="num">
                                          <p:cBhvr additive="base">
                                            <p:cTn id="278" dur="500" fill="hold"/>
                                            <p:tgtEl>
                                              <p:spTgt spid="77"/>
                                            </p:tgtEl>
                                            <p:attrNameLst>
                                              <p:attrName>ppt_x</p:attrName>
                                            </p:attrNameLst>
                                          </p:cBhvr>
                                          <p:tavLst>
                                            <p:tav tm="0">
                                              <p:val>
                                                <p:strVal val="1+#ppt_w/2"/>
                                              </p:val>
                                            </p:tav>
                                            <p:tav tm="100000">
                                              <p:val>
                                                <p:strVal val="#ppt_x"/>
                                              </p:val>
                                            </p:tav>
                                          </p:tavLst>
                                        </p:anim>
                                        <p:anim calcmode="lin" valueType="num">
                                          <p:cBhvr additive="base">
                                            <p:cTn id="279" dur="500" fill="hold"/>
                                            <p:tgtEl>
                                              <p:spTgt spid="77"/>
                                            </p:tgtEl>
                                            <p:attrNameLst>
                                              <p:attrName>ppt_y</p:attrName>
                                            </p:attrNameLst>
                                          </p:cBhvr>
                                          <p:tavLst>
                                            <p:tav tm="0">
                                              <p:val>
                                                <p:strVal val="#ppt_y"/>
                                              </p:val>
                                            </p:tav>
                                            <p:tav tm="100000">
                                              <p:val>
                                                <p:strVal val="#ppt_y"/>
                                              </p:val>
                                            </p:tav>
                                          </p:tavLst>
                                        </p:anim>
                                      </p:childTnLst>
                                    </p:cTn>
                                  </p:par>
                                  <p:par>
                                    <p:cTn id="280" presetID="53" presetClass="entr" presetSubtype="16" fill="hold" grpId="0" nodeType="withEffect">
                                      <p:stCondLst>
                                        <p:cond delay="1300"/>
                                      </p:stCondLst>
                                      <p:childTnLst>
                                        <p:set>
                                          <p:cBhvr>
                                            <p:cTn id="281" dur="1" fill="hold">
                                              <p:stCondLst>
                                                <p:cond delay="0"/>
                                              </p:stCondLst>
                                            </p:cTn>
                                            <p:tgtEl>
                                              <p:spTgt spid="78"/>
                                            </p:tgtEl>
                                            <p:attrNameLst>
                                              <p:attrName>style.visibility</p:attrName>
                                            </p:attrNameLst>
                                          </p:cBhvr>
                                          <p:to>
                                            <p:strVal val="visible"/>
                                          </p:to>
                                        </p:set>
                                        <p:anim calcmode="lin" valueType="num">
                                          <p:cBhvr>
                                            <p:cTn id="282" dur="300" fill="hold"/>
                                            <p:tgtEl>
                                              <p:spTgt spid="78"/>
                                            </p:tgtEl>
                                            <p:attrNameLst>
                                              <p:attrName>ppt_w</p:attrName>
                                            </p:attrNameLst>
                                          </p:cBhvr>
                                          <p:tavLst>
                                            <p:tav tm="0">
                                              <p:val>
                                                <p:fltVal val="0"/>
                                              </p:val>
                                            </p:tav>
                                            <p:tav tm="100000">
                                              <p:val>
                                                <p:strVal val="#ppt_w"/>
                                              </p:val>
                                            </p:tav>
                                          </p:tavLst>
                                        </p:anim>
                                        <p:anim calcmode="lin" valueType="num">
                                          <p:cBhvr>
                                            <p:cTn id="283" dur="300" fill="hold"/>
                                            <p:tgtEl>
                                              <p:spTgt spid="78"/>
                                            </p:tgtEl>
                                            <p:attrNameLst>
                                              <p:attrName>ppt_h</p:attrName>
                                            </p:attrNameLst>
                                          </p:cBhvr>
                                          <p:tavLst>
                                            <p:tav tm="0">
                                              <p:val>
                                                <p:fltVal val="0"/>
                                              </p:val>
                                            </p:tav>
                                            <p:tav tm="100000">
                                              <p:val>
                                                <p:strVal val="#ppt_h"/>
                                              </p:val>
                                            </p:tav>
                                          </p:tavLst>
                                        </p:anim>
                                        <p:animEffect transition="in" filter="fade">
                                          <p:cBhvr>
                                            <p:cTn id="284" dur="300"/>
                                            <p:tgtEl>
                                              <p:spTgt spid="78"/>
                                            </p:tgtEl>
                                          </p:cBhvr>
                                        </p:animEffect>
                                      </p:childTnLst>
                                    </p:cTn>
                                  </p:par>
                                  <p:par>
                                    <p:cTn id="285" presetID="6" presetClass="emph" presetSubtype="0" autoRev="1" fill="hold" grpId="1" nodeType="withEffect">
                                      <p:stCondLst>
                                        <p:cond delay="1700"/>
                                      </p:stCondLst>
                                      <p:childTnLst>
                                        <p:animScale>
                                          <p:cBhvr>
                                            <p:cTn id="286" dur="150" fill="hold"/>
                                            <p:tgtEl>
                                              <p:spTgt spid="78"/>
                                            </p:tgtEl>
                                          </p:cBhvr>
                                          <p:by x="110000" y="110000"/>
                                        </p:animScale>
                                      </p:childTnLst>
                                    </p:cTn>
                                  </p:par>
                                  <p:par>
                                    <p:cTn id="287" presetID="53" presetClass="entr" presetSubtype="16" fill="hold" grpId="0" nodeType="withEffect">
                                      <p:stCondLst>
                                        <p:cond delay="2000"/>
                                      </p:stCondLst>
                                      <p:childTnLst>
                                        <p:set>
                                          <p:cBhvr>
                                            <p:cTn id="288" dur="1" fill="hold">
                                              <p:stCondLst>
                                                <p:cond delay="0"/>
                                              </p:stCondLst>
                                            </p:cTn>
                                            <p:tgtEl>
                                              <p:spTgt spid="79"/>
                                            </p:tgtEl>
                                            <p:attrNameLst>
                                              <p:attrName>style.visibility</p:attrName>
                                            </p:attrNameLst>
                                          </p:cBhvr>
                                          <p:to>
                                            <p:strVal val="visible"/>
                                          </p:to>
                                        </p:set>
                                        <p:anim calcmode="lin" valueType="num">
                                          <p:cBhvr>
                                            <p:cTn id="289" dur="300" fill="hold"/>
                                            <p:tgtEl>
                                              <p:spTgt spid="79"/>
                                            </p:tgtEl>
                                            <p:attrNameLst>
                                              <p:attrName>ppt_w</p:attrName>
                                            </p:attrNameLst>
                                          </p:cBhvr>
                                          <p:tavLst>
                                            <p:tav tm="0">
                                              <p:val>
                                                <p:fltVal val="0"/>
                                              </p:val>
                                            </p:tav>
                                            <p:tav tm="100000">
                                              <p:val>
                                                <p:strVal val="#ppt_w"/>
                                              </p:val>
                                            </p:tav>
                                          </p:tavLst>
                                        </p:anim>
                                        <p:anim calcmode="lin" valueType="num">
                                          <p:cBhvr>
                                            <p:cTn id="290" dur="300" fill="hold"/>
                                            <p:tgtEl>
                                              <p:spTgt spid="79"/>
                                            </p:tgtEl>
                                            <p:attrNameLst>
                                              <p:attrName>ppt_h</p:attrName>
                                            </p:attrNameLst>
                                          </p:cBhvr>
                                          <p:tavLst>
                                            <p:tav tm="0">
                                              <p:val>
                                                <p:fltVal val="0"/>
                                              </p:val>
                                            </p:tav>
                                            <p:tav tm="100000">
                                              <p:val>
                                                <p:strVal val="#ppt_h"/>
                                              </p:val>
                                            </p:tav>
                                          </p:tavLst>
                                        </p:anim>
                                        <p:animEffect transition="in" filter="fade">
                                          <p:cBhvr>
                                            <p:cTn id="291" dur="300"/>
                                            <p:tgtEl>
                                              <p:spTgt spid="79"/>
                                            </p:tgtEl>
                                          </p:cBhvr>
                                        </p:animEffect>
                                      </p:childTnLst>
                                    </p:cTn>
                                  </p:par>
                                  <p:par>
                                    <p:cTn id="292" presetID="6" presetClass="emph" presetSubtype="0" autoRev="1" fill="hold" grpId="1" nodeType="withEffect">
                                      <p:stCondLst>
                                        <p:cond delay="2300"/>
                                      </p:stCondLst>
                                      <p:childTnLst>
                                        <p:animScale>
                                          <p:cBhvr>
                                            <p:cTn id="293" dur="150" fill="hold"/>
                                            <p:tgtEl>
                                              <p:spTgt spid="79"/>
                                            </p:tgtEl>
                                          </p:cBhvr>
                                          <p:by x="110000" y="110000"/>
                                        </p:animScale>
                                      </p:childTnLst>
                                    </p:cTn>
                                  </p:par>
                                  <p:par>
                                    <p:cTn id="294" presetID="2" presetClass="entr" presetSubtype="2" fill="hold" grpId="0" nodeType="withEffect">
                                      <p:stCondLst>
                                        <p:cond delay="1700"/>
                                      </p:stCondLst>
                                      <p:childTnLst>
                                        <p:set>
                                          <p:cBhvr>
                                            <p:cTn id="295" dur="1" fill="hold">
                                              <p:stCondLst>
                                                <p:cond delay="0"/>
                                              </p:stCondLst>
                                            </p:cTn>
                                            <p:tgtEl>
                                              <p:spTgt spid="80"/>
                                            </p:tgtEl>
                                            <p:attrNameLst>
                                              <p:attrName>style.visibility</p:attrName>
                                            </p:attrNameLst>
                                          </p:cBhvr>
                                          <p:to>
                                            <p:strVal val="visible"/>
                                          </p:to>
                                        </p:set>
                                        <p:anim calcmode="lin" valueType="num">
                                          <p:cBhvr additive="base">
                                            <p:cTn id="296" dur="500" fill="hold"/>
                                            <p:tgtEl>
                                              <p:spTgt spid="80"/>
                                            </p:tgtEl>
                                            <p:attrNameLst>
                                              <p:attrName>ppt_x</p:attrName>
                                            </p:attrNameLst>
                                          </p:cBhvr>
                                          <p:tavLst>
                                            <p:tav tm="0">
                                              <p:val>
                                                <p:strVal val="1+#ppt_w/2"/>
                                              </p:val>
                                            </p:tav>
                                            <p:tav tm="100000">
                                              <p:val>
                                                <p:strVal val="#ppt_x"/>
                                              </p:val>
                                            </p:tav>
                                          </p:tavLst>
                                        </p:anim>
                                        <p:anim calcmode="lin" valueType="num">
                                          <p:cBhvr additive="base">
                                            <p:cTn id="297" dur="500" fill="hold"/>
                                            <p:tgtEl>
                                              <p:spTgt spid="80"/>
                                            </p:tgtEl>
                                            <p:attrNameLst>
                                              <p:attrName>ppt_y</p:attrName>
                                            </p:attrNameLst>
                                          </p:cBhvr>
                                          <p:tavLst>
                                            <p:tav tm="0">
                                              <p:val>
                                                <p:strVal val="#ppt_y"/>
                                              </p:val>
                                            </p:tav>
                                            <p:tav tm="100000">
                                              <p:val>
                                                <p:strVal val="#ppt_y"/>
                                              </p:val>
                                            </p:tav>
                                          </p:tavLst>
                                        </p:anim>
                                      </p:childTnLst>
                                    </p:cTn>
                                  </p:par>
                                  <p:par>
                                    <p:cTn id="298" presetID="53" presetClass="entr" presetSubtype="16" fill="hold" grpId="0" nodeType="withEffect">
                                      <p:stCondLst>
                                        <p:cond delay="1300"/>
                                      </p:stCondLst>
                                      <p:childTnLst>
                                        <p:set>
                                          <p:cBhvr>
                                            <p:cTn id="299" dur="1" fill="hold">
                                              <p:stCondLst>
                                                <p:cond delay="0"/>
                                              </p:stCondLst>
                                            </p:cTn>
                                            <p:tgtEl>
                                              <p:spTgt spid="49"/>
                                            </p:tgtEl>
                                            <p:attrNameLst>
                                              <p:attrName>style.visibility</p:attrName>
                                            </p:attrNameLst>
                                          </p:cBhvr>
                                          <p:to>
                                            <p:strVal val="visible"/>
                                          </p:to>
                                        </p:set>
                                        <p:anim calcmode="lin" valueType="num">
                                          <p:cBhvr>
                                            <p:cTn id="300" dur="300" fill="hold"/>
                                            <p:tgtEl>
                                              <p:spTgt spid="49"/>
                                            </p:tgtEl>
                                            <p:attrNameLst>
                                              <p:attrName>ppt_w</p:attrName>
                                            </p:attrNameLst>
                                          </p:cBhvr>
                                          <p:tavLst>
                                            <p:tav tm="0">
                                              <p:val>
                                                <p:fltVal val="0"/>
                                              </p:val>
                                            </p:tav>
                                            <p:tav tm="100000">
                                              <p:val>
                                                <p:strVal val="#ppt_w"/>
                                              </p:val>
                                            </p:tav>
                                          </p:tavLst>
                                        </p:anim>
                                        <p:anim calcmode="lin" valueType="num">
                                          <p:cBhvr>
                                            <p:cTn id="301" dur="300" fill="hold"/>
                                            <p:tgtEl>
                                              <p:spTgt spid="49"/>
                                            </p:tgtEl>
                                            <p:attrNameLst>
                                              <p:attrName>ppt_h</p:attrName>
                                            </p:attrNameLst>
                                          </p:cBhvr>
                                          <p:tavLst>
                                            <p:tav tm="0">
                                              <p:val>
                                                <p:fltVal val="0"/>
                                              </p:val>
                                            </p:tav>
                                            <p:tav tm="100000">
                                              <p:val>
                                                <p:strVal val="#ppt_h"/>
                                              </p:val>
                                            </p:tav>
                                          </p:tavLst>
                                        </p:anim>
                                        <p:animEffect transition="in" filter="fade">
                                          <p:cBhvr>
                                            <p:cTn id="302" dur="300"/>
                                            <p:tgtEl>
                                              <p:spTgt spid="49"/>
                                            </p:tgtEl>
                                          </p:cBhvr>
                                        </p:animEffect>
                                      </p:childTnLst>
                                    </p:cTn>
                                  </p:par>
                                  <p:par>
                                    <p:cTn id="303" presetID="6" presetClass="emph" presetSubtype="0" autoRev="1" fill="hold" grpId="1" nodeType="withEffect">
                                      <p:stCondLst>
                                        <p:cond delay="1700"/>
                                      </p:stCondLst>
                                      <p:childTnLst>
                                        <p:animScale>
                                          <p:cBhvr>
                                            <p:cTn id="304" dur="150" fill="hold"/>
                                            <p:tgtEl>
                                              <p:spTgt spid="49"/>
                                            </p:tgtEl>
                                          </p:cBhvr>
                                          <p:by x="110000" y="110000"/>
                                        </p:animScale>
                                      </p:childTnLst>
                                    </p:cTn>
                                  </p:par>
                                  <p:par>
                                    <p:cTn id="305" presetID="53" presetClass="entr" presetSubtype="16" fill="hold" grpId="0" nodeType="withEffect">
                                      <p:stCondLst>
                                        <p:cond delay="2000"/>
                                      </p:stCondLst>
                                      <p:childTnLst>
                                        <p:set>
                                          <p:cBhvr>
                                            <p:cTn id="306" dur="1" fill="hold">
                                              <p:stCondLst>
                                                <p:cond delay="0"/>
                                              </p:stCondLst>
                                            </p:cTn>
                                            <p:tgtEl>
                                              <p:spTgt spid="50"/>
                                            </p:tgtEl>
                                            <p:attrNameLst>
                                              <p:attrName>style.visibility</p:attrName>
                                            </p:attrNameLst>
                                          </p:cBhvr>
                                          <p:to>
                                            <p:strVal val="visible"/>
                                          </p:to>
                                        </p:set>
                                        <p:anim calcmode="lin" valueType="num">
                                          <p:cBhvr>
                                            <p:cTn id="307" dur="300" fill="hold"/>
                                            <p:tgtEl>
                                              <p:spTgt spid="50"/>
                                            </p:tgtEl>
                                            <p:attrNameLst>
                                              <p:attrName>ppt_w</p:attrName>
                                            </p:attrNameLst>
                                          </p:cBhvr>
                                          <p:tavLst>
                                            <p:tav tm="0">
                                              <p:val>
                                                <p:fltVal val="0"/>
                                              </p:val>
                                            </p:tav>
                                            <p:tav tm="100000">
                                              <p:val>
                                                <p:strVal val="#ppt_w"/>
                                              </p:val>
                                            </p:tav>
                                          </p:tavLst>
                                        </p:anim>
                                        <p:anim calcmode="lin" valueType="num">
                                          <p:cBhvr>
                                            <p:cTn id="308" dur="300" fill="hold"/>
                                            <p:tgtEl>
                                              <p:spTgt spid="50"/>
                                            </p:tgtEl>
                                            <p:attrNameLst>
                                              <p:attrName>ppt_h</p:attrName>
                                            </p:attrNameLst>
                                          </p:cBhvr>
                                          <p:tavLst>
                                            <p:tav tm="0">
                                              <p:val>
                                                <p:fltVal val="0"/>
                                              </p:val>
                                            </p:tav>
                                            <p:tav tm="100000">
                                              <p:val>
                                                <p:strVal val="#ppt_h"/>
                                              </p:val>
                                            </p:tav>
                                          </p:tavLst>
                                        </p:anim>
                                        <p:animEffect transition="in" filter="fade">
                                          <p:cBhvr>
                                            <p:cTn id="309" dur="300"/>
                                            <p:tgtEl>
                                              <p:spTgt spid="50"/>
                                            </p:tgtEl>
                                          </p:cBhvr>
                                        </p:animEffect>
                                      </p:childTnLst>
                                    </p:cTn>
                                  </p:par>
                                  <p:par>
                                    <p:cTn id="310" presetID="6" presetClass="emph" presetSubtype="0" autoRev="1" fill="hold" grpId="1" nodeType="withEffect">
                                      <p:stCondLst>
                                        <p:cond delay="2300"/>
                                      </p:stCondLst>
                                      <p:childTnLst>
                                        <p:animScale>
                                          <p:cBhvr>
                                            <p:cTn id="311" dur="150" fill="hold"/>
                                            <p:tgtEl>
                                              <p:spTgt spid="50"/>
                                            </p:tgtEl>
                                          </p:cBhvr>
                                          <p:by x="110000" y="110000"/>
                                        </p:animScale>
                                      </p:childTnLst>
                                    </p:cTn>
                                  </p:par>
                                  <p:par>
                                    <p:cTn id="312" presetID="2" presetClass="entr" presetSubtype="2" fill="hold" grpId="0" nodeType="withEffect">
                                      <p:stCondLst>
                                        <p:cond delay="1700"/>
                                      </p:stCondLst>
                                      <p:childTnLst>
                                        <p:set>
                                          <p:cBhvr>
                                            <p:cTn id="313" dur="1" fill="hold">
                                              <p:stCondLst>
                                                <p:cond delay="0"/>
                                              </p:stCondLst>
                                            </p:cTn>
                                            <p:tgtEl>
                                              <p:spTgt spid="51"/>
                                            </p:tgtEl>
                                            <p:attrNameLst>
                                              <p:attrName>style.visibility</p:attrName>
                                            </p:attrNameLst>
                                          </p:cBhvr>
                                          <p:to>
                                            <p:strVal val="visible"/>
                                          </p:to>
                                        </p:set>
                                        <p:anim calcmode="lin" valueType="num">
                                          <p:cBhvr additive="base">
                                            <p:cTn id="314" dur="500" fill="hold"/>
                                            <p:tgtEl>
                                              <p:spTgt spid="51"/>
                                            </p:tgtEl>
                                            <p:attrNameLst>
                                              <p:attrName>ppt_x</p:attrName>
                                            </p:attrNameLst>
                                          </p:cBhvr>
                                          <p:tavLst>
                                            <p:tav tm="0">
                                              <p:val>
                                                <p:strVal val="1+#ppt_w/2"/>
                                              </p:val>
                                            </p:tav>
                                            <p:tav tm="100000">
                                              <p:val>
                                                <p:strVal val="#ppt_x"/>
                                              </p:val>
                                            </p:tav>
                                          </p:tavLst>
                                        </p:anim>
                                        <p:anim calcmode="lin" valueType="num">
                                          <p:cBhvr additive="base">
                                            <p:cTn id="315" dur="500" fill="hold"/>
                                            <p:tgtEl>
                                              <p:spTgt spid="51"/>
                                            </p:tgtEl>
                                            <p:attrNameLst>
                                              <p:attrName>ppt_y</p:attrName>
                                            </p:attrNameLst>
                                          </p:cBhvr>
                                          <p:tavLst>
                                            <p:tav tm="0">
                                              <p:val>
                                                <p:strVal val="#ppt_y"/>
                                              </p:val>
                                            </p:tav>
                                            <p:tav tm="100000">
                                              <p:val>
                                                <p:strVal val="#ppt_y"/>
                                              </p:val>
                                            </p:tav>
                                          </p:tavLst>
                                        </p:anim>
                                      </p:childTnLst>
                                    </p:cTn>
                                  </p:par>
                                  <p:par>
                                    <p:cTn id="316" presetID="53" presetClass="entr" presetSubtype="16" fill="hold" grpId="0" nodeType="withEffect">
                                      <p:stCondLst>
                                        <p:cond delay="1200"/>
                                      </p:stCondLst>
                                      <p:childTnLst>
                                        <p:set>
                                          <p:cBhvr>
                                            <p:cTn id="317" dur="1" fill="hold">
                                              <p:stCondLst>
                                                <p:cond delay="0"/>
                                              </p:stCondLst>
                                            </p:cTn>
                                            <p:tgtEl>
                                              <p:spTgt spid="53"/>
                                            </p:tgtEl>
                                            <p:attrNameLst>
                                              <p:attrName>style.visibility</p:attrName>
                                            </p:attrNameLst>
                                          </p:cBhvr>
                                          <p:to>
                                            <p:strVal val="visible"/>
                                          </p:to>
                                        </p:set>
                                        <p:anim calcmode="lin" valueType="num">
                                          <p:cBhvr>
                                            <p:cTn id="318" dur="300" fill="hold"/>
                                            <p:tgtEl>
                                              <p:spTgt spid="53"/>
                                            </p:tgtEl>
                                            <p:attrNameLst>
                                              <p:attrName>ppt_w</p:attrName>
                                            </p:attrNameLst>
                                          </p:cBhvr>
                                          <p:tavLst>
                                            <p:tav tm="0">
                                              <p:val>
                                                <p:fltVal val="0"/>
                                              </p:val>
                                            </p:tav>
                                            <p:tav tm="100000">
                                              <p:val>
                                                <p:strVal val="#ppt_w"/>
                                              </p:val>
                                            </p:tav>
                                          </p:tavLst>
                                        </p:anim>
                                        <p:anim calcmode="lin" valueType="num">
                                          <p:cBhvr>
                                            <p:cTn id="319" dur="300" fill="hold"/>
                                            <p:tgtEl>
                                              <p:spTgt spid="53"/>
                                            </p:tgtEl>
                                            <p:attrNameLst>
                                              <p:attrName>ppt_h</p:attrName>
                                            </p:attrNameLst>
                                          </p:cBhvr>
                                          <p:tavLst>
                                            <p:tav tm="0">
                                              <p:val>
                                                <p:fltVal val="0"/>
                                              </p:val>
                                            </p:tav>
                                            <p:tav tm="100000">
                                              <p:val>
                                                <p:strVal val="#ppt_h"/>
                                              </p:val>
                                            </p:tav>
                                          </p:tavLst>
                                        </p:anim>
                                        <p:animEffect transition="in" filter="fade">
                                          <p:cBhvr>
                                            <p:cTn id="320" dur="300"/>
                                            <p:tgtEl>
                                              <p:spTgt spid="53"/>
                                            </p:tgtEl>
                                          </p:cBhvr>
                                        </p:animEffect>
                                      </p:childTnLst>
                                    </p:cTn>
                                  </p:par>
                                  <p:par>
                                    <p:cTn id="321" presetID="6" presetClass="emph" presetSubtype="0" autoRev="1" fill="hold" grpId="1" nodeType="withEffect">
                                      <p:stCondLst>
                                        <p:cond delay="1500"/>
                                      </p:stCondLst>
                                      <p:childTnLst>
                                        <p:animScale>
                                          <p:cBhvr>
                                            <p:cTn id="322" dur="150" fill="hold"/>
                                            <p:tgtEl>
                                              <p:spTgt spid="53"/>
                                            </p:tgtEl>
                                          </p:cBhvr>
                                          <p:by x="110000" y="110000"/>
                                        </p:animScale>
                                      </p:childTnLst>
                                    </p:cTn>
                                  </p:par>
                                  <p:par>
                                    <p:cTn id="323" presetID="53" presetClass="entr" presetSubtype="16" fill="hold" grpId="0" nodeType="withEffect">
                                      <p:stCondLst>
                                        <p:cond delay="1800"/>
                                      </p:stCondLst>
                                      <p:childTnLst>
                                        <p:set>
                                          <p:cBhvr>
                                            <p:cTn id="324" dur="1" fill="hold">
                                              <p:stCondLst>
                                                <p:cond delay="0"/>
                                              </p:stCondLst>
                                            </p:cTn>
                                            <p:tgtEl>
                                              <p:spTgt spid="54"/>
                                            </p:tgtEl>
                                            <p:attrNameLst>
                                              <p:attrName>style.visibility</p:attrName>
                                            </p:attrNameLst>
                                          </p:cBhvr>
                                          <p:to>
                                            <p:strVal val="visible"/>
                                          </p:to>
                                        </p:set>
                                        <p:anim calcmode="lin" valueType="num">
                                          <p:cBhvr>
                                            <p:cTn id="325" dur="300" fill="hold"/>
                                            <p:tgtEl>
                                              <p:spTgt spid="54"/>
                                            </p:tgtEl>
                                            <p:attrNameLst>
                                              <p:attrName>ppt_w</p:attrName>
                                            </p:attrNameLst>
                                          </p:cBhvr>
                                          <p:tavLst>
                                            <p:tav tm="0">
                                              <p:val>
                                                <p:fltVal val="0"/>
                                              </p:val>
                                            </p:tav>
                                            <p:tav tm="100000">
                                              <p:val>
                                                <p:strVal val="#ppt_w"/>
                                              </p:val>
                                            </p:tav>
                                          </p:tavLst>
                                        </p:anim>
                                        <p:anim calcmode="lin" valueType="num">
                                          <p:cBhvr>
                                            <p:cTn id="326" dur="300" fill="hold"/>
                                            <p:tgtEl>
                                              <p:spTgt spid="54"/>
                                            </p:tgtEl>
                                            <p:attrNameLst>
                                              <p:attrName>ppt_h</p:attrName>
                                            </p:attrNameLst>
                                          </p:cBhvr>
                                          <p:tavLst>
                                            <p:tav tm="0">
                                              <p:val>
                                                <p:fltVal val="0"/>
                                              </p:val>
                                            </p:tav>
                                            <p:tav tm="100000">
                                              <p:val>
                                                <p:strVal val="#ppt_h"/>
                                              </p:val>
                                            </p:tav>
                                          </p:tavLst>
                                        </p:anim>
                                        <p:animEffect transition="in" filter="fade">
                                          <p:cBhvr>
                                            <p:cTn id="327" dur="300"/>
                                            <p:tgtEl>
                                              <p:spTgt spid="54"/>
                                            </p:tgtEl>
                                          </p:cBhvr>
                                        </p:animEffect>
                                      </p:childTnLst>
                                    </p:cTn>
                                  </p:par>
                                  <p:par>
                                    <p:cTn id="328" presetID="6" presetClass="emph" presetSubtype="0" autoRev="1" fill="hold" grpId="1" nodeType="withEffect">
                                      <p:stCondLst>
                                        <p:cond delay="2100"/>
                                      </p:stCondLst>
                                      <p:childTnLst>
                                        <p:animScale>
                                          <p:cBhvr>
                                            <p:cTn id="329" dur="150" fill="hold"/>
                                            <p:tgtEl>
                                              <p:spTgt spid="54"/>
                                            </p:tgtEl>
                                          </p:cBhvr>
                                          <p:by x="110000" y="110000"/>
                                        </p:animScale>
                                      </p:childTnLst>
                                    </p:cTn>
                                  </p:par>
                                  <p:par>
                                    <p:cTn id="330" presetID="2" presetClass="entr" presetSubtype="2" fill="hold" grpId="0" nodeType="withEffect">
                                      <p:stCondLst>
                                        <p:cond delay="1500"/>
                                      </p:stCondLst>
                                      <p:childTnLst>
                                        <p:set>
                                          <p:cBhvr>
                                            <p:cTn id="331" dur="1" fill="hold">
                                              <p:stCondLst>
                                                <p:cond delay="0"/>
                                              </p:stCondLst>
                                            </p:cTn>
                                            <p:tgtEl>
                                              <p:spTgt spid="55"/>
                                            </p:tgtEl>
                                            <p:attrNameLst>
                                              <p:attrName>style.visibility</p:attrName>
                                            </p:attrNameLst>
                                          </p:cBhvr>
                                          <p:to>
                                            <p:strVal val="visible"/>
                                          </p:to>
                                        </p:set>
                                        <p:anim calcmode="lin" valueType="num">
                                          <p:cBhvr additive="base">
                                            <p:cTn id="332" dur="500" fill="hold"/>
                                            <p:tgtEl>
                                              <p:spTgt spid="55"/>
                                            </p:tgtEl>
                                            <p:attrNameLst>
                                              <p:attrName>ppt_x</p:attrName>
                                            </p:attrNameLst>
                                          </p:cBhvr>
                                          <p:tavLst>
                                            <p:tav tm="0">
                                              <p:val>
                                                <p:strVal val="1+#ppt_w/2"/>
                                              </p:val>
                                            </p:tav>
                                            <p:tav tm="100000">
                                              <p:val>
                                                <p:strVal val="#ppt_x"/>
                                              </p:val>
                                            </p:tav>
                                          </p:tavLst>
                                        </p:anim>
                                        <p:anim calcmode="lin" valueType="num">
                                          <p:cBhvr additive="base">
                                            <p:cTn id="333" dur="500" fill="hold"/>
                                            <p:tgtEl>
                                              <p:spTgt spid="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p:bldP spid="35" grpId="1"/>
          <p:bldP spid="36" grpId="0" animBg="1"/>
          <p:bldP spid="36" grpId="1" animBg="1"/>
          <p:bldP spid="40" grpId="0"/>
          <p:bldP spid="40" grpId="1"/>
          <p:bldP spid="41" grpId="0"/>
          <p:bldP spid="42" grpId="0" animBg="1"/>
          <p:bldP spid="42" grpId="1" animBg="1"/>
          <p:bldP spid="43" grpId="0"/>
          <p:bldP spid="43" grpId="1"/>
          <p:bldP spid="44" grpId="0"/>
          <p:bldP spid="69" grpId="0" animBg="1"/>
          <p:bldP spid="69" grpId="1" animBg="1"/>
          <p:bldP spid="70" grpId="0"/>
          <p:bldP spid="70" grpId="1"/>
          <p:bldP spid="71" grpId="0"/>
          <p:bldP spid="75" grpId="0" animBg="1"/>
          <p:bldP spid="75" grpId="1" animBg="1"/>
          <p:bldP spid="76" grpId="0"/>
          <p:bldP spid="76" grpId="1"/>
          <p:bldP spid="77" grpId="0"/>
          <p:bldP spid="78" grpId="0" animBg="1"/>
          <p:bldP spid="78" grpId="1" animBg="1"/>
          <p:bldP spid="79" grpId="0"/>
          <p:bldP spid="79" grpId="1"/>
          <p:bldP spid="80" grpId="0"/>
          <p:bldP spid="49" grpId="0" animBg="1"/>
          <p:bldP spid="49" grpId="1" animBg="1"/>
          <p:bldP spid="50" grpId="0"/>
          <p:bldP spid="50" grpId="1"/>
          <p:bldP spid="51" grpId="0"/>
          <p:bldP spid="53" grpId="0" animBg="1"/>
          <p:bldP spid="53" grpId="1" animBg="1"/>
          <p:bldP spid="54" grpId="0"/>
          <p:bldP spid="54" grpId="1"/>
          <p:bldP spid="55"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02</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9" y="338497"/>
            <a:ext cx="18558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类图概述</a:t>
            </a:r>
            <a:r>
              <a:rPr lang="en-US" altLang="zh-CN" sz="1600" b="1" baseline="30000" dirty="0">
                <a:solidFill>
                  <a:srgbClr val="EA5514"/>
                </a:solidFill>
                <a:latin typeface="微软雅黑" pitchFamily="34" charset="-122"/>
                <a:ea typeface="微软雅黑" pitchFamily="34" charset="-122"/>
                <a:cs typeface="宋体" pitchFamily="2" charset="-122"/>
              </a:rPr>
              <a:t>[1]</a:t>
            </a:r>
          </a:p>
        </p:txBody>
      </p:sp>
      <p:sp>
        <p:nvSpPr>
          <p:cNvPr id="8" name="矩形 7">
            <a:extLst>
              <a:ext uri="{FF2B5EF4-FFF2-40B4-BE49-F238E27FC236}">
                <a16:creationId xmlns:a16="http://schemas.microsoft.com/office/drawing/2014/main" id="{B991EB8B-480D-46C4-8B77-1CAA5DDC471A}"/>
              </a:ext>
            </a:extLst>
          </p:cNvPr>
          <p:cNvSpPr/>
          <p:nvPr/>
        </p:nvSpPr>
        <p:spPr>
          <a:xfrm>
            <a:off x="-86906" y="773327"/>
            <a:ext cx="9144000" cy="646331"/>
          </a:xfrm>
          <a:prstGeom prst="rect">
            <a:avLst/>
          </a:prstGeom>
        </p:spPr>
        <p:txBody>
          <a:bodyPr wrap="square">
            <a:spAutoFit/>
          </a:bodyPr>
          <a:lstStyle/>
          <a:p>
            <a:pPr algn="ctr">
              <a:lnSpc>
                <a:spcPct val="90000"/>
              </a:lnSpc>
            </a:pP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rPr>
              <a:t>在</a:t>
            </a:r>
            <a:r>
              <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rPr>
              <a:t>UML</a:t>
            </a: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rPr>
              <a:t>中，类属性的语法为：</a:t>
            </a:r>
          </a:p>
          <a:p>
            <a:pPr algn="ctr">
              <a:lnSpc>
                <a:spcPct val="90000"/>
              </a:lnSpc>
            </a:pPr>
            <a:r>
              <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rPr>
              <a:t>可见性</a:t>
            </a:r>
            <a:r>
              <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rPr>
              <a:t>属性名 </a:t>
            </a:r>
            <a:r>
              <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rPr>
              <a:t>类型</a:t>
            </a:r>
            <a:r>
              <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rPr>
              <a:t>初始值</a:t>
            </a:r>
            <a:r>
              <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rPr>
              <a:t>属性字符串</a:t>
            </a:r>
            <a:r>
              <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rPr>
              <a:t>}]</a:t>
            </a:r>
          </a:p>
        </p:txBody>
      </p:sp>
      <p:sp>
        <p:nvSpPr>
          <p:cNvPr id="10" name="文本框 9">
            <a:extLst>
              <a:ext uri="{FF2B5EF4-FFF2-40B4-BE49-F238E27FC236}">
                <a16:creationId xmlns:a16="http://schemas.microsoft.com/office/drawing/2014/main" id="{904DE6AB-9B0B-4F94-843A-F3EA3A62FEBF}"/>
              </a:ext>
            </a:extLst>
          </p:cNvPr>
          <p:cNvSpPr txBox="1"/>
          <p:nvPr/>
        </p:nvSpPr>
        <p:spPr>
          <a:xfrm>
            <a:off x="545437" y="1413751"/>
            <a:ext cx="8419051" cy="3465179"/>
          </a:xfrm>
          <a:prstGeom prst="rect">
            <a:avLst/>
          </a:prstGeom>
          <a:noFill/>
        </p:spPr>
        <p:txBody>
          <a:bodyPr wrap="square">
            <a:spAutoFit/>
          </a:bodyPr>
          <a:lstStyle/>
          <a:p>
            <a:pPr>
              <a:lnSpc>
                <a:spcPct val="150000"/>
              </a:lnSpc>
            </a:pPr>
            <a:r>
              <a:rPr lang="zh-CN" altLang="en-US" b="1" dirty="0">
                <a:solidFill>
                  <a:srgbClr val="EA5514"/>
                </a:solidFill>
                <a:latin typeface="微软雅黑" panose="020B0503020204020204" pitchFamily="34" charset="-122"/>
                <a:ea typeface="微软雅黑" panose="020B0503020204020204" pitchFamily="34" charset="-122"/>
              </a:rPr>
              <a:t>①可见性</a:t>
            </a:r>
            <a:r>
              <a:rPr lang="zh-CN" altLang="en-US" sz="1400" b="1" dirty="0">
                <a:latin typeface="微软雅黑" panose="020B0503020204020204" pitchFamily="34" charset="-122"/>
                <a:ea typeface="微软雅黑" panose="020B0503020204020204" pitchFamily="34" charset="-122"/>
              </a:rPr>
              <a:t>：</a:t>
            </a:r>
            <a:endParaRPr lang="en-US" altLang="zh-CN" sz="1400" b="1" dirty="0">
              <a:latin typeface="微软雅黑" panose="020B0503020204020204" pitchFamily="34" charset="-122"/>
              <a:ea typeface="微软雅黑" panose="020B0503020204020204" pitchFamily="34" charset="-122"/>
            </a:endParaRPr>
          </a:p>
          <a:p>
            <a:pPr>
              <a:lnSpc>
                <a:spcPct val="150000"/>
              </a:lnSpc>
            </a:pPr>
            <a:r>
              <a:rPr lang="en-US" altLang="zh-CN" sz="1400" b="1" dirty="0">
                <a:latin typeface="微软雅黑" panose="020B0503020204020204" pitchFamily="34" charset="-122"/>
                <a:ea typeface="微软雅黑" panose="020B0503020204020204" pitchFamily="34" charset="-122"/>
              </a:rPr>
              <a:t>	</a:t>
            </a:r>
            <a:r>
              <a:rPr lang="zh-CN" altLang="en-US" sz="1400" b="1" dirty="0">
                <a:latin typeface="微软雅黑" panose="020B0503020204020204" pitchFamily="34" charset="-122"/>
                <a:ea typeface="微软雅黑" panose="020B0503020204020204" pitchFamily="34" charset="-122"/>
              </a:rPr>
              <a:t>公有（</a:t>
            </a:r>
            <a:r>
              <a:rPr lang="en-US" altLang="zh-CN" sz="1400" b="1" dirty="0">
                <a:latin typeface="微软雅黑" panose="020B0503020204020204" pitchFamily="34" charset="-122"/>
                <a:ea typeface="微软雅黑" panose="020B0503020204020204" pitchFamily="34" charset="-122"/>
              </a:rPr>
              <a:t>Public</a:t>
            </a:r>
            <a:r>
              <a:rPr lang="zh-CN" altLang="en-US" sz="1400" b="1" dirty="0">
                <a:latin typeface="微软雅黑" panose="020B0503020204020204" pitchFamily="34" charset="-122"/>
                <a:ea typeface="微软雅黑" panose="020B0503020204020204" pitchFamily="34" charset="-122"/>
              </a:rPr>
              <a:t>）</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a:t>
            </a:r>
            <a:r>
              <a:rPr lang="en-US" altLang="zh-CN" b="1" dirty="0">
                <a:solidFill>
                  <a:schemeClr val="accent6">
                    <a:lumMod val="75000"/>
                  </a:schemeClr>
                </a:solidFill>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a:t>
            </a:r>
            <a:endParaRPr lang="en-US" altLang="zh-CN" sz="1400" b="1" dirty="0">
              <a:latin typeface="微软雅黑" panose="020B0503020204020204" pitchFamily="34" charset="-122"/>
              <a:ea typeface="微软雅黑" panose="020B0503020204020204" pitchFamily="34" charset="-122"/>
            </a:endParaRPr>
          </a:p>
          <a:p>
            <a:pPr>
              <a:lnSpc>
                <a:spcPct val="150000"/>
              </a:lnSpc>
            </a:pPr>
            <a:r>
              <a:rPr lang="en-US" altLang="zh-CN" sz="1400" b="1" dirty="0">
                <a:latin typeface="微软雅黑" panose="020B0503020204020204" pitchFamily="34" charset="-122"/>
                <a:ea typeface="微软雅黑" panose="020B0503020204020204" pitchFamily="34" charset="-122"/>
              </a:rPr>
              <a:t>	</a:t>
            </a:r>
            <a:r>
              <a:rPr lang="zh-CN" altLang="en-US" sz="1400" b="1" dirty="0">
                <a:latin typeface="微软雅黑" panose="020B0503020204020204" pitchFamily="34" charset="-122"/>
                <a:ea typeface="微软雅黑" panose="020B0503020204020204" pitchFamily="34" charset="-122"/>
              </a:rPr>
              <a:t>私有（</a:t>
            </a:r>
            <a:r>
              <a:rPr lang="en-US" altLang="zh-CN" sz="1400" b="1" dirty="0">
                <a:latin typeface="微软雅黑" panose="020B0503020204020204" pitchFamily="34" charset="-122"/>
                <a:ea typeface="微软雅黑" panose="020B0503020204020204" pitchFamily="34" charset="-122"/>
              </a:rPr>
              <a:t>Private</a:t>
            </a:r>
            <a:r>
              <a:rPr lang="zh-CN" altLang="en-US" sz="1400" b="1" dirty="0">
                <a:latin typeface="微软雅黑" panose="020B0503020204020204" pitchFamily="34" charset="-122"/>
                <a:ea typeface="微软雅黑" panose="020B0503020204020204" pitchFamily="34" charset="-122"/>
              </a:rPr>
              <a:t>）</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a:t>
            </a:r>
            <a:r>
              <a:rPr lang="en-US" altLang="zh-CN" sz="1400" b="1" dirty="0">
                <a:solidFill>
                  <a:schemeClr val="accent6">
                    <a:lumMod val="75000"/>
                  </a:schemeClr>
                </a:solidFill>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a:t>
            </a:r>
            <a:endParaRPr lang="en-US" altLang="zh-CN" sz="1400" b="1" dirty="0">
              <a:latin typeface="微软雅黑" panose="020B0503020204020204" pitchFamily="34" charset="-122"/>
              <a:ea typeface="微软雅黑" panose="020B0503020204020204" pitchFamily="34" charset="-122"/>
            </a:endParaRPr>
          </a:p>
          <a:p>
            <a:pPr>
              <a:lnSpc>
                <a:spcPct val="150000"/>
              </a:lnSpc>
            </a:pPr>
            <a:r>
              <a:rPr lang="en-US" altLang="zh-CN" sz="1400" b="1" dirty="0">
                <a:latin typeface="微软雅黑" panose="020B0503020204020204" pitchFamily="34" charset="-122"/>
                <a:ea typeface="微软雅黑" panose="020B0503020204020204" pitchFamily="34" charset="-122"/>
              </a:rPr>
              <a:t>	</a:t>
            </a:r>
            <a:r>
              <a:rPr lang="zh-CN" altLang="en-US" sz="1400" b="1" dirty="0">
                <a:latin typeface="微软雅黑" panose="020B0503020204020204" pitchFamily="34" charset="-122"/>
                <a:ea typeface="微软雅黑" panose="020B0503020204020204" pitchFamily="34" charset="-122"/>
              </a:rPr>
              <a:t>受保护（</a:t>
            </a:r>
            <a:r>
              <a:rPr lang="en-US" altLang="zh-CN" sz="1400" b="1" dirty="0">
                <a:latin typeface="微软雅黑" panose="020B0503020204020204" pitchFamily="34" charset="-122"/>
                <a:ea typeface="微软雅黑" panose="020B0503020204020204" pitchFamily="34" charset="-122"/>
              </a:rPr>
              <a:t>Protected</a:t>
            </a:r>
            <a:r>
              <a:rPr lang="zh-CN" altLang="en-US" sz="1400" b="1" dirty="0">
                <a:latin typeface="微软雅黑" panose="020B0503020204020204" pitchFamily="34" charset="-122"/>
                <a:ea typeface="微软雅黑" panose="020B0503020204020204" pitchFamily="34" charset="-122"/>
              </a:rPr>
              <a:t>）</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a:t>
            </a:r>
            <a:r>
              <a:rPr lang="en-US" altLang="zh-CN" sz="1600" b="1" dirty="0">
                <a:solidFill>
                  <a:schemeClr val="accent6">
                    <a:lumMod val="75000"/>
                  </a:schemeClr>
                </a:solidFill>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a:t>
            </a:r>
            <a:r>
              <a:rPr lang="en-US" altLang="zh-CN" sz="1400" b="1" dirty="0">
                <a:latin typeface="微软雅黑" panose="020B0503020204020204" pitchFamily="34" charset="-122"/>
                <a:ea typeface="微软雅黑" panose="020B0503020204020204" pitchFamily="34" charset="-122"/>
              </a:rPr>
              <a:t>	</a:t>
            </a:r>
          </a:p>
          <a:p>
            <a:pPr>
              <a:lnSpc>
                <a:spcPct val="150000"/>
              </a:lnSpc>
            </a:pPr>
            <a:r>
              <a:rPr lang="zh-CN" altLang="en-US" b="1" dirty="0">
                <a:solidFill>
                  <a:srgbClr val="EA5514"/>
                </a:solidFill>
                <a:latin typeface="微软雅黑" panose="020B0503020204020204" pitchFamily="34" charset="-122"/>
                <a:ea typeface="微软雅黑" panose="020B0503020204020204" pitchFamily="34" charset="-122"/>
              </a:rPr>
              <a:t>②属性名</a:t>
            </a:r>
            <a:r>
              <a:rPr lang="zh-CN" altLang="en-US" sz="1400" b="1" dirty="0">
                <a:latin typeface="微软雅黑" panose="020B0503020204020204" pitchFamily="34" charset="-122"/>
                <a:ea typeface="微软雅黑" panose="020B0503020204020204" pitchFamily="34" charset="-122"/>
              </a:rPr>
              <a:t>：</a:t>
            </a:r>
            <a:endParaRPr lang="en-US" altLang="zh-CN" sz="1400" b="1" dirty="0">
              <a:latin typeface="微软雅黑" panose="020B0503020204020204" pitchFamily="34" charset="-122"/>
              <a:ea typeface="微软雅黑" panose="020B0503020204020204" pitchFamily="34" charset="-122"/>
            </a:endParaRPr>
          </a:p>
          <a:p>
            <a:pPr>
              <a:lnSpc>
                <a:spcPct val="150000"/>
              </a:lnSpc>
            </a:pPr>
            <a:r>
              <a:rPr lang="en-US" altLang="zh-CN" sz="1400" b="1" dirty="0">
                <a:solidFill>
                  <a:schemeClr val="accent6">
                    <a:lumMod val="75000"/>
                  </a:schemeClr>
                </a:solidFill>
                <a:latin typeface="微软雅黑" panose="020B0503020204020204" pitchFamily="34" charset="-122"/>
                <a:ea typeface="微软雅黑" panose="020B0503020204020204" pitchFamily="34" charset="-122"/>
              </a:rPr>
              <a:t>	</a:t>
            </a:r>
            <a:r>
              <a:rPr lang="zh-CN" altLang="en-US" sz="1600" b="1" dirty="0">
                <a:solidFill>
                  <a:schemeClr val="accent6">
                    <a:lumMod val="75000"/>
                  </a:schemeClr>
                </a:solidFill>
                <a:latin typeface="微软雅黑" panose="020B0503020204020204" pitchFamily="34" charset="-122"/>
                <a:ea typeface="微软雅黑" panose="020B0503020204020204" pitchFamily="34" charset="-122"/>
              </a:rPr>
              <a:t>每个属性都必须有一个名字以区别于类中的其他属性，是类的一个特性。</a:t>
            </a:r>
            <a:r>
              <a:rPr lang="en-US" altLang="zh-CN" sz="1600" b="1" dirty="0">
                <a:solidFill>
                  <a:schemeClr val="accent6">
                    <a:lumMod val="75000"/>
                  </a:schemeClr>
                </a:solidFill>
                <a:latin typeface="微软雅黑" panose="020B0503020204020204" pitchFamily="34" charset="-122"/>
                <a:ea typeface="微软雅黑" panose="020B0503020204020204" pitchFamily="34" charset="-122"/>
              </a:rPr>
              <a:t>	</a:t>
            </a:r>
          </a:p>
          <a:p>
            <a:pPr>
              <a:lnSpc>
                <a:spcPct val="150000"/>
              </a:lnSpc>
            </a:pPr>
            <a:r>
              <a:rPr lang="en-US" altLang="zh-CN" sz="1600" b="1" dirty="0">
                <a:solidFill>
                  <a:schemeClr val="accent6">
                    <a:lumMod val="75000"/>
                  </a:schemeClr>
                </a:solidFill>
                <a:latin typeface="微软雅黑" panose="020B0503020204020204" pitchFamily="34" charset="-122"/>
                <a:ea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rPr>
              <a:t>属性名由描述所属类的特性的名词或名词短语组成。按照</a:t>
            </a:r>
            <a:r>
              <a:rPr lang="en-US" altLang="zh-CN" sz="1600" b="1" dirty="0">
                <a:latin typeface="微软雅黑" panose="020B0503020204020204" pitchFamily="34" charset="-122"/>
                <a:ea typeface="微软雅黑" panose="020B0503020204020204" pitchFamily="34" charset="-122"/>
              </a:rPr>
              <a:t>UML</a:t>
            </a:r>
            <a:r>
              <a:rPr lang="zh-CN" altLang="en-US" sz="1600" b="1" dirty="0">
                <a:latin typeface="微软雅黑" panose="020B0503020204020204" pitchFamily="34" charset="-122"/>
                <a:ea typeface="微软雅黑" panose="020B0503020204020204" pitchFamily="34" charset="-122"/>
              </a:rPr>
              <a:t>的约定，单字属性名小写。如果属性名包含多个单词，这些单词要合并，且除了第一个单词外其余单词的首字母要大写。</a:t>
            </a:r>
          </a:p>
        </p:txBody>
      </p:sp>
    </p:spTree>
    <p:extLst>
      <p:ext uri="{BB962C8B-B14F-4D97-AF65-F5344CB8AC3E}">
        <p14:creationId xmlns:p14="http://schemas.microsoft.com/office/powerpoint/2010/main" val="24449846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02</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9" y="338497"/>
            <a:ext cx="18558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类图概述</a:t>
            </a:r>
            <a:r>
              <a:rPr lang="en-US" altLang="zh-CN" sz="1600" b="1" baseline="30000" dirty="0">
                <a:solidFill>
                  <a:srgbClr val="EA5514"/>
                </a:solidFill>
                <a:latin typeface="微软雅黑" pitchFamily="34" charset="-122"/>
                <a:ea typeface="微软雅黑" pitchFamily="34" charset="-122"/>
                <a:cs typeface="宋体" pitchFamily="2" charset="-122"/>
              </a:rPr>
              <a:t>[1]</a:t>
            </a:r>
          </a:p>
        </p:txBody>
      </p:sp>
      <p:sp>
        <p:nvSpPr>
          <p:cNvPr id="9" name="文本框 8">
            <a:extLst>
              <a:ext uri="{FF2B5EF4-FFF2-40B4-BE49-F238E27FC236}">
                <a16:creationId xmlns:a16="http://schemas.microsoft.com/office/drawing/2014/main" id="{35262F7D-6C04-4586-AB26-37F9650BC760}"/>
              </a:ext>
            </a:extLst>
          </p:cNvPr>
          <p:cNvSpPr txBox="1"/>
          <p:nvPr/>
        </p:nvSpPr>
        <p:spPr>
          <a:xfrm>
            <a:off x="565482" y="914772"/>
            <a:ext cx="8162141" cy="3649845"/>
          </a:xfrm>
          <a:prstGeom prst="rect">
            <a:avLst/>
          </a:prstGeom>
          <a:noFill/>
        </p:spPr>
        <p:txBody>
          <a:bodyPr wrap="square">
            <a:spAutoFit/>
          </a:bodyPr>
          <a:lstStyle/>
          <a:p>
            <a:pPr>
              <a:lnSpc>
                <a:spcPct val="150000"/>
              </a:lnSpc>
            </a:pPr>
            <a:r>
              <a:rPr lang="zh-CN" altLang="en-US" sz="2000" b="1" dirty="0">
                <a:solidFill>
                  <a:srgbClr val="EA5514"/>
                </a:solidFill>
                <a:latin typeface="微软雅黑" panose="020B0503020204020204" pitchFamily="34" charset="-122"/>
                <a:ea typeface="微软雅黑" panose="020B0503020204020204" pitchFamily="34" charset="-122"/>
              </a:rPr>
              <a:t>③类型</a:t>
            </a:r>
            <a:r>
              <a:rPr lang="zh-CN" altLang="en-US" sz="1600" dirty="0">
                <a:latin typeface="微软雅黑" panose="020B0503020204020204" pitchFamily="34" charset="-122"/>
                <a:ea typeface="微软雅黑" panose="020B0503020204020204" pitchFamily="34" charset="-122"/>
              </a:rPr>
              <a:t>：</a:t>
            </a:r>
            <a:r>
              <a:rPr lang="zh-CN" altLang="en-US" sz="1600" b="1" dirty="0">
                <a:solidFill>
                  <a:schemeClr val="accent6">
                    <a:lumMod val="75000"/>
                  </a:schemeClr>
                </a:solidFill>
                <a:latin typeface="微软雅黑" panose="020B0503020204020204" pitchFamily="34" charset="-122"/>
                <a:ea typeface="微软雅黑" panose="020B0503020204020204" pitchFamily="34" charset="-122"/>
              </a:rPr>
              <a:t>说明属性的数据类型。</a:t>
            </a:r>
            <a:r>
              <a:rPr lang="zh-CN" altLang="en-US" sz="1600" b="1" dirty="0">
                <a:latin typeface="微软雅黑" panose="020B0503020204020204" pitchFamily="34" charset="-122"/>
                <a:ea typeface="微软雅黑" panose="020B0503020204020204" pitchFamily="34" charset="-122"/>
              </a:rPr>
              <a:t>在类的图标里，可以指定每个属性值的类型。可能的类型包括字符串（</a:t>
            </a:r>
            <a:r>
              <a:rPr lang="en-US" altLang="zh-CN" sz="1600" b="1" dirty="0">
                <a:latin typeface="微软雅黑" panose="020B0503020204020204" pitchFamily="34" charset="-122"/>
                <a:ea typeface="微软雅黑" panose="020B0503020204020204" pitchFamily="34" charset="-122"/>
              </a:rPr>
              <a:t>string</a:t>
            </a:r>
            <a:r>
              <a:rPr lang="zh-CN" altLang="en-US" sz="1600" b="1" dirty="0">
                <a:latin typeface="微软雅黑" panose="020B0503020204020204" pitchFamily="34" charset="-122"/>
                <a:ea typeface="微软雅黑" panose="020B0503020204020204" pitchFamily="34" charset="-122"/>
              </a:rPr>
              <a:t>）、浮点型（</a:t>
            </a:r>
            <a:r>
              <a:rPr lang="en-US" altLang="zh-CN" sz="1600" b="1" dirty="0">
                <a:latin typeface="微软雅黑" panose="020B0503020204020204" pitchFamily="34" charset="-122"/>
                <a:ea typeface="微软雅黑" panose="020B0503020204020204" pitchFamily="34" charset="-122"/>
              </a:rPr>
              <a:t>float</a:t>
            </a:r>
            <a:r>
              <a:rPr lang="zh-CN" altLang="en-US" sz="1600" b="1" dirty="0">
                <a:latin typeface="微软雅黑" panose="020B0503020204020204" pitchFamily="34" charset="-122"/>
                <a:ea typeface="微软雅黑" panose="020B0503020204020204" pitchFamily="34" charset="-122"/>
              </a:rPr>
              <a:t>）、整型（</a:t>
            </a:r>
            <a:r>
              <a:rPr lang="en-US" altLang="zh-CN" sz="1600" b="1" dirty="0">
                <a:latin typeface="微软雅黑" panose="020B0503020204020204" pitchFamily="34" charset="-122"/>
                <a:ea typeface="微软雅黑" panose="020B0503020204020204" pitchFamily="34" charset="-122"/>
              </a:rPr>
              <a:t>int</a:t>
            </a:r>
            <a:r>
              <a:rPr lang="zh-CN" altLang="en-US" sz="1600" b="1" dirty="0">
                <a:latin typeface="微软雅黑" panose="020B0503020204020204" pitchFamily="34" charset="-122"/>
                <a:ea typeface="微软雅黑" panose="020B0503020204020204" pitchFamily="34" charset="-122"/>
              </a:rPr>
              <a:t>）和布尔型（</a:t>
            </a:r>
            <a:r>
              <a:rPr lang="en-US" altLang="zh-CN" sz="1600" b="1" dirty="0" err="1">
                <a:latin typeface="微软雅黑" panose="020B0503020204020204" pitchFamily="34" charset="-122"/>
                <a:ea typeface="微软雅黑" panose="020B0503020204020204" pitchFamily="34" charset="-122"/>
              </a:rPr>
              <a:t>boolean</a:t>
            </a:r>
            <a:r>
              <a:rPr lang="zh-CN" altLang="en-US" sz="1600" b="1" dirty="0">
                <a:latin typeface="微软雅黑" panose="020B0503020204020204" pitchFamily="34" charset="-122"/>
                <a:ea typeface="微软雅黑" panose="020B0503020204020204" pitchFamily="34" charset="-122"/>
              </a:rPr>
              <a:t>）（以及其他的枚举类型）。</a:t>
            </a:r>
            <a:r>
              <a:rPr lang="zh-CN" altLang="en-US" sz="1600" b="1" dirty="0">
                <a:solidFill>
                  <a:schemeClr val="accent6">
                    <a:lumMod val="75000"/>
                  </a:schemeClr>
                </a:solidFill>
                <a:latin typeface="微软雅黑" panose="020B0503020204020204" pitchFamily="34" charset="-122"/>
                <a:ea typeface="微软雅黑" panose="020B0503020204020204" pitchFamily="34" charset="-122"/>
              </a:rPr>
              <a:t>指明类型时，需要在属性值后面加上类型名，中间用冒号隔开。还可以为属性指定一个缺省值。</a:t>
            </a:r>
          </a:p>
          <a:p>
            <a:pPr>
              <a:lnSpc>
                <a:spcPct val="150000"/>
              </a:lnSpc>
            </a:pPr>
            <a:r>
              <a:rPr lang="zh-CN" altLang="en-US" sz="2000" b="1" dirty="0">
                <a:solidFill>
                  <a:srgbClr val="EA5514"/>
                </a:solidFill>
                <a:latin typeface="微软雅黑" panose="020B0503020204020204" pitchFamily="34" charset="-122"/>
                <a:ea typeface="微软雅黑" panose="020B0503020204020204" pitchFamily="34" charset="-122"/>
              </a:rPr>
              <a:t>④初始值</a:t>
            </a:r>
            <a:r>
              <a:rPr lang="zh-CN" altLang="en-US" sz="1600"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为了保护系统的完整性，防止漏掉取值或被非法的值破坏系统的完整性，可以设定属性的初始值。</a:t>
            </a:r>
          </a:p>
          <a:p>
            <a:pPr>
              <a:lnSpc>
                <a:spcPct val="150000"/>
              </a:lnSpc>
            </a:pPr>
            <a:r>
              <a:rPr lang="zh-CN" altLang="en-US" sz="2000" b="1" dirty="0">
                <a:solidFill>
                  <a:srgbClr val="EA5514"/>
                </a:solidFill>
                <a:latin typeface="微软雅黑" panose="020B0503020204020204" pitchFamily="34" charset="-122"/>
                <a:ea typeface="微软雅黑" panose="020B0503020204020204" pitchFamily="34" charset="-122"/>
              </a:rPr>
              <a:t>⑤属性字符串</a:t>
            </a:r>
            <a:r>
              <a:rPr lang="zh-CN" altLang="en-US" sz="1600" dirty="0">
                <a:latin typeface="微软雅黑" panose="020B0503020204020204" pitchFamily="34" charset="-122"/>
                <a:ea typeface="微软雅黑" panose="020B0503020204020204" pitchFamily="34" charset="-122"/>
              </a:rPr>
              <a:t>：</a:t>
            </a:r>
            <a:r>
              <a:rPr lang="zh-CN" altLang="en-US" sz="1600" b="1" dirty="0">
                <a:solidFill>
                  <a:schemeClr val="accent6">
                    <a:lumMod val="75000"/>
                  </a:schemeClr>
                </a:solidFill>
                <a:latin typeface="微软雅黑" panose="020B0503020204020204" pitchFamily="34" charset="-122"/>
                <a:ea typeface="微软雅黑" panose="020B0503020204020204" pitchFamily="34" charset="-122"/>
              </a:rPr>
              <a:t>属性字符串用来指定关于属性的其他信息</a:t>
            </a:r>
            <a:r>
              <a:rPr lang="zh-CN" altLang="en-US" sz="1600"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例如某个属性应该是永久的。任何希望添加在属性定义字符串值但又没有合适地方可以加入的规则，都可以放在属性字符串里。</a:t>
            </a:r>
          </a:p>
        </p:txBody>
      </p:sp>
    </p:spTree>
    <p:extLst>
      <p:ext uri="{BB962C8B-B14F-4D97-AF65-F5344CB8AC3E}">
        <p14:creationId xmlns:p14="http://schemas.microsoft.com/office/powerpoint/2010/main" val="41760902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02</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9" y="338497"/>
            <a:ext cx="18558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类图概述</a:t>
            </a:r>
            <a:r>
              <a:rPr lang="en-US" altLang="zh-CN" sz="1600" b="1" baseline="30000" dirty="0">
                <a:solidFill>
                  <a:srgbClr val="EA5514"/>
                </a:solidFill>
                <a:latin typeface="微软雅黑" pitchFamily="34" charset="-122"/>
                <a:ea typeface="微软雅黑" pitchFamily="34" charset="-122"/>
                <a:cs typeface="宋体" pitchFamily="2" charset="-122"/>
              </a:rPr>
              <a:t>[1]</a:t>
            </a:r>
          </a:p>
        </p:txBody>
      </p:sp>
      <p:sp>
        <p:nvSpPr>
          <p:cNvPr id="9" name="文本框 8">
            <a:extLst>
              <a:ext uri="{FF2B5EF4-FFF2-40B4-BE49-F238E27FC236}">
                <a16:creationId xmlns:a16="http://schemas.microsoft.com/office/drawing/2014/main" id="{0E2A03A2-2022-4B39-A9F0-3504E30A41B3}"/>
              </a:ext>
            </a:extLst>
          </p:cNvPr>
          <p:cNvSpPr txBox="1"/>
          <p:nvPr/>
        </p:nvSpPr>
        <p:spPr>
          <a:xfrm>
            <a:off x="732812" y="927827"/>
            <a:ext cx="7655612" cy="2167068"/>
          </a:xfrm>
          <a:prstGeom prst="rect">
            <a:avLst/>
          </a:prstGeom>
          <a:noFill/>
        </p:spPr>
        <p:txBody>
          <a:bodyPr wrap="square">
            <a:sp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3</a:t>
            </a:r>
            <a:r>
              <a:rPr lang="zh-CN" altLang="en-US" sz="2000" b="1" dirty="0">
                <a:latin typeface="微软雅黑" panose="020B0503020204020204" pitchFamily="34" charset="-122"/>
                <a:ea typeface="微软雅黑" panose="020B0503020204020204" pitchFamily="34" charset="-122"/>
              </a:rPr>
              <a:t>）操作</a:t>
            </a:r>
          </a:p>
          <a:p>
            <a:pPr>
              <a:lnSpc>
                <a:spcPct val="150000"/>
              </a:lnSpc>
            </a:pPr>
            <a:r>
              <a:rPr lang="zh-CN" altLang="en-US" sz="1400" dirty="0">
                <a:latin typeface="微软雅黑" panose="020B0503020204020204" pitchFamily="34" charset="-122"/>
                <a:ea typeface="微软雅黑" panose="020B0503020204020204" pitchFamily="34" charset="-122"/>
              </a:rPr>
              <a:t>         </a:t>
            </a:r>
            <a:r>
              <a:rPr lang="zh-CN" altLang="en-US" sz="1800" b="1" dirty="0">
                <a:solidFill>
                  <a:schemeClr val="accent6">
                    <a:lumMod val="75000"/>
                  </a:schemeClr>
                </a:solidFill>
                <a:latin typeface="微软雅黑" panose="020B0503020204020204" pitchFamily="34" charset="-122"/>
                <a:ea typeface="微软雅黑" panose="020B0503020204020204" pitchFamily="34" charset="-122"/>
              </a:rPr>
              <a:t>操作是对类的对象所能做的事务的一个抽象。</a:t>
            </a:r>
            <a:r>
              <a:rPr lang="zh-CN" altLang="en-US" sz="1800" b="1" dirty="0">
                <a:latin typeface="微软雅黑" panose="020B0503020204020204" pitchFamily="34" charset="-122"/>
                <a:ea typeface="微软雅黑" panose="020B0503020204020204" pitchFamily="34" charset="-122"/>
              </a:rPr>
              <a:t>一个类可以有任意数量的操作或者根本没有操作。类如果有操作，则每一个操作也都有一个名字，其它可选的信息包括可见性、参数的名字、参数类型、参数缺省值和操作的返回值的类型等。 </a:t>
            </a:r>
            <a:endParaRPr lang="zh-CN" altLang="en-US" sz="1400" b="1"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0520C4FF-325D-497D-B4CB-20899296FE0C}"/>
              </a:ext>
            </a:extLst>
          </p:cNvPr>
          <p:cNvSpPr/>
          <p:nvPr/>
        </p:nvSpPr>
        <p:spPr>
          <a:xfrm>
            <a:off x="942972" y="3507060"/>
            <a:ext cx="7092280" cy="961289"/>
          </a:xfrm>
          <a:prstGeom prst="rect">
            <a:avLst/>
          </a:prstGeom>
        </p:spPr>
        <p:txBody>
          <a:bodyPr wrap="square">
            <a:spAutoFit/>
          </a:bodyPr>
          <a:lstStyle/>
          <a:p>
            <a:pPr algn="ctr">
              <a:lnSpc>
                <a:spcPct val="150000"/>
              </a:lnSpc>
            </a:pPr>
            <a:r>
              <a:rPr lang="zh-CN" altLang="en-US" sz="2000" b="1" dirty="0">
                <a:latin typeface="微软雅黑" panose="020B0503020204020204" pitchFamily="34" charset="-122"/>
                <a:ea typeface="微软雅黑" panose="020B0503020204020204" pitchFamily="34" charset="-122"/>
              </a:rPr>
              <a:t>在</a:t>
            </a:r>
            <a:r>
              <a:rPr lang="en-US" altLang="zh-CN" sz="2000" b="1" dirty="0">
                <a:latin typeface="微软雅黑" panose="020B0503020204020204" pitchFamily="34" charset="-122"/>
                <a:ea typeface="微软雅黑" panose="020B0503020204020204" pitchFamily="34" charset="-122"/>
              </a:rPr>
              <a:t>UML</a:t>
            </a:r>
            <a:r>
              <a:rPr lang="zh-CN" altLang="en-US" sz="2000" b="1" dirty="0">
                <a:latin typeface="微软雅黑" panose="020B0503020204020204" pitchFamily="34" charset="-122"/>
                <a:ea typeface="微软雅黑" panose="020B0503020204020204" pitchFamily="34" charset="-122"/>
              </a:rPr>
              <a:t>中，类操作的语法为：</a:t>
            </a:r>
          </a:p>
          <a:p>
            <a:pPr algn="ctr">
              <a:lnSpc>
                <a:spcPct val="150000"/>
              </a:lnSpc>
            </a:pP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可见性</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操作名 </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（参数表）</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返回类型</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属性字符串</a:t>
            </a:r>
            <a:r>
              <a:rPr lang="en-US" altLang="zh-CN"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138373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02</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9" y="338497"/>
            <a:ext cx="18558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类图概述</a:t>
            </a:r>
            <a:r>
              <a:rPr lang="en-US" altLang="zh-CN" sz="1600" b="1" baseline="30000" dirty="0">
                <a:solidFill>
                  <a:srgbClr val="EA5514"/>
                </a:solidFill>
                <a:latin typeface="微软雅黑" pitchFamily="34" charset="-122"/>
                <a:ea typeface="微软雅黑" pitchFamily="34" charset="-122"/>
                <a:cs typeface="宋体" pitchFamily="2" charset="-122"/>
              </a:rPr>
              <a:t>[1]</a:t>
            </a:r>
          </a:p>
        </p:txBody>
      </p:sp>
      <p:sp>
        <p:nvSpPr>
          <p:cNvPr id="9" name="文本框 8">
            <a:extLst>
              <a:ext uri="{FF2B5EF4-FFF2-40B4-BE49-F238E27FC236}">
                <a16:creationId xmlns:a16="http://schemas.microsoft.com/office/drawing/2014/main" id="{FA836B99-90E6-428E-9804-C980C2A03768}"/>
              </a:ext>
            </a:extLst>
          </p:cNvPr>
          <p:cNvSpPr txBox="1"/>
          <p:nvPr/>
        </p:nvSpPr>
        <p:spPr>
          <a:xfrm>
            <a:off x="833584" y="842764"/>
            <a:ext cx="7914880" cy="1982402"/>
          </a:xfrm>
          <a:prstGeom prst="rect">
            <a:avLst/>
          </a:prstGeom>
          <a:noFill/>
        </p:spPr>
        <p:txBody>
          <a:bodyPr wrap="square">
            <a:sp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4</a:t>
            </a:r>
            <a:r>
              <a:rPr lang="zh-CN" altLang="en-US" sz="2000" b="1" dirty="0">
                <a:latin typeface="微软雅黑" panose="020B0503020204020204" pitchFamily="34" charset="-122"/>
                <a:ea typeface="微软雅黑" panose="020B0503020204020204" pitchFamily="34" charset="-122"/>
              </a:rPr>
              <a:t>）职责</a:t>
            </a:r>
          </a:p>
          <a:p>
            <a:pPr>
              <a:lnSpc>
                <a:spcPct val="150000"/>
              </a:lnSpc>
            </a:pPr>
            <a:r>
              <a:rPr lang="zh-CN" altLang="en-US" sz="2800" dirty="0">
                <a:latin typeface="微软雅黑" panose="020B0503020204020204" pitchFamily="34" charset="-122"/>
                <a:ea typeface="微软雅黑" panose="020B0503020204020204" pitchFamily="34" charset="-122"/>
              </a:rPr>
              <a:t>    </a:t>
            </a:r>
            <a:r>
              <a:rPr lang="zh-CN" altLang="en-US" sz="1800" b="1" dirty="0">
                <a:latin typeface="微软雅黑" panose="020B0503020204020204" pitchFamily="34" charset="-122"/>
                <a:ea typeface="微软雅黑" panose="020B0503020204020204" pitchFamily="34" charset="-122"/>
              </a:rPr>
              <a:t>在操作列表框下面的区域，你可以用来说明类的职责。</a:t>
            </a:r>
            <a:r>
              <a:rPr lang="zh-CN" altLang="en-US" sz="1800" b="1" dirty="0">
                <a:solidFill>
                  <a:schemeClr val="accent6">
                    <a:lumMod val="75000"/>
                  </a:schemeClr>
                </a:solidFill>
                <a:latin typeface="微软雅黑" panose="020B0503020204020204" pitchFamily="34" charset="-122"/>
                <a:ea typeface="微软雅黑" panose="020B0503020204020204" pitchFamily="34" charset="-122"/>
              </a:rPr>
              <a:t>职责位于操作部分下面的区域，可以用来说明类要做什么或说明另一个类的信息。</a:t>
            </a:r>
            <a:r>
              <a:rPr lang="zh-CN" altLang="en-US" sz="1800" b="1" dirty="0">
                <a:latin typeface="微软雅黑" panose="020B0503020204020204" pitchFamily="34" charset="-122"/>
                <a:ea typeface="微软雅黑" panose="020B0503020204020204" pitchFamily="34" charset="-122"/>
              </a:rPr>
              <a:t>类的职责可以是一个短语或一个句子。在</a:t>
            </a:r>
            <a:r>
              <a:rPr lang="en-US" altLang="zh-CN" sz="1800" b="1" dirty="0">
                <a:latin typeface="微软雅黑" panose="020B0503020204020204" pitchFamily="34" charset="-122"/>
                <a:ea typeface="微软雅黑" panose="020B0503020204020204" pitchFamily="34" charset="-122"/>
              </a:rPr>
              <a:t>UML</a:t>
            </a:r>
            <a:r>
              <a:rPr lang="zh-CN" altLang="en-US" sz="1800" b="1" dirty="0">
                <a:latin typeface="微软雅黑" panose="020B0503020204020204" pitchFamily="34" charset="-122"/>
                <a:ea typeface="微软雅黑" panose="020B0503020204020204" pitchFamily="34" charset="-122"/>
              </a:rPr>
              <a:t>中，把职责列在类图底部的分隔栏中 。</a:t>
            </a:r>
          </a:p>
        </p:txBody>
      </p:sp>
      <p:sp>
        <p:nvSpPr>
          <p:cNvPr id="11" name="文本框 10">
            <a:extLst>
              <a:ext uri="{FF2B5EF4-FFF2-40B4-BE49-F238E27FC236}">
                <a16:creationId xmlns:a16="http://schemas.microsoft.com/office/drawing/2014/main" id="{0F71D023-C516-4E83-B165-55FDFF0B2742}"/>
              </a:ext>
            </a:extLst>
          </p:cNvPr>
          <p:cNvSpPr txBox="1"/>
          <p:nvPr/>
        </p:nvSpPr>
        <p:spPr>
          <a:xfrm>
            <a:off x="823027" y="2825166"/>
            <a:ext cx="7674096" cy="1751570"/>
          </a:xfrm>
          <a:prstGeom prst="rect">
            <a:avLst/>
          </a:prstGeom>
          <a:noFill/>
        </p:spPr>
        <p:txBody>
          <a:bodyPr wrap="square">
            <a:sp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5</a:t>
            </a:r>
            <a:r>
              <a:rPr lang="zh-CN" altLang="en-US" sz="2000" b="1" dirty="0">
                <a:latin typeface="微软雅黑" panose="020B0503020204020204" pitchFamily="34" charset="-122"/>
                <a:ea typeface="微软雅黑" panose="020B0503020204020204" pitchFamily="34" charset="-122"/>
              </a:rPr>
              <a:t>）约束</a:t>
            </a:r>
          </a:p>
          <a:p>
            <a:pPr>
              <a:lnSpc>
                <a:spcPct val="150000"/>
              </a:lnSpc>
            </a:pPr>
            <a:r>
              <a:rPr lang="zh-CN" altLang="en-US" dirty="0">
                <a:latin typeface="微软雅黑" panose="020B0503020204020204" pitchFamily="34" charset="-122"/>
                <a:ea typeface="微软雅黑" panose="020B0503020204020204" pitchFamily="34" charset="-122"/>
              </a:rPr>
              <a:t>     </a:t>
            </a:r>
            <a:r>
              <a:rPr lang="zh-CN" altLang="en-US" sz="1800" b="1" dirty="0">
                <a:solidFill>
                  <a:schemeClr val="accent6">
                    <a:lumMod val="75000"/>
                  </a:schemeClr>
                </a:solidFill>
                <a:latin typeface="微软雅黑" panose="020B0503020204020204" pitchFamily="34" charset="-122"/>
                <a:ea typeface="微软雅黑" panose="020B0503020204020204" pitchFamily="34" charset="-122"/>
              </a:rPr>
              <a:t>说明类的职责是消除二义性的一种非形式化的方法，形式化的方法是使用约束。约束指定了该类所要满足的一个或多个规则。</a:t>
            </a:r>
            <a:endParaRPr lang="en-US" altLang="zh-CN" sz="1800" b="1" dirty="0">
              <a:solidFill>
                <a:schemeClr val="accent6">
                  <a:lumMod val="75000"/>
                </a:schemeClr>
              </a:solidFill>
              <a:latin typeface="微软雅黑" panose="020B0503020204020204" pitchFamily="34" charset="-122"/>
              <a:ea typeface="微软雅黑" panose="020B0503020204020204" pitchFamily="34" charset="-122"/>
            </a:endParaRPr>
          </a:p>
          <a:p>
            <a:pPr>
              <a:lnSpc>
                <a:spcPct val="150000"/>
              </a:lnSpc>
            </a:pPr>
            <a:r>
              <a:rPr lang="zh-CN" altLang="en-US" sz="1800" dirty="0">
                <a:latin typeface="微软雅黑" panose="020B0503020204020204" pitchFamily="34" charset="-122"/>
                <a:ea typeface="微软雅黑" panose="020B0503020204020204" pitchFamily="34" charset="-122"/>
              </a:rPr>
              <a:t>     </a:t>
            </a:r>
            <a:r>
              <a:rPr lang="zh-CN" altLang="en-US" sz="1800" b="1" dirty="0">
                <a:latin typeface="微软雅黑" panose="020B0503020204020204" pitchFamily="34" charset="-122"/>
                <a:ea typeface="微软雅黑" panose="020B0503020204020204" pitchFamily="34" charset="-122"/>
              </a:rPr>
              <a:t>在</a:t>
            </a:r>
            <a:r>
              <a:rPr lang="en-US" altLang="zh-CN" sz="1800" b="1" dirty="0">
                <a:latin typeface="微软雅黑" panose="020B0503020204020204" pitchFamily="34" charset="-122"/>
                <a:ea typeface="微软雅黑" panose="020B0503020204020204" pitchFamily="34" charset="-122"/>
              </a:rPr>
              <a:t>UML</a:t>
            </a:r>
            <a:r>
              <a:rPr lang="zh-CN" altLang="en-US" sz="1800" b="1" dirty="0">
                <a:latin typeface="微软雅黑" panose="020B0503020204020204" pitchFamily="34" charset="-122"/>
                <a:ea typeface="微软雅黑" panose="020B0503020204020204" pitchFamily="34" charset="-122"/>
              </a:rPr>
              <a:t>中，约束是用</a:t>
            </a:r>
            <a:r>
              <a:rPr lang="en-US" altLang="zh-CN" sz="1800" b="1" dirty="0">
                <a:latin typeface="微软雅黑" panose="020B0503020204020204" pitchFamily="34" charset="-122"/>
                <a:ea typeface="微软雅黑" panose="020B0503020204020204" pitchFamily="34" charset="-122"/>
              </a:rPr>
              <a:t>{}</a:t>
            </a:r>
            <a:r>
              <a:rPr lang="zh-CN" altLang="en-US" sz="1800" b="1" dirty="0">
                <a:latin typeface="微软雅黑" panose="020B0503020204020204" pitchFamily="34" charset="-122"/>
                <a:ea typeface="微软雅黑" panose="020B0503020204020204" pitchFamily="34" charset="-122"/>
              </a:rPr>
              <a:t>的格式写在类的边上，指定个别属性的取值范围。</a:t>
            </a:r>
          </a:p>
        </p:txBody>
      </p:sp>
    </p:spTree>
    <p:extLst>
      <p:ext uri="{BB962C8B-B14F-4D97-AF65-F5344CB8AC3E}">
        <p14:creationId xmlns:p14="http://schemas.microsoft.com/office/powerpoint/2010/main" val="28419958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02</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9" y="338497"/>
            <a:ext cx="18558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对象图概述</a:t>
            </a:r>
            <a:r>
              <a:rPr lang="en-US" altLang="zh-CN" sz="1600" b="1" baseline="30000" dirty="0">
                <a:solidFill>
                  <a:srgbClr val="EA5514"/>
                </a:solidFill>
                <a:latin typeface="微软雅黑" pitchFamily="34" charset="-122"/>
                <a:ea typeface="微软雅黑" pitchFamily="34" charset="-122"/>
                <a:cs typeface="宋体" pitchFamily="2" charset="-122"/>
              </a:rPr>
              <a:t>[1]</a:t>
            </a:r>
          </a:p>
        </p:txBody>
      </p:sp>
      <p:sp>
        <p:nvSpPr>
          <p:cNvPr id="9" name="文本框 8">
            <a:extLst>
              <a:ext uri="{FF2B5EF4-FFF2-40B4-BE49-F238E27FC236}">
                <a16:creationId xmlns:a16="http://schemas.microsoft.com/office/drawing/2014/main" id="{3944684F-0B9A-4F4F-9D69-62631D979154}"/>
              </a:ext>
            </a:extLst>
          </p:cNvPr>
          <p:cNvSpPr txBox="1"/>
          <p:nvPr/>
        </p:nvSpPr>
        <p:spPr>
          <a:xfrm>
            <a:off x="960998" y="920957"/>
            <a:ext cx="6853345" cy="1203022"/>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）什么是对象</a:t>
            </a:r>
          </a:p>
          <a:p>
            <a:pPr>
              <a:lnSpc>
                <a:spcPct val="150000"/>
              </a:lnSpc>
            </a:pPr>
            <a:r>
              <a:rPr lang="zh-CN" altLang="en-US" sz="1400" b="1" dirty="0">
                <a:latin typeface="微软雅黑" panose="020B0503020204020204" pitchFamily="34" charset="-122"/>
                <a:ea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rPr>
              <a:t>对象指的是一个</a:t>
            </a:r>
            <a:r>
              <a:rPr lang="zh-CN" altLang="en-US" sz="1600" b="1" dirty="0">
                <a:solidFill>
                  <a:schemeClr val="accent6">
                    <a:lumMod val="75000"/>
                  </a:schemeClr>
                </a:solidFill>
                <a:latin typeface="微软雅黑" panose="020B0503020204020204" pitchFamily="34" charset="-122"/>
                <a:ea typeface="微软雅黑" panose="020B0503020204020204" pitchFamily="34" charset="-122"/>
              </a:rPr>
              <a:t>单独的</a:t>
            </a:r>
            <a:r>
              <a:rPr lang="zh-CN" altLang="en-US" sz="1600" b="1" dirty="0">
                <a:latin typeface="微软雅黑" panose="020B0503020204020204" pitchFamily="34" charset="-122"/>
                <a:ea typeface="微软雅黑" panose="020B0503020204020204" pitchFamily="34" charset="-122"/>
              </a:rPr>
              <a:t>、</a:t>
            </a:r>
            <a:r>
              <a:rPr lang="zh-CN" altLang="en-US" sz="1600" b="1" dirty="0">
                <a:solidFill>
                  <a:schemeClr val="accent6">
                    <a:lumMod val="75000"/>
                  </a:schemeClr>
                </a:solidFill>
                <a:latin typeface="微软雅黑" panose="020B0503020204020204" pitchFamily="34" charset="-122"/>
                <a:ea typeface="微软雅黑" panose="020B0503020204020204" pitchFamily="34" charset="-122"/>
              </a:rPr>
              <a:t>可确认的物体</a:t>
            </a:r>
            <a:r>
              <a:rPr lang="zh-CN" altLang="en-US" sz="1600" b="1" dirty="0">
                <a:latin typeface="微软雅黑" panose="020B0503020204020204" pitchFamily="34" charset="-122"/>
                <a:ea typeface="微软雅黑" panose="020B0503020204020204" pitchFamily="34" charset="-122"/>
              </a:rPr>
              <a:t>、</a:t>
            </a:r>
            <a:r>
              <a:rPr lang="zh-CN" altLang="en-US" sz="1600" b="1" dirty="0">
                <a:solidFill>
                  <a:schemeClr val="accent6">
                    <a:lumMod val="75000"/>
                  </a:schemeClr>
                </a:solidFill>
                <a:latin typeface="微软雅黑" panose="020B0503020204020204" pitchFamily="34" charset="-122"/>
                <a:ea typeface="微软雅黑" panose="020B0503020204020204" pitchFamily="34" charset="-122"/>
              </a:rPr>
              <a:t>单元或实体</a:t>
            </a:r>
            <a:r>
              <a:rPr lang="zh-CN" altLang="en-US" sz="1600" b="1" dirty="0">
                <a:latin typeface="微软雅黑" panose="020B0503020204020204" pitchFamily="34" charset="-122"/>
                <a:ea typeface="微软雅黑" panose="020B0503020204020204" pitchFamily="34" charset="-122"/>
              </a:rPr>
              <a:t>，对象是</a:t>
            </a:r>
            <a:r>
              <a:rPr lang="zh-CN" altLang="en-US" sz="1600" b="1" dirty="0">
                <a:solidFill>
                  <a:srgbClr val="FF0000"/>
                </a:solidFill>
                <a:latin typeface="微软雅黑" panose="020B0503020204020204" pitchFamily="34" charset="-122"/>
                <a:ea typeface="微软雅黑" panose="020B0503020204020204" pitchFamily="34" charset="-122"/>
              </a:rPr>
              <a:t>边界非常清楚</a:t>
            </a:r>
            <a:r>
              <a:rPr lang="zh-CN" altLang="en-US" sz="1600" b="1" dirty="0">
                <a:latin typeface="微软雅黑" panose="020B0503020204020204" pitchFamily="34" charset="-122"/>
                <a:ea typeface="微软雅黑" panose="020B0503020204020204" pitchFamily="34" charset="-122"/>
              </a:rPr>
              <a:t>的任何事物。</a:t>
            </a:r>
            <a:endParaRPr lang="en-US" altLang="zh-CN" sz="1400" b="1"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B4F28F57-E267-4A39-954F-1A654A7DD7EF}"/>
              </a:ext>
            </a:extLst>
          </p:cNvPr>
          <p:cNvSpPr/>
          <p:nvPr/>
        </p:nvSpPr>
        <p:spPr>
          <a:xfrm>
            <a:off x="960998" y="2138908"/>
            <a:ext cx="6954016" cy="2536400"/>
          </a:xfrm>
          <a:prstGeom prst="rect">
            <a:avLst/>
          </a:prstGeom>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通常包含以下几个部分</a:t>
            </a:r>
            <a:r>
              <a:rPr lang="en-US" altLang="zh-CN" b="1" dirty="0">
                <a:latin typeface="微软雅黑" panose="020B0503020204020204" pitchFamily="34" charset="-122"/>
                <a:ea typeface="微软雅黑" panose="020B0503020204020204" pitchFamily="34" charset="-122"/>
              </a:rPr>
              <a:t>:</a:t>
            </a:r>
          </a:p>
          <a:p>
            <a:pPr>
              <a:lnSpc>
                <a:spcPct val="150000"/>
              </a:lnSpc>
            </a:pP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①标识（名称）：对象名</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②状态（属性）：对象的所有属性（通常静态）和属性的当前状态（通常动态）</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③行为（方法、事件）：一个对象根据它的状态改变和消息传送所采取的行动和所作出的反应。</a:t>
            </a:r>
          </a:p>
        </p:txBody>
      </p:sp>
    </p:spTree>
    <p:extLst>
      <p:ext uri="{BB962C8B-B14F-4D97-AF65-F5344CB8AC3E}">
        <p14:creationId xmlns:p14="http://schemas.microsoft.com/office/powerpoint/2010/main" val="9021009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FEAB711-1038-4E38-B7E1-FDB6824E7DAE}"/>
              </a:ext>
            </a:extLst>
          </p:cNvPr>
          <p:cNvPicPr>
            <a:picLocks noChangeAspect="1"/>
          </p:cNvPicPr>
          <p:nvPr/>
        </p:nvPicPr>
        <p:blipFill>
          <a:blip r:embed="rId2"/>
          <a:stretch>
            <a:fillRect/>
          </a:stretch>
        </p:blipFill>
        <p:spPr>
          <a:xfrm>
            <a:off x="4860032" y="2800445"/>
            <a:ext cx="2741699" cy="1692071"/>
          </a:xfrm>
          <a:prstGeom prst="rect">
            <a:avLst/>
          </a:prstGeom>
          <a:ln>
            <a:noFill/>
          </a:ln>
          <a:effectLst>
            <a:outerShdw blurRad="292100" dist="139700" dir="2700000" algn="tl" rotWithShape="0">
              <a:srgbClr val="333333">
                <a:alpha val="65000"/>
              </a:srgbClr>
            </a:outerShdw>
          </a:effectLst>
        </p:spPr>
      </p:pic>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02</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9" y="338497"/>
            <a:ext cx="18558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对象图概述</a:t>
            </a:r>
            <a:r>
              <a:rPr lang="en-US" altLang="zh-CN" sz="1600" b="1" baseline="30000" dirty="0">
                <a:solidFill>
                  <a:srgbClr val="EA5514"/>
                </a:solidFill>
                <a:latin typeface="微软雅黑" pitchFamily="34" charset="-122"/>
                <a:ea typeface="微软雅黑" pitchFamily="34" charset="-122"/>
                <a:cs typeface="宋体" pitchFamily="2" charset="-122"/>
              </a:rPr>
              <a:t>[1]</a:t>
            </a:r>
          </a:p>
        </p:txBody>
      </p:sp>
      <p:sp>
        <p:nvSpPr>
          <p:cNvPr id="8" name="文本框 7">
            <a:extLst>
              <a:ext uri="{FF2B5EF4-FFF2-40B4-BE49-F238E27FC236}">
                <a16:creationId xmlns:a16="http://schemas.microsoft.com/office/drawing/2014/main" id="{4F0EEDA2-148F-4B30-89B0-96CADE3AC131}"/>
              </a:ext>
            </a:extLst>
          </p:cNvPr>
          <p:cNvSpPr txBox="1"/>
          <p:nvPr/>
        </p:nvSpPr>
        <p:spPr>
          <a:xfrm>
            <a:off x="950976" y="984503"/>
            <a:ext cx="6853345" cy="1336071"/>
          </a:xfrm>
          <a:prstGeom prst="rect">
            <a:avLst/>
          </a:prstGeom>
          <a:noFill/>
        </p:spPr>
        <p:txBody>
          <a:bodyPr wrap="square">
            <a:sp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2</a:t>
            </a:r>
            <a:r>
              <a:rPr lang="zh-CN" altLang="en-US" sz="2000" b="1" dirty="0">
                <a:latin typeface="微软雅黑" panose="020B0503020204020204" pitchFamily="34" charset="-122"/>
                <a:ea typeface="微软雅黑" panose="020B0503020204020204" pitchFamily="34" charset="-122"/>
              </a:rPr>
              <a:t>）对象图</a:t>
            </a:r>
          </a:p>
          <a:p>
            <a:pPr>
              <a:lnSpc>
                <a:spcPct val="150000"/>
              </a:lnSpc>
            </a:pPr>
            <a:r>
              <a:rPr lang="zh-CN" altLang="en-US" b="1" dirty="0">
                <a:latin typeface="微软雅黑" panose="020B0503020204020204" pitchFamily="34" charset="-122"/>
                <a:ea typeface="微软雅黑" panose="020B0503020204020204" pitchFamily="34" charset="-122"/>
              </a:rPr>
              <a:t>       对象图描述的是参与交互的各个对象在交互过程中某一时刻的状态。对象图可以被看做是类图的某一时刻的实例。</a:t>
            </a:r>
            <a:endParaRPr lang="en-US" altLang="zh-CN" b="1" dirty="0">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CE5B0210-9BAA-4DBD-85C5-489C8DFC5F5C}"/>
              </a:ext>
            </a:extLst>
          </p:cNvPr>
          <p:cNvSpPr/>
          <p:nvPr/>
        </p:nvSpPr>
        <p:spPr>
          <a:xfrm>
            <a:off x="1331640" y="2930996"/>
            <a:ext cx="3384376" cy="1422954"/>
          </a:xfrm>
          <a:prstGeom prst="rect">
            <a:avLst/>
          </a:prstGeom>
        </p:spPr>
        <p:txBody>
          <a:bodyPr wrap="square">
            <a:sp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主要包含以下几个部分</a:t>
            </a:r>
            <a:r>
              <a:rPr lang="en-US" altLang="zh-CN" sz="2000" b="1" dirty="0">
                <a:latin typeface="微软雅黑" panose="020B0503020204020204" pitchFamily="34" charset="-122"/>
                <a:ea typeface="微软雅黑" panose="020B0503020204020204" pitchFamily="34" charset="-122"/>
              </a:rPr>
              <a:t>:</a:t>
            </a:r>
          </a:p>
          <a:p>
            <a:pPr>
              <a:lnSpc>
                <a:spcPct val="150000"/>
              </a:lnSpc>
            </a:pP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① 对象名</a:t>
            </a:r>
            <a:endParaRPr lang="en-US" altLang="zh-CN" sz="2000" b="1" dirty="0">
              <a:latin typeface="微软雅黑" panose="020B0503020204020204" pitchFamily="34" charset="-122"/>
              <a:ea typeface="微软雅黑" panose="020B0503020204020204" pitchFamily="34" charset="-122"/>
            </a:endParaRPr>
          </a:p>
          <a:p>
            <a:pPr>
              <a:lnSpc>
                <a:spcPct val="150000"/>
              </a:lnSpc>
            </a:pP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② 属性</a:t>
            </a:r>
          </a:p>
        </p:txBody>
      </p:sp>
    </p:spTree>
    <p:extLst>
      <p:ext uri="{BB962C8B-B14F-4D97-AF65-F5344CB8AC3E}">
        <p14:creationId xmlns:p14="http://schemas.microsoft.com/office/powerpoint/2010/main" val="16260462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02</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9" y="338497"/>
            <a:ext cx="18558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对象和类的区别</a:t>
            </a:r>
            <a:r>
              <a:rPr lang="en-US" altLang="zh-CN" sz="1600" b="1" baseline="30000" dirty="0">
                <a:solidFill>
                  <a:srgbClr val="EA5514"/>
                </a:solidFill>
                <a:latin typeface="微软雅黑" pitchFamily="34" charset="-122"/>
                <a:ea typeface="微软雅黑" pitchFamily="34" charset="-122"/>
                <a:cs typeface="宋体" pitchFamily="2" charset="-122"/>
              </a:rPr>
              <a:t>[1]</a:t>
            </a:r>
          </a:p>
        </p:txBody>
      </p:sp>
      <p:sp>
        <p:nvSpPr>
          <p:cNvPr id="2" name="文本框 1">
            <a:extLst>
              <a:ext uri="{FF2B5EF4-FFF2-40B4-BE49-F238E27FC236}">
                <a16:creationId xmlns:a16="http://schemas.microsoft.com/office/drawing/2014/main" id="{0B985351-ECAA-4967-BAB1-53E702D57F81}"/>
              </a:ext>
            </a:extLst>
          </p:cNvPr>
          <p:cNvSpPr txBox="1"/>
          <p:nvPr/>
        </p:nvSpPr>
        <p:spPr>
          <a:xfrm>
            <a:off x="794679" y="1922884"/>
            <a:ext cx="7795023" cy="2346283"/>
          </a:xfrm>
          <a:prstGeom prst="rect">
            <a:avLst/>
          </a:prstGeom>
          <a:noFill/>
        </p:spPr>
        <p:txBody>
          <a:bodyPr wrap="square" rtlCol="0">
            <a:sp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）对象是一个存在于时间和空间中的具体实体，而</a:t>
            </a:r>
            <a:r>
              <a:rPr lang="zh-CN" altLang="en-US" sz="2000" b="1" dirty="0">
                <a:solidFill>
                  <a:schemeClr val="accent6">
                    <a:lumMod val="75000"/>
                  </a:schemeClr>
                </a:solidFill>
                <a:latin typeface="微软雅黑" panose="020B0503020204020204" pitchFamily="34" charset="-122"/>
                <a:ea typeface="微软雅黑" panose="020B0503020204020204" pitchFamily="34" charset="-122"/>
              </a:rPr>
              <a:t>类仅代表一个抽象</a:t>
            </a:r>
            <a:r>
              <a:rPr lang="zh-CN" altLang="en-US" sz="2000" b="1" dirty="0">
                <a:latin typeface="微软雅黑" panose="020B0503020204020204" pitchFamily="34" charset="-122"/>
                <a:ea typeface="微软雅黑" panose="020B0503020204020204" pitchFamily="34" charset="-122"/>
              </a:rPr>
              <a:t>，抽象出对象的“本质”。</a:t>
            </a:r>
            <a:endParaRPr lang="en-US" altLang="zh-CN" sz="2000" b="1" dirty="0">
              <a:latin typeface="微软雅黑" panose="020B0503020204020204" pitchFamily="34" charset="-122"/>
              <a:ea typeface="微软雅黑" panose="020B0503020204020204" pitchFamily="34" charset="-122"/>
            </a:endParaRPr>
          </a:p>
          <a:p>
            <a:pPr>
              <a:lnSpc>
                <a:spcPct val="150000"/>
              </a:lnSpc>
            </a:pPr>
            <a:r>
              <a:rPr lang="zh-CN" altLang="en-US" sz="20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2</a:t>
            </a:r>
            <a:r>
              <a:rPr lang="zh-CN" altLang="en-US" sz="2000" b="1" dirty="0">
                <a:latin typeface="微软雅黑" panose="020B0503020204020204" pitchFamily="34" charset="-122"/>
                <a:ea typeface="微软雅黑" panose="020B0503020204020204" pitchFamily="34" charset="-122"/>
              </a:rPr>
              <a:t>）类是共享一个公共结构和一个公共行为对象集合。</a:t>
            </a:r>
            <a:endParaRPr lang="en-US" altLang="zh-CN" sz="2000" b="1" dirty="0">
              <a:latin typeface="微软雅黑" panose="020B0503020204020204" pitchFamily="34" charset="-122"/>
              <a:ea typeface="微软雅黑" panose="020B0503020204020204" pitchFamily="34" charset="-122"/>
            </a:endParaRPr>
          </a:p>
          <a:p>
            <a:pPr>
              <a:lnSpc>
                <a:spcPct val="150000"/>
              </a:lnSpc>
            </a:pPr>
            <a:r>
              <a:rPr lang="zh-CN" altLang="en-US" sz="20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3</a:t>
            </a:r>
            <a:r>
              <a:rPr lang="zh-CN" altLang="en-US" sz="2000" b="1" dirty="0">
                <a:latin typeface="微软雅黑" panose="020B0503020204020204" pitchFamily="34" charset="-122"/>
                <a:ea typeface="微软雅黑" panose="020B0503020204020204" pitchFamily="34" charset="-122"/>
              </a:rPr>
              <a:t>）</a:t>
            </a:r>
            <a:r>
              <a:rPr lang="zh-CN" altLang="en-US" sz="2000" b="1" dirty="0">
                <a:solidFill>
                  <a:schemeClr val="accent6">
                    <a:lumMod val="75000"/>
                  </a:schemeClr>
                </a:solidFill>
                <a:latin typeface="微软雅黑" panose="020B0503020204020204" pitchFamily="34" charset="-122"/>
                <a:ea typeface="微软雅黑" panose="020B0503020204020204" pitchFamily="34" charset="-122"/>
              </a:rPr>
              <a:t>类是静态的，对象是动态的；类是一般化，对象是个性化；类是定义，对象是实例；类是抽象，对象是具体。</a:t>
            </a:r>
          </a:p>
        </p:txBody>
      </p:sp>
      <p:sp>
        <p:nvSpPr>
          <p:cNvPr id="10" name="文本框 9">
            <a:extLst>
              <a:ext uri="{FF2B5EF4-FFF2-40B4-BE49-F238E27FC236}">
                <a16:creationId xmlns:a16="http://schemas.microsoft.com/office/drawing/2014/main" id="{EC7E2CF6-7791-4B13-8C4D-530ECAC84617}"/>
              </a:ext>
            </a:extLst>
          </p:cNvPr>
          <p:cNvSpPr txBox="1"/>
          <p:nvPr/>
        </p:nvSpPr>
        <p:spPr>
          <a:xfrm>
            <a:off x="1385911" y="1207602"/>
            <a:ext cx="6612558" cy="400110"/>
          </a:xfrm>
          <a:prstGeom prst="rect">
            <a:avLst/>
          </a:prstGeom>
          <a:noFill/>
        </p:spPr>
        <p:txBody>
          <a:bodyPr wrap="square">
            <a:spAutoFit/>
          </a:bodyPr>
          <a:lstStyle/>
          <a:p>
            <a:r>
              <a:rPr lang="zh-CN" altLang="en-US" sz="2000" b="1" dirty="0">
                <a:latin typeface="微软雅黑" panose="020B0503020204020204" pitchFamily="34" charset="-122"/>
                <a:ea typeface="微软雅黑" panose="020B0503020204020204" pitchFamily="34" charset="-122"/>
              </a:rPr>
              <a:t>人们经常会将对象和类的概念混淆，但是它们是有</a:t>
            </a:r>
            <a:r>
              <a:rPr lang="zh-CN" altLang="en-US" sz="2000" b="1" dirty="0">
                <a:solidFill>
                  <a:srgbClr val="FF0000"/>
                </a:solidFill>
                <a:latin typeface="微软雅黑" panose="020B0503020204020204" pitchFamily="34" charset="-122"/>
                <a:ea typeface="微软雅黑" panose="020B0503020204020204" pitchFamily="34" charset="-122"/>
              </a:rPr>
              <a:t>区别</a:t>
            </a:r>
            <a:r>
              <a:rPr lang="zh-CN" altLang="en-US" sz="2000" b="1" dirty="0">
                <a:latin typeface="微软雅黑" panose="020B0503020204020204" pitchFamily="34" charset="-122"/>
                <a:ea typeface="微软雅黑" panose="020B0503020204020204" pitchFamily="34" charset="-122"/>
              </a:rPr>
              <a:t>的。</a:t>
            </a:r>
          </a:p>
        </p:txBody>
      </p:sp>
    </p:spTree>
    <p:extLst>
      <p:ext uri="{BB962C8B-B14F-4D97-AF65-F5344CB8AC3E}">
        <p14:creationId xmlns:p14="http://schemas.microsoft.com/office/powerpoint/2010/main" val="39947438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F21F3C82-240E-471E-A599-4B3AC66EDF52}"/>
              </a:ext>
            </a:extLst>
          </p:cNvPr>
          <p:cNvPicPr>
            <a:picLocks noChangeAspect="1"/>
          </p:cNvPicPr>
          <p:nvPr/>
        </p:nvPicPr>
        <p:blipFill>
          <a:blip r:embed="rId2"/>
          <a:stretch>
            <a:fillRect/>
          </a:stretch>
        </p:blipFill>
        <p:spPr>
          <a:xfrm>
            <a:off x="3059832" y="3147020"/>
            <a:ext cx="2914286" cy="1371429"/>
          </a:xfrm>
          <a:prstGeom prst="rect">
            <a:avLst/>
          </a:prstGeom>
          <a:ln>
            <a:noFill/>
          </a:ln>
          <a:effectLst>
            <a:outerShdw blurRad="292100" dist="139700" dir="2700000" algn="tl" rotWithShape="0">
              <a:srgbClr val="333333">
                <a:alpha val="65000"/>
              </a:srgbClr>
            </a:outerShdw>
          </a:effectLst>
        </p:spPr>
      </p:pic>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02</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9" y="338497"/>
            <a:ext cx="18558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接口</a:t>
            </a:r>
            <a:r>
              <a:rPr lang="en-US" altLang="zh-CN" sz="1600" b="1" baseline="30000" dirty="0">
                <a:solidFill>
                  <a:srgbClr val="EA5514"/>
                </a:solidFill>
                <a:latin typeface="微软雅黑" pitchFamily="34" charset="-122"/>
                <a:ea typeface="微软雅黑" pitchFamily="34" charset="-122"/>
                <a:cs typeface="宋体" pitchFamily="2" charset="-122"/>
              </a:rPr>
              <a:t>[1]</a:t>
            </a:r>
          </a:p>
        </p:txBody>
      </p:sp>
      <p:sp>
        <p:nvSpPr>
          <p:cNvPr id="9" name="文本框 8">
            <a:extLst>
              <a:ext uri="{FF2B5EF4-FFF2-40B4-BE49-F238E27FC236}">
                <a16:creationId xmlns:a16="http://schemas.microsoft.com/office/drawing/2014/main" id="{31572780-0669-4512-B6C8-74A0B46CDB9E}"/>
              </a:ext>
            </a:extLst>
          </p:cNvPr>
          <p:cNvSpPr txBox="1"/>
          <p:nvPr/>
        </p:nvSpPr>
        <p:spPr>
          <a:xfrm>
            <a:off x="931520" y="914772"/>
            <a:ext cx="6952847" cy="2120902"/>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       接口是描述类的部分行为的一组操作，它也是一个类提供给另一个类的一组操作。通常接口被描述为抽象操作，也就是</a:t>
            </a:r>
            <a:r>
              <a:rPr lang="zh-CN" altLang="en-US" b="1" dirty="0">
                <a:solidFill>
                  <a:schemeClr val="accent6">
                    <a:lumMod val="75000"/>
                  </a:schemeClr>
                </a:solidFill>
                <a:latin typeface="微软雅黑" panose="020B0503020204020204" pitchFamily="34" charset="-122"/>
                <a:ea typeface="微软雅黑" panose="020B0503020204020204" pitchFamily="34" charset="-122"/>
              </a:rPr>
              <a:t>只用标识（返回值、操作名称、参数表）说明它的行为，而真正实现部分放在使用该接口的对象中</a:t>
            </a:r>
            <a:r>
              <a:rPr lang="zh-CN" altLang="en-US" b="1" dirty="0">
                <a:latin typeface="微软雅黑" panose="020B0503020204020204" pitchFamily="34" charset="-122"/>
                <a:ea typeface="微软雅黑" panose="020B0503020204020204" pitchFamily="34" charset="-122"/>
              </a:rPr>
              <a:t>，也就是说接口只负责定义操作而不具体的实现。 </a:t>
            </a:r>
          </a:p>
        </p:txBody>
      </p:sp>
    </p:spTree>
    <p:extLst>
      <p:ext uri="{BB962C8B-B14F-4D97-AF65-F5344CB8AC3E}">
        <p14:creationId xmlns:p14="http://schemas.microsoft.com/office/powerpoint/2010/main" val="19961298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02</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9" y="338497"/>
            <a:ext cx="18558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抽象类</a:t>
            </a:r>
            <a:r>
              <a:rPr lang="en-US" altLang="zh-CN" sz="1600" b="1" baseline="30000" dirty="0">
                <a:solidFill>
                  <a:srgbClr val="EA5514"/>
                </a:solidFill>
                <a:latin typeface="微软雅黑" pitchFamily="34" charset="-122"/>
                <a:ea typeface="微软雅黑" pitchFamily="34" charset="-122"/>
                <a:cs typeface="宋体" pitchFamily="2" charset="-122"/>
              </a:rPr>
              <a:t>[1]</a:t>
            </a:r>
          </a:p>
        </p:txBody>
      </p:sp>
      <p:sp>
        <p:nvSpPr>
          <p:cNvPr id="9" name="文本框 8">
            <a:extLst>
              <a:ext uri="{FF2B5EF4-FFF2-40B4-BE49-F238E27FC236}">
                <a16:creationId xmlns:a16="http://schemas.microsoft.com/office/drawing/2014/main" id="{37AADBAA-6146-41BF-A504-1BF1804F8529}"/>
              </a:ext>
            </a:extLst>
          </p:cNvPr>
          <p:cNvSpPr txBox="1"/>
          <p:nvPr/>
        </p:nvSpPr>
        <p:spPr>
          <a:xfrm>
            <a:off x="1115616" y="1346820"/>
            <a:ext cx="7013748" cy="2807948"/>
          </a:xfrm>
          <a:prstGeom prst="rect">
            <a:avLst/>
          </a:prstGeom>
          <a:noFill/>
        </p:spPr>
        <p:txBody>
          <a:bodyPr wrap="square">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抽象类是包含一种或多种抽象方法的类，它本身不需要构造实例。</a:t>
            </a:r>
            <a:r>
              <a:rPr lang="zh-CN" altLang="en-US" sz="2000" b="1" dirty="0">
                <a:solidFill>
                  <a:schemeClr val="accent6">
                    <a:lumMod val="75000"/>
                  </a:schemeClr>
                </a:solidFill>
                <a:latin typeface="微软雅黑" panose="020B0503020204020204" pitchFamily="34" charset="-122"/>
                <a:ea typeface="微软雅黑" panose="020B0503020204020204" pitchFamily="34" charset="-122"/>
              </a:rPr>
              <a:t>定义抽象类后，其它类可以对它进行扩充并且通过实现其中的抽象方法，使抽象类具体化</a:t>
            </a:r>
            <a:r>
              <a:rPr lang="zh-CN" altLang="en-US" sz="2000" dirty="0">
                <a:solidFill>
                  <a:schemeClr val="accent6">
                    <a:lumMod val="75000"/>
                  </a:schemeClr>
                </a:solidFill>
                <a:latin typeface="微软雅黑" panose="020B0503020204020204" pitchFamily="34" charset="-122"/>
                <a:ea typeface="微软雅黑" panose="020B0503020204020204" pitchFamily="34" charset="-122"/>
              </a:rPr>
              <a:t>。</a:t>
            </a:r>
            <a:endParaRPr lang="en-US" altLang="zh-CN" sz="2000" dirty="0">
              <a:solidFill>
                <a:schemeClr val="accent6">
                  <a:lumMod val="7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在</a:t>
            </a:r>
            <a:r>
              <a:rPr lang="en-US" altLang="zh-CN" sz="2000" b="1" dirty="0">
                <a:latin typeface="微软雅黑" panose="020B0503020204020204" pitchFamily="34" charset="-122"/>
                <a:ea typeface="微软雅黑" panose="020B0503020204020204" pitchFamily="34" charset="-122"/>
              </a:rPr>
              <a:t>UML</a:t>
            </a:r>
            <a:r>
              <a:rPr lang="zh-CN" altLang="en-US" sz="2000" b="1" dirty="0">
                <a:latin typeface="微软雅黑" panose="020B0503020204020204" pitchFamily="34" charset="-122"/>
                <a:ea typeface="微软雅黑" panose="020B0503020204020204" pitchFamily="34" charset="-122"/>
              </a:rPr>
              <a:t>中抽象类的图形表示和类图一样，只是在最上面一层的类名前加描述</a:t>
            </a:r>
            <a:r>
              <a:rPr lang="en-US" altLang="zh-CN" sz="2000" b="1" dirty="0">
                <a:latin typeface="微软雅黑" panose="020B0503020204020204" pitchFamily="34" charset="-122"/>
                <a:ea typeface="微软雅黑" panose="020B0503020204020204" pitchFamily="34" charset="-122"/>
              </a:rPr>
              <a:t>&lt;&lt;abstract&gt;&gt;</a:t>
            </a:r>
            <a:r>
              <a:rPr lang="zh-CN" altLang="en-US" sz="2000" b="1" dirty="0">
                <a:latin typeface="微软雅黑" panose="020B0503020204020204" pitchFamily="34" charset="-122"/>
                <a:ea typeface="微软雅黑" panose="020B0503020204020204" pitchFamily="34" charset="-122"/>
              </a:rPr>
              <a:t>或是在类的属性描述上设置该类为抽象类，抽象类的类名是斜体表示。</a:t>
            </a:r>
          </a:p>
        </p:txBody>
      </p:sp>
    </p:spTree>
    <p:extLst>
      <p:ext uri="{BB962C8B-B14F-4D97-AF65-F5344CB8AC3E}">
        <p14:creationId xmlns:p14="http://schemas.microsoft.com/office/powerpoint/2010/main" val="10045608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02</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9" y="338497"/>
            <a:ext cx="18558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抽象类</a:t>
            </a:r>
            <a:endParaRPr lang="en-US" altLang="zh-CN" sz="1600" b="1" dirty="0">
              <a:solidFill>
                <a:srgbClr val="EA5514"/>
              </a:solidFill>
              <a:latin typeface="微软雅黑" pitchFamily="34" charset="-122"/>
              <a:ea typeface="微软雅黑" pitchFamily="34" charset="-122"/>
              <a:cs typeface="宋体" pitchFamily="2" charset="-122"/>
            </a:endParaRPr>
          </a:p>
        </p:txBody>
      </p:sp>
      <p:sp>
        <p:nvSpPr>
          <p:cNvPr id="9" name="文本框 8">
            <a:extLst>
              <a:ext uri="{FF2B5EF4-FFF2-40B4-BE49-F238E27FC236}">
                <a16:creationId xmlns:a16="http://schemas.microsoft.com/office/drawing/2014/main" id="{67CD006C-8652-45F1-92CA-33F553AC56B2}"/>
              </a:ext>
            </a:extLst>
          </p:cNvPr>
          <p:cNvSpPr txBox="1"/>
          <p:nvPr/>
        </p:nvSpPr>
        <p:spPr>
          <a:xfrm>
            <a:off x="2260600" y="754034"/>
            <a:ext cx="4622800" cy="400110"/>
          </a:xfrm>
          <a:prstGeom prst="rect">
            <a:avLst/>
          </a:prstGeom>
          <a:noFill/>
        </p:spPr>
        <p:txBody>
          <a:bodyPr wrap="square">
            <a:spAutoFit/>
          </a:bodyPr>
          <a:lstStyle/>
          <a:p>
            <a:pPr algn="ctr"/>
            <a:r>
              <a:rPr lang="zh-CN" altLang="en-US" sz="2000" b="1" dirty="0">
                <a:latin typeface="Arial" panose="020B0604020202020204" pitchFamily="34" charset="0"/>
                <a:ea typeface="微软雅黑" panose="020B0503020204020204" charset="-122"/>
                <a:sym typeface="Arial" panose="020B0604020202020204" pitchFamily="34" charset="0"/>
              </a:rPr>
              <a:t>接口可以被继承，而抽象类不能</a:t>
            </a:r>
            <a:endParaRPr lang="zh-CN" altLang="en-US" sz="2800" b="1" dirty="0">
              <a:latin typeface="Arial" panose="020B0604020202020204" pitchFamily="34" charset="0"/>
              <a:ea typeface="微软雅黑" panose="020B0503020204020204" charset="-122"/>
              <a:sym typeface="Arial" panose="020B0604020202020204" pitchFamily="34" charset="0"/>
            </a:endParaRPr>
          </a:p>
        </p:txBody>
      </p:sp>
      <p:sp>
        <p:nvSpPr>
          <p:cNvPr id="11" name="文本框 10">
            <a:extLst>
              <a:ext uri="{FF2B5EF4-FFF2-40B4-BE49-F238E27FC236}">
                <a16:creationId xmlns:a16="http://schemas.microsoft.com/office/drawing/2014/main" id="{677E01D7-A4F6-418F-86C1-F57496110270}"/>
              </a:ext>
            </a:extLst>
          </p:cNvPr>
          <p:cNvSpPr txBox="1"/>
          <p:nvPr/>
        </p:nvSpPr>
        <p:spPr>
          <a:xfrm>
            <a:off x="1564841" y="1461860"/>
            <a:ext cx="1414305" cy="369332"/>
          </a:xfrm>
          <a:prstGeom prst="rect">
            <a:avLst/>
          </a:prstGeom>
          <a:noFill/>
        </p:spPr>
        <p:txBody>
          <a:bodyPr wrap="square">
            <a:spAutoFit/>
          </a:bodyPr>
          <a:lstStyle/>
          <a:p>
            <a:pPr algn="ctr"/>
            <a:r>
              <a:rPr lang="zh-CN" altLang="en-US" sz="1800" b="1" dirty="0">
                <a:latin typeface="微软雅黑" panose="020B0503020204020204" pitchFamily="34" charset="-122"/>
                <a:ea typeface="微软雅黑" panose="020B0503020204020204" pitchFamily="34" charset="-122"/>
              </a:rPr>
              <a:t>接口继承：</a:t>
            </a:r>
          </a:p>
        </p:txBody>
      </p:sp>
      <p:pic>
        <p:nvPicPr>
          <p:cNvPr id="12" name="图片 11">
            <a:extLst>
              <a:ext uri="{FF2B5EF4-FFF2-40B4-BE49-F238E27FC236}">
                <a16:creationId xmlns:a16="http://schemas.microsoft.com/office/drawing/2014/main" id="{77320471-4B9A-493F-8456-F2C4B3B18576}"/>
              </a:ext>
            </a:extLst>
          </p:cNvPr>
          <p:cNvPicPr>
            <a:picLocks noChangeAspect="1"/>
          </p:cNvPicPr>
          <p:nvPr/>
        </p:nvPicPr>
        <p:blipFill rotWithShape="1">
          <a:blip r:embed="rId2"/>
          <a:srcRect l="7160" b="45693"/>
          <a:stretch/>
        </p:blipFill>
        <p:spPr>
          <a:xfrm>
            <a:off x="421391" y="2570956"/>
            <a:ext cx="3305984" cy="1270347"/>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3" name="文本框 12">
            <a:extLst>
              <a:ext uri="{FF2B5EF4-FFF2-40B4-BE49-F238E27FC236}">
                <a16:creationId xmlns:a16="http://schemas.microsoft.com/office/drawing/2014/main" id="{3286BFBB-1333-4ACA-8909-EA476EFC9D35}"/>
              </a:ext>
            </a:extLst>
          </p:cNvPr>
          <p:cNvSpPr txBox="1"/>
          <p:nvPr/>
        </p:nvSpPr>
        <p:spPr>
          <a:xfrm>
            <a:off x="5940152" y="1461860"/>
            <a:ext cx="1414305" cy="369332"/>
          </a:xfrm>
          <a:prstGeom prst="rect">
            <a:avLst/>
          </a:prstGeom>
          <a:noFill/>
        </p:spPr>
        <p:txBody>
          <a:bodyPr wrap="square">
            <a:spAutoFit/>
          </a:bodyPr>
          <a:lstStyle/>
          <a:p>
            <a:pPr algn="ctr"/>
            <a:r>
              <a:rPr lang="zh-CN" altLang="en-US" sz="1800" b="1" dirty="0">
                <a:latin typeface="微软雅黑" panose="020B0503020204020204" pitchFamily="34" charset="-122"/>
                <a:ea typeface="微软雅黑" panose="020B0503020204020204" pitchFamily="34" charset="-122"/>
              </a:rPr>
              <a:t>抽象类继承：</a:t>
            </a:r>
          </a:p>
        </p:txBody>
      </p:sp>
      <p:pic>
        <p:nvPicPr>
          <p:cNvPr id="14" name="图片 13">
            <a:extLst>
              <a:ext uri="{FF2B5EF4-FFF2-40B4-BE49-F238E27FC236}">
                <a16:creationId xmlns:a16="http://schemas.microsoft.com/office/drawing/2014/main" id="{8B2A4C82-8DA0-4064-94B9-FA16DC78688F}"/>
              </a:ext>
            </a:extLst>
          </p:cNvPr>
          <p:cNvPicPr>
            <a:picLocks noChangeAspect="1"/>
          </p:cNvPicPr>
          <p:nvPr/>
        </p:nvPicPr>
        <p:blipFill>
          <a:blip r:embed="rId3"/>
          <a:stretch>
            <a:fillRect/>
          </a:stretch>
        </p:blipFill>
        <p:spPr>
          <a:xfrm>
            <a:off x="4716016" y="2138908"/>
            <a:ext cx="3737325" cy="2473094"/>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5655770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7"/>
          <p:cNvSpPr>
            <a:spLocks noChangeArrowheads="1"/>
          </p:cNvSpPr>
          <p:nvPr/>
        </p:nvSpPr>
        <p:spPr bwMode="auto">
          <a:xfrm>
            <a:off x="1563092" y="-1133311"/>
            <a:ext cx="1892300" cy="1895475"/>
          </a:xfrm>
          <a:prstGeom prst="ellipse">
            <a:avLst/>
          </a:prstGeom>
          <a:solidFill>
            <a:srgbClr val="BAE36B">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 name="Oval 8"/>
          <p:cNvSpPr>
            <a:spLocks noChangeArrowheads="1"/>
          </p:cNvSpPr>
          <p:nvPr/>
        </p:nvSpPr>
        <p:spPr bwMode="auto">
          <a:xfrm>
            <a:off x="3559298" y="46190"/>
            <a:ext cx="292124" cy="292124"/>
          </a:xfrm>
          <a:prstGeom prst="ellipse">
            <a:avLst/>
          </a:prstGeom>
          <a:solidFill>
            <a:srgbClr val="6EAB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Oval 9"/>
          <p:cNvSpPr>
            <a:spLocks noChangeArrowheads="1"/>
          </p:cNvSpPr>
          <p:nvPr/>
        </p:nvSpPr>
        <p:spPr bwMode="auto">
          <a:xfrm>
            <a:off x="1057125" y="274534"/>
            <a:ext cx="1276350" cy="1281113"/>
          </a:xfrm>
          <a:prstGeom prst="ellipse">
            <a:avLst/>
          </a:prstGeom>
          <a:solidFill>
            <a:srgbClr val="B9DBD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 name="Oval 10"/>
          <p:cNvSpPr>
            <a:spLocks noChangeArrowheads="1"/>
          </p:cNvSpPr>
          <p:nvPr/>
        </p:nvSpPr>
        <p:spPr bwMode="auto">
          <a:xfrm>
            <a:off x="2762383" y="192252"/>
            <a:ext cx="781050" cy="781050"/>
          </a:xfrm>
          <a:prstGeom prst="ellipse">
            <a:avLst/>
          </a:prstGeom>
          <a:solidFill>
            <a:srgbClr val="ED9B38">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Oval 11"/>
          <p:cNvSpPr>
            <a:spLocks noChangeArrowheads="1"/>
          </p:cNvSpPr>
          <p:nvPr/>
        </p:nvSpPr>
        <p:spPr bwMode="auto">
          <a:xfrm>
            <a:off x="3940975" y="-185573"/>
            <a:ext cx="381000" cy="377825"/>
          </a:xfrm>
          <a:prstGeom prst="ellipse">
            <a:avLst/>
          </a:prstGeom>
          <a:solidFill>
            <a:srgbClr val="F5EA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Oval 13"/>
          <p:cNvSpPr>
            <a:spLocks noChangeArrowheads="1"/>
          </p:cNvSpPr>
          <p:nvPr/>
        </p:nvSpPr>
        <p:spPr bwMode="auto">
          <a:xfrm>
            <a:off x="3602893" y="252742"/>
            <a:ext cx="1206032" cy="1209241"/>
          </a:xfrm>
          <a:prstGeom prst="ellipse">
            <a:avLst/>
          </a:prstGeom>
          <a:solidFill>
            <a:srgbClr val="D8AEAF">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Oval 17"/>
          <p:cNvSpPr>
            <a:spLocks noChangeArrowheads="1"/>
          </p:cNvSpPr>
          <p:nvPr/>
        </p:nvSpPr>
        <p:spPr bwMode="auto">
          <a:xfrm>
            <a:off x="1952760" y="1915055"/>
            <a:ext cx="1016000" cy="1017588"/>
          </a:xfrm>
          <a:prstGeom prst="ellipse">
            <a:avLst/>
          </a:prstGeom>
          <a:solidFill>
            <a:srgbClr val="A5CB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Oval 18"/>
          <p:cNvSpPr>
            <a:spLocks noChangeArrowheads="1"/>
          </p:cNvSpPr>
          <p:nvPr/>
        </p:nvSpPr>
        <p:spPr bwMode="auto">
          <a:xfrm>
            <a:off x="4541477" y="311578"/>
            <a:ext cx="215900" cy="215900"/>
          </a:xfrm>
          <a:prstGeom prst="ellipse">
            <a:avLst/>
          </a:prstGeom>
          <a:solidFill>
            <a:srgbClr val="BDED6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Oval 19"/>
          <p:cNvSpPr>
            <a:spLocks noChangeArrowheads="1"/>
          </p:cNvSpPr>
          <p:nvPr/>
        </p:nvSpPr>
        <p:spPr bwMode="auto">
          <a:xfrm>
            <a:off x="4118809" y="1559890"/>
            <a:ext cx="215900" cy="215900"/>
          </a:xfrm>
          <a:prstGeom prst="ellipse">
            <a:avLst/>
          </a:prstGeom>
          <a:solidFill>
            <a:srgbClr val="BCED61">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 name="Oval 20"/>
          <p:cNvSpPr>
            <a:spLocks noChangeArrowheads="1"/>
          </p:cNvSpPr>
          <p:nvPr/>
        </p:nvSpPr>
        <p:spPr bwMode="auto">
          <a:xfrm>
            <a:off x="3637095" y="1526927"/>
            <a:ext cx="377825" cy="379413"/>
          </a:xfrm>
          <a:prstGeom prst="ellipse">
            <a:avLst/>
          </a:prstGeom>
          <a:solidFill>
            <a:srgbClr val="CB99CC">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 name="Oval 21"/>
          <p:cNvSpPr>
            <a:spLocks noChangeArrowheads="1"/>
          </p:cNvSpPr>
          <p:nvPr/>
        </p:nvSpPr>
        <p:spPr bwMode="auto">
          <a:xfrm>
            <a:off x="2875568" y="1320965"/>
            <a:ext cx="950440" cy="951935"/>
          </a:xfrm>
          <a:prstGeom prst="ellipse">
            <a:avLst/>
          </a:prstGeom>
          <a:solidFill>
            <a:srgbClr val="FBE22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Oval 22"/>
          <p:cNvSpPr>
            <a:spLocks noChangeArrowheads="1"/>
          </p:cNvSpPr>
          <p:nvPr/>
        </p:nvSpPr>
        <p:spPr bwMode="auto">
          <a:xfrm>
            <a:off x="2122251" y="998434"/>
            <a:ext cx="555625" cy="557213"/>
          </a:xfrm>
          <a:prstGeom prst="ellipse">
            <a:avLst/>
          </a:prstGeom>
          <a:solidFill>
            <a:srgbClr val="FBE22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Oval 23"/>
          <p:cNvSpPr>
            <a:spLocks noChangeArrowheads="1"/>
          </p:cNvSpPr>
          <p:nvPr/>
        </p:nvSpPr>
        <p:spPr bwMode="auto">
          <a:xfrm>
            <a:off x="1867033" y="1597190"/>
            <a:ext cx="514350" cy="514350"/>
          </a:xfrm>
          <a:prstGeom prst="ellipse">
            <a:avLst/>
          </a:prstGeom>
          <a:solidFill>
            <a:srgbClr val="8CDB27">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Oval 24"/>
          <p:cNvSpPr>
            <a:spLocks noChangeArrowheads="1"/>
          </p:cNvSpPr>
          <p:nvPr/>
        </p:nvSpPr>
        <p:spPr bwMode="auto">
          <a:xfrm>
            <a:off x="1660658" y="1717840"/>
            <a:ext cx="139700" cy="139700"/>
          </a:xfrm>
          <a:prstGeom prst="ellipse">
            <a:avLst/>
          </a:prstGeom>
          <a:solidFill>
            <a:srgbClr val="E9B915">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Oval 25"/>
          <p:cNvSpPr>
            <a:spLocks noChangeArrowheads="1"/>
          </p:cNvSpPr>
          <p:nvPr/>
        </p:nvSpPr>
        <p:spPr bwMode="auto">
          <a:xfrm>
            <a:off x="3032258" y="3043402"/>
            <a:ext cx="146050" cy="147638"/>
          </a:xfrm>
          <a:prstGeom prst="ellipse">
            <a:avLst/>
          </a:prstGeom>
          <a:solidFill>
            <a:srgbClr val="BCED60">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Oval 26"/>
          <p:cNvSpPr>
            <a:spLocks noChangeArrowheads="1"/>
          </p:cNvSpPr>
          <p:nvPr/>
        </p:nvSpPr>
        <p:spPr bwMode="auto">
          <a:xfrm>
            <a:off x="2968760" y="3464090"/>
            <a:ext cx="146050" cy="149225"/>
          </a:xfrm>
          <a:prstGeom prst="ellipse">
            <a:avLst/>
          </a:prstGeom>
          <a:solidFill>
            <a:srgbClr val="B03896">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Oval 27"/>
          <p:cNvSpPr>
            <a:spLocks noChangeArrowheads="1"/>
          </p:cNvSpPr>
          <p:nvPr/>
        </p:nvSpPr>
        <p:spPr bwMode="auto">
          <a:xfrm>
            <a:off x="3017652" y="3659738"/>
            <a:ext cx="437740" cy="437740"/>
          </a:xfrm>
          <a:prstGeom prst="ellipse">
            <a:avLst/>
          </a:prstGeom>
          <a:solidFill>
            <a:srgbClr val="F0CA6C">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Oval 28"/>
          <p:cNvSpPr>
            <a:spLocks noChangeArrowheads="1"/>
          </p:cNvSpPr>
          <p:nvPr/>
        </p:nvSpPr>
        <p:spPr bwMode="auto">
          <a:xfrm>
            <a:off x="2745717" y="4120844"/>
            <a:ext cx="317185" cy="321993"/>
          </a:xfrm>
          <a:prstGeom prst="ellipse">
            <a:avLst/>
          </a:prstGeom>
          <a:solidFill>
            <a:srgbClr val="F0CA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Oval 29"/>
          <p:cNvSpPr>
            <a:spLocks noChangeArrowheads="1"/>
          </p:cNvSpPr>
          <p:nvPr/>
        </p:nvSpPr>
        <p:spPr bwMode="auto">
          <a:xfrm>
            <a:off x="2928201" y="4905540"/>
            <a:ext cx="264948" cy="264948"/>
          </a:xfrm>
          <a:prstGeom prst="ellipse">
            <a:avLst/>
          </a:prstGeom>
          <a:solidFill>
            <a:srgbClr val="7BBFAA">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Oval 30"/>
          <p:cNvSpPr>
            <a:spLocks noChangeArrowheads="1"/>
          </p:cNvSpPr>
          <p:nvPr/>
        </p:nvSpPr>
        <p:spPr bwMode="auto">
          <a:xfrm>
            <a:off x="2745717" y="4510944"/>
            <a:ext cx="478058" cy="475179"/>
          </a:xfrm>
          <a:prstGeom prst="ellipse">
            <a:avLst/>
          </a:prstGeom>
          <a:solidFill>
            <a:srgbClr val="EB4544">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Oval 31"/>
          <p:cNvSpPr>
            <a:spLocks noChangeArrowheads="1"/>
          </p:cNvSpPr>
          <p:nvPr/>
        </p:nvSpPr>
        <p:spPr bwMode="auto">
          <a:xfrm>
            <a:off x="2624270" y="4585957"/>
            <a:ext cx="213232" cy="213232"/>
          </a:xfrm>
          <a:prstGeom prst="ellipse">
            <a:avLst/>
          </a:prstGeom>
          <a:solidFill>
            <a:srgbClr val="8DC65B">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9" name="Oval 32"/>
          <p:cNvSpPr>
            <a:spLocks noChangeArrowheads="1"/>
          </p:cNvSpPr>
          <p:nvPr/>
        </p:nvSpPr>
        <p:spPr bwMode="auto">
          <a:xfrm>
            <a:off x="2321883" y="3795092"/>
            <a:ext cx="604773" cy="604773"/>
          </a:xfrm>
          <a:prstGeom prst="ellipse">
            <a:avLst/>
          </a:prstGeom>
          <a:solidFill>
            <a:srgbClr val="98D2E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Oval 33"/>
          <p:cNvSpPr>
            <a:spLocks noChangeArrowheads="1"/>
          </p:cNvSpPr>
          <p:nvPr/>
        </p:nvSpPr>
        <p:spPr bwMode="auto">
          <a:xfrm>
            <a:off x="2800483" y="1133640"/>
            <a:ext cx="463550" cy="463550"/>
          </a:xfrm>
          <a:prstGeom prst="ellipse">
            <a:avLst/>
          </a:prstGeom>
          <a:solidFill>
            <a:srgbClr val="B9DBD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Oval 34"/>
          <p:cNvSpPr>
            <a:spLocks noChangeArrowheads="1"/>
          </p:cNvSpPr>
          <p:nvPr/>
        </p:nvSpPr>
        <p:spPr bwMode="auto">
          <a:xfrm>
            <a:off x="3226138" y="2959906"/>
            <a:ext cx="622300" cy="623888"/>
          </a:xfrm>
          <a:prstGeom prst="ellipse">
            <a:avLst/>
          </a:prstGeom>
          <a:solidFill>
            <a:srgbClr val="98D2E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2" name="Oval 35"/>
          <p:cNvSpPr>
            <a:spLocks noChangeArrowheads="1"/>
          </p:cNvSpPr>
          <p:nvPr/>
        </p:nvSpPr>
        <p:spPr bwMode="auto">
          <a:xfrm>
            <a:off x="2530610" y="2770352"/>
            <a:ext cx="422275" cy="420688"/>
          </a:xfrm>
          <a:prstGeom prst="ellipse">
            <a:avLst/>
          </a:prstGeom>
          <a:solidFill>
            <a:srgbClr val="E27902">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3" name="Oval 36"/>
          <p:cNvSpPr>
            <a:spLocks noChangeArrowheads="1"/>
          </p:cNvSpPr>
          <p:nvPr/>
        </p:nvSpPr>
        <p:spPr bwMode="auto">
          <a:xfrm>
            <a:off x="2374027" y="3076740"/>
            <a:ext cx="574675" cy="571500"/>
          </a:xfrm>
          <a:prstGeom prst="ellipse">
            <a:avLst/>
          </a:prstGeom>
          <a:solidFill>
            <a:srgbClr val="A9D25A">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4" name="Oval 37"/>
          <p:cNvSpPr>
            <a:spLocks noChangeArrowheads="1"/>
          </p:cNvSpPr>
          <p:nvPr/>
        </p:nvSpPr>
        <p:spPr bwMode="auto">
          <a:xfrm>
            <a:off x="3083060" y="2016455"/>
            <a:ext cx="1066800" cy="1068388"/>
          </a:xfrm>
          <a:prstGeom prst="ellipse">
            <a:avLst/>
          </a:prstGeom>
          <a:solidFill>
            <a:srgbClr val="EA5514">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5" name="Rectangle 39"/>
          <p:cNvSpPr>
            <a:spLocks noChangeArrowheads="1"/>
          </p:cNvSpPr>
          <p:nvPr/>
        </p:nvSpPr>
        <p:spPr bwMode="auto">
          <a:xfrm>
            <a:off x="3252923" y="2212664"/>
            <a:ext cx="72707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4800" b="0" i="0" u="none" strike="noStrike" cap="none" normalizeH="0" baseline="0" dirty="0">
                <a:ln>
                  <a:noFill/>
                </a:ln>
                <a:solidFill>
                  <a:srgbClr val="FFFFFF"/>
                </a:solidFill>
                <a:effectLst/>
                <a:latin typeface="Impact" pitchFamily="34" charset="0"/>
                <a:ea typeface="宋体" pitchFamily="2" charset="-122"/>
                <a:cs typeface="宋体" pitchFamily="2" charset="-122"/>
              </a:rPr>
              <a:t>01</a:t>
            </a:r>
            <a:endParaRPr kumimoji="0" lang="zh-CN" altLang="zh-CN" sz="1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36" name="Rectangle 39"/>
          <p:cNvSpPr>
            <a:spLocks noChangeArrowheads="1"/>
          </p:cNvSpPr>
          <p:nvPr/>
        </p:nvSpPr>
        <p:spPr bwMode="auto">
          <a:xfrm>
            <a:off x="4350828" y="2212095"/>
            <a:ext cx="4685667"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4400" b="1" dirty="0">
                <a:solidFill>
                  <a:srgbClr val="EA5514"/>
                </a:solidFill>
                <a:latin typeface="微软雅黑" pitchFamily="34" charset="-122"/>
                <a:ea typeface="微软雅黑" pitchFamily="34" charset="-122"/>
                <a:cs typeface="宋体" pitchFamily="2" charset="-122"/>
              </a:rPr>
              <a:t>用例和用例图</a:t>
            </a:r>
            <a:endParaRPr lang="en-US" altLang="zh-CN" sz="4400" b="1" dirty="0">
              <a:solidFill>
                <a:srgbClr val="EA5514"/>
              </a:solidFill>
              <a:latin typeface="微软雅黑" pitchFamily="34" charset="-122"/>
              <a:ea typeface="微软雅黑" pitchFamily="34" charset="-122"/>
              <a:cs typeface="宋体" pitchFamily="2" charset="-122"/>
            </a:endParaRPr>
          </a:p>
        </p:txBody>
      </p:sp>
    </p:spTree>
    <p:extLst>
      <p:ext uri="{BB962C8B-B14F-4D97-AF65-F5344CB8AC3E}">
        <p14:creationId xmlns:p14="http://schemas.microsoft.com/office/powerpoint/2010/main" val="3478216307"/>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300"/>
                                      </p:stCondLst>
                                      <p:childTnLst>
                                        <p:set>
                                          <p:cBhvr>
                                            <p:cTn id="27" dur="1" fill="hold">
                                              <p:stCondLst>
                                                <p:cond delay="0"/>
                                              </p:stCondLst>
                                            </p:cTn>
                                            <p:tgtEl>
                                              <p:spTgt spid="10"/>
                                            </p:tgtEl>
                                            <p:attrNameLst>
                                              <p:attrName>style.visibility</p:attrName>
                                            </p:attrNameLst>
                                          </p:cBhvr>
                                          <p:to>
                                            <p:strVal val="visible"/>
                                          </p:to>
                                        </p:set>
                                        <p:anim calcmode="lin" valueType="num">
                                          <p:cBhvr>
                                            <p:cTn id="28" dur="300" fill="hold"/>
                                            <p:tgtEl>
                                              <p:spTgt spid="10"/>
                                            </p:tgtEl>
                                            <p:attrNameLst>
                                              <p:attrName>ppt_w</p:attrName>
                                            </p:attrNameLst>
                                          </p:cBhvr>
                                          <p:tavLst>
                                            <p:tav tm="0">
                                              <p:val>
                                                <p:fltVal val="0"/>
                                              </p:val>
                                            </p:tav>
                                            <p:tav tm="100000">
                                              <p:val>
                                                <p:strVal val="#ppt_w"/>
                                              </p:val>
                                            </p:tav>
                                          </p:tavLst>
                                        </p:anim>
                                        <p:anim calcmode="lin" valueType="num">
                                          <p:cBhvr>
                                            <p:cTn id="29" dur="300" fill="hold"/>
                                            <p:tgtEl>
                                              <p:spTgt spid="10"/>
                                            </p:tgtEl>
                                            <p:attrNameLst>
                                              <p:attrName>ppt_h</p:attrName>
                                            </p:attrNameLst>
                                          </p:cBhvr>
                                          <p:tavLst>
                                            <p:tav tm="0">
                                              <p:val>
                                                <p:fltVal val="0"/>
                                              </p:val>
                                            </p:tav>
                                            <p:tav tm="100000">
                                              <p:val>
                                                <p:strVal val="#ppt_h"/>
                                              </p:val>
                                            </p:tav>
                                          </p:tavLst>
                                        </p:anim>
                                        <p:animEffect transition="in" filter="fade">
                                          <p:cBhvr>
                                            <p:cTn id="30" dur="300"/>
                                            <p:tgtEl>
                                              <p:spTgt spid="10"/>
                                            </p:tgtEl>
                                          </p:cBhvr>
                                        </p:animEffect>
                                      </p:childTnLst>
                                    </p:cTn>
                                  </p:par>
                                  <p:par>
                                    <p:cTn id="31" presetID="6" presetClass="emph" presetSubtype="0" autoRev="1" fill="hold" grpId="1" nodeType="withEffect">
                                      <p:stCondLst>
                                        <p:cond delay="600"/>
                                      </p:stCondLst>
                                      <p:childTnLst>
                                        <p:animScale>
                                          <p:cBhvr>
                                            <p:cTn id="32" dur="150" fill="hold"/>
                                            <p:tgtEl>
                                              <p:spTgt spid="10"/>
                                            </p:tgtEl>
                                          </p:cBhvr>
                                          <p:by x="110000" y="110000"/>
                                        </p:animScale>
                                      </p:childTnLst>
                                    </p:cTn>
                                  </p:par>
                                  <p:par>
                                    <p:cTn id="33" presetID="53" presetClass="entr" presetSubtype="16" fill="hold" grpId="0" nodeType="withEffect">
                                      <p:stCondLst>
                                        <p:cond delay="20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par>
                                    <p:cTn id="38" presetID="6" presetClass="emph" presetSubtype="0" autoRev="1" fill="hold" grpId="1" nodeType="withEffect">
                                      <p:stCondLst>
                                        <p:cond delay="500"/>
                                      </p:stCondLst>
                                      <p:childTnLst>
                                        <p:animScale>
                                          <p:cBhvr>
                                            <p:cTn id="39" dur="150" fill="hold"/>
                                            <p:tgtEl>
                                              <p:spTgt spid="7"/>
                                            </p:tgtEl>
                                          </p:cBhvr>
                                          <p:by x="110000" y="110000"/>
                                        </p:animScale>
                                      </p:childTnLst>
                                    </p:cTn>
                                  </p:par>
                                  <p:par>
                                    <p:cTn id="40" presetID="53" presetClass="entr" presetSubtype="16"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300" fill="hold"/>
                                            <p:tgtEl>
                                              <p:spTgt spid="6"/>
                                            </p:tgtEl>
                                            <p:attrNameLst>
                                              <p:attrName>ppt_w</p:attrName>
                                            </p:attrNameLst>
                                          </p:cBhvr>
                                          <p:tavLst>
                                            <p:tav tm="0">
                                              <p:val>
                                                <p:fltVal val="0"/>
                                              </p:val>
                                            </p:tav>
                                            <p:tav tm="100000">
                                              <p:val>
                                                <p:strVal val="#ppt_w"/>
                                              </p:val>
                                            </p:tav>
                                          </p:tavLst>
                                        </p:anim>
                                        <p:anim calcmode="lin" valueType="num">
                                          <p:cBhvr>
                                            <p:cTn id="43" dur="300" fill="hold"/>
                                            <p:tgtEl>
                                              <p:spTgt spid="6"/>
                                            </p:tgtEl>
                                            <p:attrNameLst>
                                              <p:attrName>ppt_h</p:attrName>
                                            </p:attrNameLst>
                                          </p:cBhvr>
                                          <p:tavLst>
                                            <p:tav tm="0">
                                              <p:val>
                                                <p:fltVal val="0"/>
                                              </p:val>
                                            </p:tav>
                                            <p:tav tm="100000">
                                              <p:val>
                                                <p:strVal val="#ppt_h"/>
                                              </p:val>
                                            </p:tav>
                                          </p:tavLst>
                                        </p:anim>
                                        <p:animEffect transition="in" filter="fade">
                                          <p:cBhvr>
                                            <p:cTn id="44" dur="300"/>
                                            <p:tgtEl>
                                              <p:spTgt spid="6"/>
                                            </p:tgtEl>
                                          </p:cBhvr>
                                        </p:animEffect>
                                      </p:childTnLst>
                                    </p:cTn>
                                  </p:par>
                                  <p:par>
                                    <p:cTn id="45" presetID="6" presetClass="emph" presetSubtype="0" autoRev="1" fill="hold" grpId="1" nodeType="withEffect">
                                      <p:stCondLst>
                                        <p:cond delay="300"/>
                                      </p:stCondLst>
                                      <p:childTnLst>
                                        <p:animScale>
                                          <p:cBhvr>
                                            <p:cTn id="46" dur="150" fill="hold"/>
                                            <p:tgtEl>
                                              <p:spTgt spid="6"/>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300" fill="hold"/>
                                            <p:tgtEl>
                                              <p:spTgt spid="16"/>
                                            </p:tgtEl>
                                            <p:attrNameLst>
                                              <p:attrName>ppt_w</p:attrName>
                                            </p:attrNameLst>
                                          </p:cBhvr>
                                          <p:tavLst>
                                            <p:tav tm="0">
                                              <p:val>
                                                <p:fltVal val="0"/>
                                              </p:val>
                                            </p:tav>
                                            <p:tav tm="100000">
                                              <p:val>
                                                <p:strVal val="#ppt_w"/>
                                              </p:val>
                                            </p:tav>
                                          </p:tavLst>
                                        </p:anim>
                                        <p:anim calcmode="lin" valueType="num">
                                          <p:cBhvr>
                                            <p:cTn id="64" dur="300" fill="hold"/>
                                            <p:tgtEl>
                                              <p:spTgt spid="16"/>
                                            </p:tgtEl>
                                            <p:attrNameLst>
                                              <p:attrName>ppt_h</p:attrName>
                                            </p:attrNameLst>
                                          </p:cBhvr>
                                          <p:tavLst>
                                            <p:tav tm="0">
                                              <p:val>
                                                <p:fltVal val="0"/>
                                              </p:val>
                                            </p:tav>
                                            <p:tav tm="100000">
                                              <p:val>
                                                <p:strVal val="#ppt_h"/>
                                              </p:val>
                                            </p:tav>
                                          </p:tavLst>
                                        </p:anim>
                                        <p:animEffect transition="in" filter="fade">
                                          <p:cBhvr>
                                            <p:cTn id="65" dur="300"/>
                                            <p:tgtEl>
                                              <p:spTgt spid="16"/>
                                            </p:tgtEl>
                                          </p:cBhvr>
                                        </p:animEffect>
                                      </p:childTnLst>
                                    </p:cTn>
                                  </p:par>
                                  <p:par>
                                    <p:cTn id="66" presetID="6" presetClass="emph" presetSubtype="0" autoRev="1" fill="hold" grpId="1" nodeType="withEffect">
                                      <p:stCondLst>
                                        <p:cond delay="300"/>
                                      </p:stCondLst>
                                      <p:childTnLst>
                                        <p:animScale>
                                          <p:cBhvr>
                                            <p:cTn id="67" dur="150" fill="hold"/>
                                            <p:tgtEl>
                                              <p:spTgt spid="16"/>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p:cTn id="70" dur="300" fill="hold"/>
                                            <p:tgtEl>
                                              <p:spTgt spid="17"/>
                                            </p:tgtEl>
                                            <p:attrNameLst>
                                              <p:attrName>ppt_w</p:attrName>
                                            </p:attrNameLst>
                                          </p:cBhvr>
                                          <p:tavLst>
                                            <p:tav tm="0">
                                              <p:val>
                                                <p:fltVal val="0"/>
                                              </p:val>
                                            </p:tav>
                                            <p:tav tm="100000">
                                              <p:val>
                                                <p:strVal val="#ppt_w"/>
                                              </p:val>
                                            </p:tav>
                                          </p:tavLst>
                                        </p:anim>
                                        <p:anim calcmode="lin" valueType="num">
                                          <p:cBhvr>
                                            <p:cTn id="71" dur="300" fill="hold"/>
                                            <p:tgtEl>
                                              <p:spTgt spid="17"/>
                                            </p:tgtEl>
                                            <p:attrNameLst>
                                              <p:attrName>ppt_h</p:attrName>
                                            </p:attrNameLst>
                                          </p:cBhvr>
                                          <p:tavLst>
                                            <p:tav tm="0">
                                              <p:val>
                                                <p:fltVal val="0"/>
                                              </p:val>
                                            </p:tav>
                                            <p:tav tm="100000">
                                              <p:val>
                                                <p:strVal val="#ppt_h"/>
                                              </p:val>
                                            </p:tav>
                                          </p:tavLst>
                                        </p:anim>
                                        <p:animEffect transition="in" filter="fade">
                                          <p:cBhvr>
                                            <p:cTn id="72" dur="300"/>
                                            <p:tgtEl>
                                              <p:spTgt spid="17"/>
                                            </p:tgtEl>
                                          </p:cBhvr>
                                        </p:animEffect>
                                      </p:childTnLst>
                                    </p:cTn>
                                  </p:par>
                                  <p:par>
                                    <p:cTn id="73" presetID="6" presetClass="emph" presetSubtype="0" autoRev="1" fill="hold" grpId="1" nodeType="withEffect">
                                      <p:stCondLst>
                                        <p:cond delay="300"/>
                                      </p:stCondLst>
                                      <p:childTnLst>
                                        <p:animScale>
                                          <p:cBhvr>
                                            <p:cTn id="74" dur="150" fill="hold"/>
                                            <p:tgtEl>
                                              <p:spTgt spid="17"/>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300" fill="hold"/>
                                            <p:tgtEl>
                                              <p:spTgt spid="15"/>
                                            </p:tgtEl>
                                            <p:attrNameLst>
                                              <p:attrName>ppt_w</p:attrName>
                                            </p:attrNameLst>
                                          </p:cBhvr>
                                          <p:tavLst>
                                            <p:tav tm="0">
                                              <p:val>
                                                <p:fltVal val="0"/>
                                              </p:val>
                                            </p:tav>
                                            <p:tav tm="100000">
                                              <p:val>
                                                <p:strVal val="#ppt_w"/>
                                              </p:val>
                                            </p:tav>
                                          </p:tavLst>
                                        </p:anim>
                                        <p:anim calcmode="lin" valueType="num">
                                          <p:cBhvr>
                                            <p:cTn id="78" dur="300" fill="hold"/>
                                            <p:tgtEl>
                                              <p:spTgt spid="15"/>
                                            </p:tgtEl>
                                            <p:attrNameLst>
                                              <p:attrName>ppt_h</p:attrName>
                                            </p:attrNameLst>
                                          </p:cBhvr>
                                          <p:tavLst>
                                            <p:tav tm="0">
                                              <p:val>
                                                <p:fltVal val="0"/>
                                              </p:val>
                                            </p:tav>
                                            <p:tav tm="100000">
                                              <p:val>
                                                <p:strVal val="#ppt_h"/>
                                              </p:val>
                                            </p:tav>
                                          </p:tavLst>
                                        </p:anim>
                                        <p:animEffect transition="in" filter="fade">
                                          <p:cBhvr>
                                            <p:cTn id="79" dur="300"/>
                                            <p:tgtEl>
                                              <p:spTgt spid="15"/>
                                            </p:tgtEl>
                                          </p:cBhvr>
                                        </p:animEffect>
                                      </p:childTnLst>
                                    </p:cTn>
                                  </p:par>
                                  <p:par>
                                    <p:cTn id="80" presetID="6" presetClass="emph" presetSubtype="0" autoRev="1" fill="hold" grpId="1" nodeType="withEffect">
                                      <p:stCondLst>
                                        <p:cond delay="300"/>
                                      </p:stCondLst>
                                      <p:childTnLst>
                                        <p:animScale>
                                          <p:cBhvr>
                                            <p:cTn id="81" dur="150" fill="hold"/>
                                            <p:tgtEl>
                                              <p:spTgt spid="15"/>
                                            </p:tgtEl>
                                          </p:cBhvr>
                                          <p:by x="110000" y="110000"/>
                                        </p:animScale>
                                      </p:childTnLst>
                                    </p:cTn>
                                  </p:par>
                                  <p:par>
                                    <p:cTn id="82" presetID="53" presetClass="entr" presetSubtype="16" fill="hold" grpId="0" nodeType="withEffect">
                                      <p:stCondLst>
                                        <p:cond delay="200"/>
                                      </p:stCondLst>
                                      <p:childTnLst>
                                        <p:set>
                                          <p:cBhvr>
                                            <p:cTn id="83" dur="1" fill="hold">
                                              <p:stCondLst>
                                                <p:cond delay="0"/>
                                              </p:stCondLst>
                                            </p:cTn>
                                            <p:tgtEl>
                                              <p:spTgt spid="18"/>
                                            </p:tgtEl>
                                            <p:attrNameLst>
                                              <p:attrName>style.visibility</p:attrName>
                                            </p:attrNameLst>
                                          </p:cBhvr>
                                          <p:to>
                                            <p:strVal val="visible"/>
                                          </p:to>
                                        </p:set>
                                        <p:anim calcmode="lin" valueType="num">
                                          <p:cBhvr>
                                            <p:cTn id="84" dur="300" fill="hold"/>
                                            <p:tgtEl>
                                              <p:spTgt spid="18"/>
                                            </p:tgtEl>
                                            <p:attrNameLst>
                                              <p:attrName>ppt_w</p:attrName>
                                            </p:attrNameLst>
                                          </p:cBhvr>
                                          <p:tavLst>
                                            <p:tav tm="0">
                                              <p:val>
                                                <p:fltVal val="0"/>
                                              </p:val>
                                            </p:tav>
                                            <p:tav tm="100000">
                                              <p:val>
                                                <p:strVal val="#ppt_w"/>
                                              </p:val>
                                            </p:tav>
                                          </p:tavLst>
                                        </p:anim>
                                        <p:anim calcmode="lin" valueType="num">
                                          <p:cBhvr>
                                            <p:cTn id="85" dur="300" fill="hold"/>
                                            <p:tgtEl>
                                              <p:spTgt spid="18"/>
                                            </p:tgtEl>
                                            <p:attrNameLst>
                                              <p:attrName>ppt_h</p:attrName>
                                            </p:attrNameLst>
                                          </p:cBhvr>
                                          <p:tavLst>
                                            <p:tav tm="0">
                                              <p:val>
                                                <p:fltVal val="0"/>
                                              </p:val>
                                            </p:tav>
                                            <p:tav tm="100000">
                                              <p:val>
                                                <p:strVal val="#ppt_h"/>
                                              </p:val>
                                            </p:tav>
                                          </p:tavLst>
                                        </p:anim>
                                        <p:animEffect transition="in" filter="fade">
                                          <p:cBhvr>
                                            <p:cTn id="86" dur="300"/>
                                            <p:tgtEl>
                                              <p:spTgt spid="18"/>
                                            </p:tgtEl>
                                          </p:cBhvr>
                                        </p:animEffect>
                                      </p:childTnLst>
                                    </p:cTn>
                                  </p:par>
                                  <p:par>
                                    <p:cTn id="87" presetID="6" presetClass="emph" presetSubtype="0" autoRev="1" fill="hold" grpId="1" nodeType="withEffect">
                                      <p:stCondLst>
                                        <p:cond delay="500"/>
                                      </p:stCondLst>
                                      <p:childTnLst>
                                        <p:animScale>
                                          <p:cBhvr>
                                            <p:cTn id="88" dur="150" fill="hold"/>
                                            <p:tgtEl>
                                              <p:spTgt spid="18"/>
                                            </p:tgtEl>
                                          </p:cBhvr>
                                          <p:by x="110000" y="110000"/>
                                        </p:animScale>
                                      </p:childTnLst>
                                    </p:cTn>
                                  </p:par>
                                  <p:par>
                                    <p:cTn id="89" presetID="53" presetClass="entr" presetSubtype="16" fill="hold" grpId="0" nodeType="withEffect">
                                      <p:stCondLst>
                                        <p:cond delay="60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900"/>
                                      </p:stCondLst>
                                      <p:childTnLst>
                                        <p:animScale>
                                          <p:cBhvr>
                                            <p:cTn id="95" dur="150" fill="hold"/>
                                            <p:tgtEl>
                                              <p:spTgt spid="20"/>
                                            </p:tgtEl>
                                          </p:cBhvr>
                                          <p:by x="110000" y="110000"/>
                                        </p:animScale>
                                      </p:childTnLst>
                                    </p:cTn>
                                  </p:par>
                                  <p:par>
                                    <p:cTn id="96" presetID="53" presetClass="entr" presetSubtype="16" fill="hold" grpId="0" nodeType="withEffect">
                                      <p:stCondLst>
                                        <p:cond delay="200"/>
                                      </p:stCondLst>
                                      <p:childTnLst>
                                        <p:set>
                                          <p:cBhvr>
                                            <p:cTn id="97" dur="1" fill="hold">
                                              <p:stCondLst>
                                                <p:cond delay="0"/>
                                              </p:stCondLst>
                                            </p:cTn>
                                            <p:tgtEl>
                                              <p:spTgt spid="34"/>
                                            </p:tgtEl>
                                            <p:attrNameLst>
                                              <p:attrName>style.visibility</p:attrName>
                                            </p:attrNameLst>
                                          </p:cBhvr>
                                          <p:to>
                                            <p:strVal val="visible"/>
                                          </p:to>
                                        </p:set>
                                        <p:anim calcmode="lin" valueType="num">
                                          <p:cBhvr>
                                            <p:cTn id="98" dur="300" fill="hold"/>
                                            <p:tgtEl>
                                              <p:spTgt spid="34"/>
                                            </p:tgtEl>
                                            <p:attrNameLst>
                                              <p:attrName>ppt_w</p:attrName>
                                            </p:attrNameLst>
                                          </p:cBhvr>
                                          <p:tavLst>
                                            <p:tav tm="0">
                                              <p:val>
                                                <p:fltVal val="0"/>
                                              </p:val>
                                            </p:tav>
                                            <p:tav tm="100000">
                                              <p:val>
                                                <p:strVal val="#ppt_w"/>
                                              </p:val>
                                            </p:tav>
                                          </p:tavLst>
                                        </p:anim>
                                        <p:anim calcmode="lin" valueType="num">
                                          <p:cBhvr>
                                            <p:cTn id="99" dur="300" fill="hold"/>
                                            <p:tgtEl>
                                              <p:spTgt spid="34"/>
                                            </p:tgtEl>
                                            <p:attrNameLst>
                                              <p:attrName>ppt_h</p:attrName>
                                            </p:attrNameLst>
                                          </p:cBhvr>
                                          <p:tavLst>
                                            <p:tav tm="0">
                                              <p:val>
                                                <p:fltVal val="0"/>
                                              </p:val>
                                            </p:tav>
                                            <p:tav tm="100000">
                                              <p:val>
                                                <p:strVal val="#ppt_h"/>
                                              </p:val>
                                            </p:tav>
                                          </p:tavLst>
                                        </p:anim>
                                        <p:animEffect transition="in" filter="fade">
                                          <p:cBhvr>
                                            <p:cTn id="100" dur="300"/>
                                            <p:tgtEl>
                                              <p:spTgt spid="34"/>
                                            </p:tgtEl>
                                          </p:cBhvr>
                                        </p:animEffect>
                                      </p:childTnLst>
                                    </p:cTn>
                                  </p:par>
                                  <p:par>
                                    <p:cTn id="101" presetID="6" presetClass="emph" presetSubtype="0" autoRev="1" fill="hold" grpId="1" nodeType="withEffect">
                                      <p:stCondLst>
                                        <p:cond delay="500"/>
                                      </p:stCondLst>
                                      <p:childTnLst>
                                        <p:animScale>
                                          <p:cBhvr>
                                            <p:cTn id="102" dur="150" fill="hold"/>
                                            <p:tgtEl>
                                              <p:spTgt spid="34"/>
                                            </p:tgtEl>
                                          </p:cBhvr>
                                          <p:by x="110000" y="110000"/>
                                        </p:animScale>
                                      </p:childTnLst>
                                    </p:cTn>
                                  </p:par>
                                  <p:par>
                                    <p:cTn id="103" presetID="53" presetClass="entr" presetSubtype="16"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anim calcmode="lin" valueType="num">
                                          <p:cBhvr>
                                            <p:cTn id="105" dur="300" fill="hold"/>
                                            <p:tgtEl>
                                              <p:spTgt spid="14"/>
                                            </p:tgtEl>
                                            <p:attrNameLst>
                                              <p:attrName>ppt_w</p:attrName>
                                            </p:attrNameLst>
                                          </p:cBhvr>
                                          <p:tavLst>
                                            <p:tav tm="0">
                                              <p:val>
                                                <p:fltVal val="0"/>
                                              </p:val>
                                            </p:tav>
                                            <p:tav tm="100000">
                                              <p:val>
                                                <p:strVal val="#ppt_w"/>
                                              </p:val>
                                            </p:tav>
                                          </p:tavLst>
                                        </p:anim>
                                        <p:anim calcmode="lin" valueType="num">
                                          <p:cBhvr>
                                            <p:cTn id="106" dur="300" fill="hold"/>
                                            <p:tgtEl>
                                              <p:spTgt spid="14"/>
                                            </p:tgtEl>
                                            <p:attrNameLst>
                                              <p:attrName>ppt_h</p:attrName>
                                            </p:attrNameLst>
                                          </p:cBhvr>
                                          <p:tavLst>
                                            <p:tav tm="0">
                                              <p:val>
                                                <p:fltVal val="0"/>
                                              </p:val>
                                            </p:tav>
                                            <p:tav tm="100000">
                                              <p:val>
                                                <p:strVal val="#ppt_h"/>
                                              </p:val>
                                            </p:tav>
                                          </p:tavLst>
                                        </p:anim>
                                        <p:animEffect transition="in" filter="fade">
                                          <p:cBhvr>
                                            <p:cTn id="107" dur="300"/>
                                            <p:tgtEl>
                                              <p:spTgt spid="14"/>
                                            </p:tgtEl>
                                          </p:cBhvr>
                                        </p:animEffect>
                                      </p:childTnLst>
                                    </p:cTn>
                                  </p:par>
                                  <p:par>
                                    <p:cTn id="108" presetID="6" presetClass="emph" presetSubtype="0" autoRev="1" fill="hold" grpId="1" nodeType="withEffect">
                                      <p:stCondLst>
                                        <p:cond delay="300"/>
                                      </p:stCondLst>
                                      <p:childTnLst>
                                        <p:animScale>
                                          <p:cBhvr>
                                            <p:cTn id="109" dur="150" fill="hold"/>
                                            <p:tgtEl>
                                              <p:spTgt spid="14"/>
                                            </p:tgtEl>
                                          </p:cBhvr>
                                          <p:by x="110000" y="110000"/>
                                        </p:animScale>
                                      </p:childTnLst>
                                    </p:cTn>
                                  </p:par>
                                  <p:par>
                                    <p:cTn id="110" presetID="53" presetClass="entr" presetSubtype="16" fill="hold" grpId="0" nodeType="withEffect">
                                      <p:stCondLst>
                                        <p:cond delay="400"/>
                                      </p:stCondLst>
                                      <p:childTnLst>
                                        <p:set>
                                          <p:cBhvr>
                                            <p:cTn id="111" dur="1" fill="hold">
                                              <p:stCondLst>
                                                <p:cond delay="0"/>
                                              </p:stCondLst>
                                            </p:cTn>
                                            <p:tgtEl>
                                              <p:spTgt spid="31"/>
                                            </p:tgtEl>
                                            <p:attrNameLst>
                                              <p:attrName>style.visibility</p:attrName>
                                            </p:attrNameLst>
                                          </p:cBhvr>
                                          <p:to>
                                            <p:strVal val="visible"/>
                                          </p:to>
                                        </p:set>
                                        <p:anim calcmode="lin" valueType="num">
                                          <p:cBhvr>
                                            <p:cTn id="112" dur="300" fill="hold"/>
                                            <p:tgtEl>
                                              <p:spTgt spid="31"/>
                                            </p:tgtEl>
                                            <p:attrNameLst>
                                              <p:attrName>ppt_w</p:attrName>
                                            </p:attrNameLst>
                                          </p:cBhvr>
                                          <p:tavLst>
                                            <p:tav tm="0">
                                              <p:val>
                                                <p:fltVal val="0"/>
                                              </p:val>
                                            </p:tav>
                                            <p:tav tm="100000">
                                              <p:val>
                                                <p:strVal val="#ppt_w"/>
                                              </p:val>
                                            </p:tav>
                                          </p:tavLst>
                                        </p:anim>
                                        <p:anim calcmode="lin" valueType="num">
                                          <p:cBhvr>
                                            <p:cTn id="113" dur="300" fill="hold"/>
                                            <p:tgtEl>
                                              <p:spTgt spid="31"/>
                                            </p:tgtEl>
                                            <p:attrNameLst>
                                              <p:attrName>ppt_h</p:attrName>
                                            </p:attrNameLst>
                                          </p:cBhvr>
                                          <p:tavLst>
                                            <p:tav tm="0">
                                              <p:val>
                                                <p:fltVal val="0"/>
                                              </p:val>
                                            </p:tav>
                                            <p:tav tm="100000">
                                              <p:val>
                                                <p:strVal val="#ppt_h"/>
                                              </p:val>
                                            </p:tav>
                                          </p:tavLst>
                                        </p:anim>
                                        <p:animEffect transition="in" filter="fade">
                                          <p:cBhvr>
                                            <p:cTn id="114" dur="300"/>
                                            <p:tgtEl>
                                              <p:spTgt spid="31"/>
                                            </p:tgtEl>
                                          </p:cBhvr>
                                        </p:animEffect>
                                      </p:childTnLst>
                                    </p:cTn>
                                  </p:par>
                                  <p:par>
                                    <p:cTn id="115" presetID="6" presetClass="emph" presetSubtype="0" autoRev="1" fill="hold" grpId="1" nodeType="withEffect">
                                      <p:stCondLst>
                                        <p:cond delay="700"/>
                                      </p:stCondLst>
                                      <p:childTnLst>
                                        <p:animScale>
                                          <p:cBhvr>
                                            <p:cTn id="116" dur="150" fill="hold"/>
                                            <p:tgtEl>
                                              <p:spTgt spid="31"/>
                                            </p:tgtEl>
                                          </p:cBhvr>
                                          <p:by x="110000" y="110000"/>
                                        </p:animScale>
                                      </p:childTnLst>
                                    </p:cTn>
                                  </p:par>
                                  <p:par>
                                    <p:cTn id="117" presetID="53" presetClass="entr" presetSubtype="16" fill="hold" grpId="0" nodeType="withEffect">
                                      <p:stCondLst>
                                        <p:cond delay="100"/>
                                      </p:stCondLst>
                                      <p:childTnLst>
                                        <p:set>
                                          <p:cBhvr>
                                            <p:cTn id="118" dur="1" fill="hold">
                                              <p:stCondLst>
                                                <p:cond delay="0"/>
                                              </p:stCondLst>
                                            </p:cTn>
                                            <p:tgtEl>
                                              <p:spTgt spid="32"/>
                                            </p:tgtEl>
                                            <p:attrNameLst>
                                              <p:attrName>style.visibility</p:attrName>
                                            </p:attrNameLst>
                                          </p:cBhvr>
                                          <p:to>
                                            <p:strVal val="visible"/>
                                          </p:to>
                                        </p:set>
                                        <p:anim calcmode="lin" valueType="num">
                                          <p:cBhvr>
                                            <p:cTn id="119" dur="300" fill="hold"/>
                                            <p:tgtEl>
                                              <p:spTgt spid="32"/>
                                            </p:tgtEl>
                                            <p:attrNameLst>
                                              <p:attrName>ppt_w</p:attrName>
                                            </p:attrNameLst>
                                          </p:cBhvr>
                                          <p:tavLst>
                                            <p:tav tm="0">
                                              <p:val>
                                                <p:fltVal val="0"/>
                                              </p:val>
                                            </p:tav>
                                            <p:tav tm="100000">
                                              <p:val>
                                                <p:strVal val="#ppt_w"/>
                                              </p:val>
                                            </p:tav>
                                          </p:tavLst>
                                        </p:anim>
                                        <p:anim calcmode="lin" valueType="num">
                                          <p:cBhvr>
                                            <p:cTn id="120" dur="300" fill="hold"/>
                                            <p:tgtEl>
                                              <p:spTgt spid="32"/>
                                            </p:tgtEl>
                                            <p:attrNameLst>
                                              <p:attrName>ppt_h</p:attrName>
                                            </p:attrNameLst>
                                          </p:cBhvr>
                                          <p:tavLst>
                                            <p:tav tm="0">
                                              <p:val>
                                                <p:fltVal val="0"/>
                                              </p:val>
                                            </p:tav>
                                            <p:tav tm="100000">
                                              <p:val>
                                                <p:strVal val="#ppt_h"/>
                                              </p:val>
                                            </p:tav>
                                          </p:tavLst>
                                        </p:anim>
                                        <p:animEffect transition="in" filter="fade">
                                          <p:cBhvr>
                                            <p:cTn id="121" dur="300"/>
                                            <p:tgtEl>
                                              <p:spTgt spid="32"/>
                                            </p:tgtEl>
                                          </p:cBhvr>
                                        </p:animEffect>
                                      </p:childTnLst>
                                    </p:cTn>
                                  </p:par>
                                  <p:par>
                                    <p:cTn id="122" presetID="6" presetClass="emph" presetSubtype="0" autoRev="1" fill="hold" grpId="1" nodeType="withEffect">
                                      <p:stCondLst>
                                        <p:cond delay="400"/>
                                      </p:stCondLst>
                                      <p:childTnLst>
                                        <p:animScale>
                                          <p:cBhvr>
                                            <p:cTn id="123" dur="150" fill="hold"/>
                                            <p:tgtEl>
                                              <p:spTgt spid="32"/>
                                            </p:tgtEl>
                                          </p:cBhvr>
                                          <p:by x="110000" y="110000"/>
                                        </p:animScale>
                                      </p:childTnLst>
                                    </p:cTn>
                                  </p:par>
                                  <p:par>
                                    <p:cTn id="124" presetID="53" presetClass="entr" presetSubtype="16" fill="hold" grpId="0" nodeType="withEffect">
                                      <p:stCondLst>
                                        <p:cond delay="300"/>
                                      </p:stCondLst>
                                      <p:childTnLst>
                                        <p:set>
                                          <p:cBhvr>
                                            <p:cTn id="125" dur="1" fill="hold">
                                              <p:stCondLst>
                                                <p:cond delay="0"/>
                                              </p:stCondLst>
                                            </p:cTn>
                                            <p:tgtEl>
                                              <p:spTgt spid="22"/>
                                            </p:tgtEl>
                                            <p:attrNameLst>
                                              <p:attrName>style.visibility</p:attrName>
                                            </p:attrNameLst>
                                          </p:cBhvr>
                                          <p:to>
                                            <p:strVal val="visible"/>
                                          </p:to>
                                        </p:set>
                                        <p:anim calcmode="lin" valueType="num">
                                          <p:cBhvr>
                                            <p:cTn id="126" dur="300" fill="hold"/>
                                            <p:tgtEl>
                                              <p:spTgt spid="22"/>
                                            </p:tgtEl>
                                            <p:attrNameLst>
                                              <p:attrName>ppt_w</p:attrName>
                                            </p:attrNameLst>
                                          </p:cBhvr>
                                          <p:tavLst>
                                            <p:tav tm="0">
                                              <p:val>
                                                <p:fltVal val="0"/>
                                              </p:val>
                                            </p:tav>
                                            <p:tav tm="100000">
                                              <p:val>
                                                <p:strVal val="#ppt_w"/>
                                              </p:val>
                                            </p:tav>
                                          </p:tavLst>
                                        </p:anim>
                                        <p:anim calcmode="lin" valueType="num">
                                          <p:cBhvr>
                                            <p:cTn id="127" dur="300" fill="hold"/>
                                            <p:tgtEl>
                                              <p:spTgt spid="22"/>
                                            </p:tgtEl>
                                            <p:attrNameLst>
                                              <p:attrName>ppt_h</p:attrName>
                                            </p:attrNameLst>
                                          </p:cBhvr>
                                          <p:tavLst>
                                            <p:tav tm="0">
                                              <p:val>
                                                <p:fltVal val="0"/>
                                              </p:val>
                                            </p:tav>
                                            <p:tav tm="100000">
                                              <p:val>
                                                <p:strVal val="#ppt_h"/>
                                              </p:val>
                                            </p:tav>
                                          </p:tavLst>
                                        </p:anim>
                                        <p:animEffect transition="in" filter="fade">
                                          <p:cBhvr>
                                            <p:cTn id="128" dur="300"/>
                                            <p:tgtEl>
                                              <p:spTgt spid="22"/>
                                            </p:tgtEl>
                                          </p:cBhvr>
                                        </p:animEffect>
                                      </p:childTnLst>
                                    </p:cTn>
                                  </p:par>
                                  <p:par>
                                    <p:cTn id="129" presetID="6" presetClass="emph" presetSubtype="0" autoRev="1" fill="hold" grpId="1" nodeType="withEffect">
                                      <p:stCondLst>
                                        <p:cond delay="600"/>
                                      </p:stCondLst>
                                      <p:childTnLst>
                                        <p:animScale>
                                          <p:cBhvr>
                                            <p:cTn id="130" dur="150" fill="hold"/>
                                            <p:tgtEl>
                                              <p:spTgt spid="22"/>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300" fill="hold"/>
                                            <p:tgtEl>
                                              <p:spTgt spid="33"/>
                                            </p:tgtEl>
                                            <p:attrNameLst>
                                              <p:attrName>ppt_w</p:attrName>
                                            </p:attrNameLst>
                                          </p:cBhvr>
                                          <p:tavLst>
                                            <p:tav tm="0">
                                              <p:val>
                                                <p:fltVal val="0"/>
                                              </p:val>
                                            </p:tav>
                                            <p:tav tm="100000">
                                              <p:val>
                                                <p:strVal val="#ppt_w"/>
                                              </p:val>
                                            </p:tav>
                                          </p:tavLst>
                                        </p:anim>
                                        <p:anim calcmode="lin" valueType="num">
                                          <p:cBhvr>
                                            <p:cTn id="134" dur="300" fill="hold"/>
                                            <p:tgtEl>
                                              <p:spTgt spid="33"/>
                                            </p:tgtEl>
                                            <p:attrNameLst>
                                              <p:attrName>ppt_h</p:attrName>
                                            </p:attrNameLst>
                                          </p:cBhvr>
                                          <p:tavLst>
                                            <p:tav tm="0">
                                              <p:val>
                                                <p:fltVal val="0"/>
                                              </p:val>
                                            </p:tav>
                                            <p:tav tm="100000">
                                              <p:val>
                                                <p:strVal val="#ppt_h"/>
                                              </p:val>
                                            </p:tav>
                                          </p:tavLst>
                                        </p:anim>
                                        <p:animEffect transition="in" filter="fade">
                                          <p:cBhvr>
                                            <p:cTn id="135" dur="300"/>
                                            <p:tgtEl>
                                              <p:spTgt spid="33"/>
                                            </p:tgtEl>
                                          </p:cBhvr>
                                        </p:animEffect>
                                      </p:childTnLst>
                                    </p:cTn>
                                  </p:par>
                                  <p:par>
                                    <p:cTn id="136" presetID="6" presetClass="emph" presetSubtype="0" autoRev="1" fill="hold" grpId="1" nodeType="withEffect">
                                      <p:stCondLst>
                                        <p:cond delay="300"/>
                                      </p:stCondLst>
                                      <p:childTnLst>
                                        <p:animScale>
                                          <p:cBhvr>
                                            <p:cTn id="137" dur="150" fill="hold"/>
                                            <p:tgtEl>
                                              <p:spTgt spid="33"/>
                                            </p:tgtEl>
                                          </p:cBhvr>
                                          <p:by x="110000" y="110000"/>
                                        </p:animScale>
                                      </p:childTnLst>
                                    </p:cTn>
                                  </p:par>
                                  <p:par>
                                    <p:cTn id="138" presetID="53" presetClass="entr" presetSubtype="16" fill="hold" grpId="0" nodeType="withEffect">
                                      <p:stCondLst>
                                        <p:cond delay="200"/>
                                      </p:stCondLst>
                                      <p:childTnLst>
                                        <p:set>
                                          <p:cBhvr>
                                            <p:cTn id="139" dur="1" fill="hold">
                                              <p:stCondLst>
                                                <p:cond delay="0"/>
                                              </p:stCondLst>
                                            </p:cTn>
                                            <p:tgtEl>
                                              <p:spTgt spid="23"/>
                                            </p:tgtEl>
                                            <p:attrNameLst>
                                              <p:attrName>style.visibility</p:attrName>
                                            </p:attrNameLst>
                                          </p:cBhvr>
                                          <p:to>
                                            <p:strVal val="visible"/>
                                          </p:to>
                                        </p:set>
                                        <p:anim calcmode="lin" valueType="num">
                                          <p:cBhvr>
                                            <p:cTn id="140" dur="300" fill="hold"/>
                                            <p:tgtEl>
                                              <p:spTgt spid="23"/>
                                            </p:tgtEl>
                                            <p:attrNameLst>
                                              <p:attrName>ppt_w</p:attrName>
                                            </p:attrNameLst>
                                          </p:cBhvr>
                                          <p:tavLst>
                                            <p:tav tm="0">
                                              <p:val>
                                                <p:fltVal val="0"/>
                                              </p:val>
                                            </p:tav>
                                            <p:tav tm="100000">
                                              <p:val>
                                                <p:strVal val="#ppt_w"/>
                                              </p:val>
                                            </p:tav>
                                          </p:tavLst>
                                        </p:anim>
                                        <p:anim calcmode="lin" valueType="num">
                                          <p:cBhvr>
                                            <p:cTn id="141" dur="300" fill="hold"/>
                                            <p:tgtEl>
                                              <p:spTgt spid="23"/>
                                            </p:tgtEl>
                                            <p:attrNameLst>
                                              <p:attrName>ppt_h</p:attrName>
                                            </p:attrNameLst>
                                          </p:cBhvr>
                                          <p:tavLst>
                                            <p:tav tm="0">
                                              <p:val>
                                                <p:fltVal val="0"/>
                                              </p:val>
                                            </p:tav>
                                            <p:tav tm="100000">
                                              <p:val>
                                                <p:strVal val="#ppt_h"/>
                                              </p:val>
                                            </p:tav>
                                          </p:tavLst>
                                        </p:anim>
                                        <p:animEffect transition="in" filter="fade">
                                          <p:cBhvr>
                                            <p:cTn id="142" dur="300"/>
                                            <p:tgtEl>
                                              <p:spTgt spid="23"/>
                                            </p:tgtEl>
                                          </p:cBhvr>
                                        </p:animEffect>
                                      </p:childTnLst>
                                    </p:cTn>
                                  </p:par>
                                  <p:par>
                                    <p:cTn id="143" presetID="6" presetClass="emph" presetSubtype="0" autoRev="1" fill="hold" grpId="1" nodeType="withEffect">
                                      <p:stCondLst>
                                        <p:cond delay="500"/>
                                      </p:stCondLst>
                                      <p:childTnLst>
                                        <p:animScale>
                                          <p:cBhvr>
                                            <p:cTn id="144" dur="150" fill="hold"/>
                                            <p:tgtEl>
                                              <p:spTgt spid="23"/>
                                            </p:tgtEl>
                                          </p:cBhvr>
                                          <p:by x="110000" y="110000"/>
                                        </p:animScale>
                                      </p:childTnLst>
                                    </p:cTn>
                                  </p:par>
                                  <p:par>
                                    <p:cTn id="145" presetID="53" presetClass="entr" presetSubtype="16" fill="hold" grpId="0" nodeType="withEffect">
                                      <p:stCondLst>
                                        <p:cond delay="600"/>
                                      </p:stCondLst>
                                      <p:childTnLst>
                                        <p:set>
                                          <p:cBhvr>
                                            <p:cTn id="146" dur="1" fill="hold">
                                              <p:stCondLst>
                                                <p:cond delay="0"/>
                                              </p:stCondLst>
                                            </p:cTn>
                                            <p:tgtEl>
                                              <p:spTgt spid="24"/>
                                            </p:tgtEl>
                                            <p:attrNameLst>
                                              <p:attrName>style.visibility</p:attrName>
                                            </p:attrNameLst>
                                          </p:cBhvr>
                                          <p:to>
                                            <p:strVal val="visible"/>
                                          </p:to>
                                        </p:set>
                                        <p:anim calcmode="lin" valueType="num">
                                          <p:cBhvr>
                                            <p:cTn id="147" dur="300" fill="hold"/>
                                            <p:tgtEl>
                                              <p:spTgt spid="24"/>
                                            </p:tgtEl>
                                            <p:attrNameLst>
                                              <p:attrName>ppt_w</p:attrName>
                                            </p:attrNameLst>
                                          </p:cBhvr>
                                          <p:tavLst>
                                            <p:tav tm="0">
                                              <p:val>
                                                <p:fltVal val="0"/>
                                              </p:val>
                                            </p:tav>
                                            <p:tav tm="100000">
                                              <p:val>
                                                <p:strVal val="#ppt_w"/>
                                              </p:val>
                                            </p:tav>
                                          </p:tavLst>
                                        </p:anim>
                                        <p:anim calcmode="lin" valueType="num">
                                          <p:cBhvr>
                                            <p:cTn id="148" dur="300" fill="hold"/>
                                            <p:tgtEl>
                                              <p:spTgt spid="24"/>
                                            </p:tgtEl>
                                            <p:attrNameLst>
                                              <p:attrName>ppt_h</p:attrName>
                                            </p:attrNameLst>
                                          </p:cBhvr>
                                          <p:tavLst>
                                            <p:tav tm="0">
                                              <p:val>
                                                <p:fltVal val="0"/>
                                              </p:val>
                                            </p:tav>
                                            <p:tav tm="100000">
                                              <p:val>
                                                <p:strVal val="#ppt_h"/>
                                              </p:val>
                                            </p:tav>
                                          </p:tavLst>
                                        </p:anim>
                                        <p:animEffect transition="in" filter="fade">
                                          <p:cBhvr>
                                            <p:cTn id="149" dur="300"/>
                                            <p:tgtEl>
                                              <p:spTgt spid="24"/>
                                            </p:tgtEl>
                                          </p:cBhvr>
                                        </p:animEffect>
                                      </p:childTnLst>
                                    </p:cTn>
                                  </p:par>
                                  <p:par>
                                    <p:cTn id="150" presetID="6" presetClass="emph" presetSubtype="0" autoRev="1" fill="hold" grpId="1" nodeType="withEffect">
                                      <p:stCondLst>
                                        <p:cond delay="900"/>
                                      </p:stCondLst>
                                      <p:childTnLst>
                                        <p:animScale>
                                          <p:cBhvr>
                                            <p:cTn id="151" dur="150" fill="hold"/>
                                            <p:tgtEl>
                                              <p:spTgt spid="24"/>
                                            </p:tgtEl>
                                          </p:cBhvr>
                                          <p:by x="110000" y="110000"/>
                                        </p:animScale>
                                      </p:childTnLst>
                                    </p:cTn>
                                  </p:par>
                                  <p:par>
                                    <p:cTn id="152" presetID="53" presetClass="entr" presetSubtype="16" fill="hold" grpId="0" nodeType="withEffect">
                                      <p:stCondLst>
                                        <p:cond delay="100"/>
                                      </p:stCondLst>
                                      <p:childTnLst>
                                        <p:set>
                                          <p:cBhvr>
                                            <p:cTn id="153" dur="1" fill="hold">
                                              <p:stCondLst>
                                                <p:cond delay="0"/>
                                              </p:stCondLst>
                                            </p:cTn>
                                            <p:tgtEl>
                                              <p:spTgt spid="29"/>
                                            </p:tgtEl>
                                            <p:attrNameLst>
                                              <p:attrName>style.visibility</p:attrName>
                                            </p:attrNameLst>
                                          </p:cBhvr>
                                          <p:to>
                                            <p:strVal val="visible"/>
                                          </p:to>
                                        </p:set>
                                        <p:anim calcmode="lin" valueType="num">
                                          <p:cBhvr>
                                            <p:cTn id="154" dur="300" fill="hold"/>
                                            <p:tgtEl>
                                              <p:spTgt spid="29"/>
                                            </p:tgtEl>
                                            <p:attrNameLst>
                                              <p:attrName>ppt_w</p:attrName>
                                            </p:attrNameLst>
                                          </p:cBhvr>
                                          <p:tavLst>
                                            <p:tav tm="0">
                                              <p:val>
                                                <p:fltVal val="0"/>
                                              </p:val>
                                            </p:tav>
                                            <p:tav tm="100000">
                                              <p:val>
                                                <p:strVal val="#ppt_w"/>
                                              </p:val>
                                            </p:tav>
                                          </p:tavLst>
                                        </p:anim>
                                        <p:anim calcmode="lin" valueType="num">
                                          <p:cBhvr>
                                            <p:cTn id="155" dur="300" fill="hold"/>
                                            <p:tgtEl>
                                              <p:spTgt spid="29"/>
                                            </p:tgtEl>
                                            <p:attrNameLst>
                                              <p:attrName>ppt_h</p:attrName>
                                            </p:attrNameLst>
                                          </p:cBhvr>
                                          <p:tavLst>
                                            <p:tav tm="0">
                                              <p:val>
                                                <p:fltVal val="0"/>
                                              </p:val>
                                            </p:tav>
                                            <p:tav tm="100000">
                                              <p:val>
                                                <p:strVal val="#ppt_h"/>
                                              </p:val>
                                            </p:tav>
                                          </p:tavLst>
                                        </p:anim>
                                        <p:animEffect transition="in" filter="fade">
                                          <p:cBhvr>
                                            <p:cTn id="156" dur="300"/>
                                            <p:tgtEl>
                                              <p:spTgt spid="29"/>
                                            </p:tgtEl>
                                          </p:cBhvr>
                                        </p:animEffect>
                                      </p:childTnLst>
                                    </p:cTn>
                                  </p:par>
                                  <p:par>
                                    <p:cTn id="157" presetID="6" presetClass="emph" presetSubtype="0" autoRev="1" fill="hold" grpId="1" nodeType="withEffect">
                                      <p:stCondLst>
                                        <p:cond delay="400"/>
                                      </p:stCondLst>
                                      <p:childTnLst>
                                        <p:animScale>
                                          <p:cBhvr>
                                            <p:cTn id="158" dur="150" fill="hold"/>
                                            <p:tgtEl>
                                              <p:spTgt spid="29"/>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25"/>
                                            </p:tgtEl>
                                            <p:attrNameLst>
                                              <p:attrName>style.visibility</p:attrName>
                                            </p:attrNameLst>
                                          </p:cBhvr>
                                          <p:to>
                                            <p:strVal val="visible"/>
                                          </p:to>
                                        </p:set>
                                        <p:anim calcmode="lin" valueType="num">
                                          <p:cBhvr>
                                            <p:cTn id="161" dur="300" fill="hold"/>
                                            <p:tgtEl>
                                              <p:spTgt spid="25"/>
                                            </p:tgtEl>
                                            <p:attrNameLst>
                                              <p:attrName>ppt_w</p:attrName>
                                            </p:attrNameLst>
                                          </p:cBhvr>
                                          <p:tavLst>
                                            <p:tav tm="0">
                                              <p:val>
                                                <p:fltVal val="0"/>
                                              </p:val>
                                            </p:tav>
                                            <p:tav tm="100000">
                                              <p:val>
                                                <p:strVal val="#ppt_w"/>
                                              </p:val>
                                            </p:tav>
                                          </p:tavLst>
                                        </p:anim>
                                        <p:anim calcmode="lin" valueType="num">
                                          <p:cBhvr>
                                            <p:cTn id="162" dur="300" fill="hold"/>
                                            <p:tgtEl>
                                              <p:spTgt spid="25"/>
                                            </p:tgtEl>
                                            <p:attrNameLst>
                                              <p:attrName>ppt_h</p:attrName>
                                            </p:attrNameLst>
                                          </p:cBhvr>
                                          <p:tavLst>
                                            <p:tav tm="0">
                                              <p:val>
                                                <p:fltVal val="0"/>
                                              </p:val>
                                            </p:tav>
                                            <p:tav tm="100000">
                                              <p:val>
                                                <p:strVal val="#ppt_h"/>
                                              </p:val>
                                            </p:tav>
                                          </p:tavLst>
                                        </p:anim>
                                        <p:animEffect transition="in" filter="fade">
                                          <p:cBhvr>
                                            <p:cTn id="163" dur="300"/>
                                            <p:tgtEl>
                                              <p:spTgt spid="25"/>
                                            </p:tgtEl>
                                          </p:cBhvr>
                                        </p:animEffect>
                                      </p:childTnLst>
                                    </p:cTn>
                                  </p:par>
                                  <p:par>
                                    <p:cTn id="164" presetID="6" presetClass="emph" presetSubtype="0" autoRev="1" fill="hold" grpId="1" nodeType="withEffect">
                                      <p:stCondLst>
                                        <p:cond delay="300"/>
                                      </p:stCondLst>
                                      <p:childTnLst>
                                        <p:animScale>
                                          <p:cBhvr>
                                            <p:cTn id="165" dur="150" fill="hold"/>
                                            <p:tgtEl>
                                              <p:spTgt spid="25"/>
                                            </p:tgtEl>
                                          </p:cBhvr>
                                          <p:by x="110000" y="110000"/>
                                        </p:animScale>
                                      </p:childTnLst>
                                    </p:cTn>
                                  </p:par>
                                  <p:par>
                                    <p:cTn id="166" presetID="53" presetClass="entr" presetSubtype="16" fill="hold" grpId="0" nodeType="withEffect">
                                      <p:stCondLst>
                                        <p:cond delay="500"/>
                                      </p:stCondLst>
                                      <p:childTnLst>
                                        <p:set>
                                          <p:cBhvr>
                                            <p:cTn id="167" dur="1" fill="hold">
                                              <p:stCondLst>
                                                <p:cond delay="0"/>
                                              </p:stCondLst>
                                            </p:cTn>
                                            <p:tgtEl>
                                              <p:spTgt spid="27"/>
                                            </p:tgtEl>
                                            <p:attrNameLst>
                                              <p:attrName>style.visibility</p:attrName>
                                            </p:attrNameLst>
                                          </p:cBhvr>
                                          <p:to>
                                            <p:strVal val="visible"/>
                                          </p:to>
                                        </p:set>
                                        <p:anim calcmode="lin" valueType="num">
                                          <p:cBhvr>
                                            <p:cTn id="168" dur="300" fill="hold"/>
                                            <p:tgtEl>
                                              <p:spTgt spid="27"/>
                                            </p:tgtEl>
                                            <p:attrNameLst>
                                              <p:attrName>ppt_w</p:attrName>
                                            </p:attrNameLst>
                                          </p:cBhvr>
                                          <p:tavLst>
                                            <p:tav tm="0">
                                              <p:val>
                                                <p:fltVal val="0"/>
                                              </p:val>
                                            </p:tav>
                                            <p:tav tm="100000">
                                              <p:val>
                                                <p:strVal val="#ppt_w"/>
                                              </p:val>
                                            </p:tav>
                                          </p:tavLst>
                                        </p:anim>
                                        <p:anim calcmode="lin" valueType="num">
                                          <p:cBhvr>
                                            <p:cTn id="169" dur="300" fill="hold"/>
                                            <p:tgtEl>
                                              <p:spTgt spid="27"/>
                                            </p:tgtEl>
                                            <p:attrNameLst>
                                              <p:attrName>ppt_h</p:attrName>
                                            </p:attrNameLst>
                                          </p:cBhvr>
                                          <p:tavLst>
                                            <p:tav tm="0">
                                              <p:val>
                                                <p:fltVal val="0"/>
                                              </p:val>
                                            </p:tav>
                                            <p:tav tm="100000">
                                              <p:val>
                                                <p:strVal val="#ppt_h"/>
                                              </p:val>
                                            </p:tav>
                                          </p:tavLst>
                                        </p:anim>
                                        <p:animEffect transition="in" filter="fade">
                                          <p:cBhvr>
                                            <p:cTn id="170" dur="300"/>
                                            <p:tgtEl>
                                              <p:spTgt spid="27"/>
                                            </p:tgtEl>
                                          </p:cBhvr>
                                        </p:animEffect>
                                      </p:childTnLst>
                                    </p:cTn>
                                  </p:par>
                                  <p:par>
                                    <p:cTn id="171" presetID="6" presetClass="emph" presetSubtype="0" autoRev="1" fill="hold" grpId="1" nodeType="withEffect">
                                      <p:stCondLst>
                                        <p:cond delay="800"/>
                                      </p:stCondLst>
                                      <p:childTnLst>
                                        <p:animScale>
                                          <p:cBhvr>
                                            <p:cTn id="172" dur="150" fill="hold"/>
                                            <p:tgtEl>
                                              <p:spTgt spid="27"/>
                                            </p:tgtEl>
                                          </p:cBhvr>
                                          <p:by x="110000" y="110000"/>
                                        </p:animScale>
                                      </p:childTnLst>
                                    </p:cTn>
                                  </p:par>
                                  <p:par>
                                    <p:cTn id="173" presetID="53" presetClass="entr" presetSubtype="16" fill="hold" grpId="0" nodeType="withEffect">
                                      <p:stCondLst>
                                        <p:cond delay="300"/>
                                      </p:stCondLst>
                                      <p:childTnLst>
                                        <p:set>
                                          <p:cBhvr>
                                            <p:cTn id="174" dur="1" fill="hold">
                                              <p:stCondLst>
                                                <p:cond delay="0"/>
                                              </p:stCondLst>
                                            </p:cTn>
                                            <p:tgtEl>
                                              <p:spTgt spid="28"/>
                                            </p:tgtEl>
                                            <p:attrNameLst>
                                              <p:attrName>style.visibility</p:attrName>
                                            </p:attrNameLst>
                                          </p:cBhvr>
                                          <p:to>
                                            <p:strVal val="visible"/>
                                          </p:to>
                                        </p:set>
                                        <p:anim calcmode="lin" valueType="num">
                                          <p:cBhvr>
                                            <p:cTn id="175" dur="300" fill="hold"/>
                                            <p:tgtEl>
                                              <p:spTgt spid="28"/>
                                            </p:tgtEl>
                                            <p:attrNameLst>
                                              <p:attrName>ppt_w</p:attrName>
                                            </p:attrNameLst>
                                          </p:cBhvr>
                                          <p:tavLst>
                                            <p:tav tm="0">
                                              <p:val>
                                                <p:fltVal val="0"/>
                                              </p:val>
                                            </p:tav>
                                            <p:tav tm="100000">
                                              <p:val>
                                                <p:strVal val="#ppt_w"/>
                                              </p:val>
                                            </p:tav>
                                          </p:tavLst>
                                        </p:anim>
                                        <p:anim calcmode="lin" valueType="num">
                                          <p:cBhvr>
                                            <p:cTn id="176" dur="300" fill="hold"/>
                                            <p:tgtEl>
                                              <p:spTgt spid="28"/>
                                            </p:tgtEl>
                                            <p:attrNameLst>
                                              <p:attrName>ppt_h</p:attrName>
                                            </p:attrNameLst>
                                          </p:cBhvr>
                                          <p:tavLst>
                                            <p:tav tm="0">
                                              <p:val>
                                                <p:fltVal val="0"/>
                                              </p:val>
                                            </p:tav>
                                            <p:tav tm="100000">
                                              <p:val>
                                                <p:strVal val="#ppt_h"/>
                                              </p:val>
                                            </p:tav>
                                          </p:tavLst>
                                        </p:anim>
                                        <p:animEffect transition="in" filter="fade">
                                          <p:cBhvr>
                                            <p:cTn id="177" dur="300"/>
                                            <p:tgtEl>
                                              <p:spTgt spid="28"/>
                                            </p:tgtEl>
                                          </p:cBhvr>
                                        </p:animEffect>
                                      </p:childTnLst>
                                    </p:cTn>
                                  </p:par>
                                  <p:par>
                                    <p:cTn id="178" presetID="6" presetClass="emph" presetSubtype="0" autoRev="1" fill="hold" grpId="1" nodeType="withEffect">
                                      <p:stCondLst>
                                        <p:cond delay="600"/>
                                      </p:stCondLst>
                                      <p:childTnLst>
                                        <p:animScale>
                                          <p:cBhvr>
                                            <p:cTn id="179" dur="150" fill="hold"/>
                                            <p:tgtEl>
                                              <p:spTgt spid="28"/>
                                            </p:tgtEl>
                                          </p:cBhvr>
                                          <p:by x="110000" y="110000"/>
                                        </p:animScale>
                                      </p:childTnLst>
                                    </p:cTn>
                                  </p:par>
                                  <p:par>
                                    <p:cTn id="180" presetID="53" presetClass="entr" presetSubtype="16" fill="hold" grpId="0" nodeType="withEffect">
                                      <p:stCondLst>
                                        <p:cond delay="0"/>
                                      </p:stCondLst>
                                      <p:childTnLst>
                                        <p:set>
                                          <p:cBhvr>
                                            <p:cTn id="181" dur="1" fill="hold">
                                              <p:stCondLst>
                                                <p:cond delay="0"/>
                                              </p:stCondLst>
                                            </p:cTn>
                                            <p:tgtEl>
                                              <p:spTgt spid="26"/>
                                            </p:tgtEl>
                                            <p:attrNameLst>
                                              <p:attrName>style.visibility</p:attrName>
                                            </p:attrNameLst>
                                          </p:cBhvr>
                                          <p:to>
                                            <p:strVal val="visible"/>
                                          </p:to>
                                        </p:set>
                                        <p:anim calcmode="lin" valueType="num">
                                          <p:cBhvr>
                                            <p:cTn id="182" dur="300" fill="hold"/>
                                            <p:tgtEl>
                                              <p:spTgt spid="26"/>
                                            </p:tgtEl>
                                            <p:attrNameLst>
                                              <p:attrName>ppt_w</p:attrName>
                                            </p:attrNameLst>
                                          </p:cBhvr>
                                          <p:tavLst>
                                            <p:tav tm="0">
                                              <p:val>
                                                <p:fltVal val="0"/>
                                              </p:val>
                                            </p:tav>
                                            <p:tav tm="100000">
                                              <p:val>
                                                <p:strVal val="#ppt_w"/>
                                              </p:val>
                                            </p:tav>
                                          </p:tavLst>
                                        </p:anim>
                                        <p:anim calcmode="lin" valueType="num">
                                          <p:cBhvr>
                                            <p:cTn id="183" dur="300" fill="hold"/>
                                            <p:tgtEl>
                                              <p:spTgt spid="26"/>
                                            </p:tgtEl>
                                            <p:attrNameLst>
                                              <p:attrName>ppt_h</p:attrName>
                                            </p:attrNameLst>
                                          </p:cBhvr>
                                          <p:tavLst>
                                            <p:tav tm="0">
                                              <p:val>
                                                <p:fltVal val="0"/>
                                              </p:val>
                                            </p:tav>
                                            <p:tav tm="100000">
                                              <p:val>
                                                <p:strVal val="#ppt_h"/>
                                              </p:val>
                                            </p:tav>
                                          </p:tavLst>
                                        </p:anim>
                                        <p:animEffect transition="in" filter="fade">
                                          <p:cBhvr>
                                            <p:cTn id="184" dur="300"/>
                                            <p:tgtEl>
                                              <p:spTgt spid="26"/>
                                            </p:tgtEl>
                                          </p:cBhvr>
                                        </p:animEffect>
                                      </p:childTnLst>
                                    </p:cTn>
                                  </p:par>
                                  <p:par>
                                    <p:cTn id="185" presetID="6" presetClass="emph" presetSubtype="0" autoRev="1" fill="hold" grpId="1" nodeType="withEffect">
                                      <p:stCondLst>
                                        <p:cond delay="300"/>
                                      </p:stCondLst>
                                      <p:childTnLst>
                                        <p:animScale>
                                          <p:cBhvr>
                                            <p:cTn id="186" dur="150" fill="hold"/>
                                            <p:tgtEl>
                                              <p:spTgt spid="26"/>
                                            </p:tgtEl>
                                          </p:cBhvr>
                                          <p:by x="110000" y="110000"/>
                                        </p:animScale>
                                      </p:childTnLst>
                                    </p:cTn>
                                  </p:par>
                                  <p:par>
                                    <p:cTn id="187" presetID="53" presetClass="entr" presetSubtype="16" fill="hold" grpId="0" nodeType="withEffect">
                                      <p:stCondLst>
                                        <p:cond delay="500"/>
                                      </p:stCondLst>
                                      <p:childTnLst>
                                        <p:set>
                                          <p:cBhvr>
                                            <p:cTn id="188" dur="1" fill="hold">
                                              <p:stCondLst>
                                                <p:cond delay="0"/>
                                              </p:stCondLst>
                                            </p:cTn>
                                            <p:tgtEl>
                                              <p:spTgt spid="35"/>
                                            </p:tgtEl>
                                            <p:attrNameLst>
                                              <p:attrName>style.visibility</p:attrName>
                                            </p:attrNameLst>
                                          </p:cBhvr>
                                          <p:to>
                                            <p:strVal val="visible"/>
                                          </p:to>
                                        </p:set>
                                        <p:anim calcmode="lin" valueType="num">
                                          <p:cBhvr>
                                            <p:cTn id="189" dur="300" fill="hold"/>
                                            <p:tgtEl>
                                              <p:spTgt spid="35"/>
                                            </p:tgtEl>
                                            <p:attrNameLst>
                                              <p:attrName>ppt_w</p:attrName>
                                            </p:attrNameLst>
                                          </p:cBhvr>
                                          <p:tavLst>
                                            <p:tav tm="0">
                                              <p:val>
                                                <p:fltVal val="0"/>
                                              </p:val>
                                            </p:tav>
                                            <p:tav tm="100000">
                                              <p:val>
                                                <p:strVal val="#ppt_w"/>
                                              </p:val>
                                            </p:tav>
                                          </p:tavLst>
                                        </p:anim>
                                        <p:anim calcmode="lin" valueType="num">
                                          <p:cBhvr>
                                            <p:cTn id="190" dur="300" fill="hold"/>
                                            <p:tgtEl>
                                              <p:spTgt spid="35"/>
                                            </p:tgtEl>
                                            <p:attrNameLst>
                                              <p:attrName>ppt_h</p:attrName>
                                            </p:attrNameLst>
                                          </p:cBhvr>
                                          <p:tavLst>
                                            <p:tav tm="0">
                                              <p:val>
                                                <p:fltVal val="0"/>
                                              </p:val>
                                            </p:tav>
                                            <p:tav tm="100000">
                                              <p:val>
                                                <p:strVal val="#ppt_h"/>
                                              </p:val>
                                            </p:tav>
                                          </p:tavLst>
                                        </p:anim>
                                        <p:animEffect transition="in" filter="fade">
                                          <p:cBhvr>
                                            <p:cTn id="191" dur="300"/>
                                            <p:tgtEl>
                                              <p:spTgt spid="35"/>
                                            </p:tgtEl>
                                          </p:cBhvr>
                                        </p:animEffect>
                                      </p:childTnLst>
                                    </p:cTn>
                                  </p:par>
                                  <p:par>
                                    <p:cTn id="192" presetID="6" presetClass="emph" presetSubtype="0" autoRev="1" fill="hold" grpId="1" nodeType="withEffect">
                                      <p:stCondLst>
                                        <p:cond delay="800"/>
                                      </p:stCondLst>
                                      <p:childTnLst>
                                        <p:animScale>
                                          <p:cBhvr>
                                            <p:cTn id="193" dur="150" fill="hold"/>
                                            <p:tgtEl>
                                              <p:spTgt spid="35"/>
                                            </p:tgtEl>
                                          </p:cBhvr>
                                          <p:by x="110000" y="110000"/>
                                        </p:animScale>
                                      </p:childTnLst>
                                    </p:cTn>
                                  </p:par>
                                  <p:par>
                                    <p:cTn id="194" presetID="2" presetClass="entr" presetSubtype="2" fill="hold" grpId="0" nodeType="withEffect" p14:presetBounceEnd="50000">
                                      <p:stCondLst>
                                        <p:cond delay="800"/>
                                      </p:stCondLst>
                                      <p:childTnLst>
                                        <p:set>
                                          <p:cBhvr>
                                            <p:cTn id="195" dur="1" fill="hold">
                                              <p:stCondLst>
                                                <p:cond delay="0"/>
                                              </p:stCondLst>
                                            </p:cTn>
                                            <p:tgtEl>
                                              <p:spTgt spid="36"/>
                                            </p:tgtEl>
                                            <p:attrNameLst>
                                              <p:attrName>style.visibility</p:attrName>
                                            </p:attrNameLst>
                                          </p:cBhvr>
                                          <p:to>
                                            <p:strVal val="visible"/>
                                          </p:to>
                                        </p:set>
                                        <p:anim calcmode="lin" valueType="num" p14:bounceEnd="50000">
                                          <p:cBhvr additive="base">
                                            <p:cTn id="196"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197" dur="500" fill="hold"/>
                                            <p:tgtEl>
                                              <p:spTgt spid="36"/>
                                            </p:tgtEl>
                                            <p:attrNameLst>
                                              <p:attrName>ppt_y</p:attrName>
                                            </p:attrNameLst>
                                          </p:cBhvr>
                                          <p:tavLst>
                                            <p:tav tm="0">
                                              <p:val>
                                                <p:strVal val="#ppt_y"/>
                                              </p:val>
                                            </p:tav>
                                            <p:tav tm="100000">
                                              <p:val>
                                                <p:strVal val="#ppt_y"/>
                                              </p:val>
                                            </p:tav>
                                          </p:tavLst>
                                        </p:anim>
                                      </p:childTnLst>
                                    </p:cTn>
                                  </p:par>
                                  <p:par>
                                    <p:cTn id="198" presetID="53" presetClass="entr" presetSubtype="16" fill="hold" grpId="0" nodeType="withEffect">
                                      <p:stCondLst>
                                        <p:cond delay="800"/>
                                      </p:stCondLst>
                                      <p:childTnLst>
                                        <p:set>
                                          <p:cBhvr>
                                            <p:cTn id="199" dur="1" fill="hold">
                                              <p:stCondLst>
                                                <p:cond delay="0"/>
                                              </p:stCondLst>
                                            </p:cTn>
                                            <p:tgtEl>
                                              <p:spTgt spid="21"/>
                                            </p:tgtEl>
                                            <p:attrNameLst>
                                              <p:attrName>style.visibility</p:attrName>
                                            </p:attrNameLst>
                                          </p:cBhvr>
                                          <p:to>
                                            <p:strVal val="visible"/>
                                          </p:to>
                                        </p:set>
                                        <p:anim calcmode="lin" valueType="num">
                                          <p:cBhvr>
                                            <p:cTn id="200" dur="300" fill="hold"/>
                                            <p:tgtEl>
                                              <p:spTgt spid="21"/>
                                            </p:tgtEl>
                                            <p:attrNameLst>
                                              <p:attrName>ppt_w</p:attrName>
                                            </p:attrNameLst>
                                          </p:cBhvr>
                                          <p:tavLst>
                                            <p:tav tm="0">
                                              <p:val>
                                                <p:fltVal val="0"/>
                                              </p:val>
                                            </p:tav>
                                            <p:tav tm="100000">
                                              <p:val>
                                                <p:strVal val="#ppt_w"/>
                                              </p:val>
                                            </p:tav>
                                          </p:tavLst>
                                        </p:anim>
                                        <p:anim calcmode="lin" valueType="num">
                                          <p:cBhvr>
                                            <p:cTn id="201" dur="300" fill="hold"/>
                                            <p:tgtEl>
                                              <p:spTgt spid="21"/>
                                            </p:tgtEl>
                                            <p:attrNameLst>
                                              <p:attrName>ppt_h</p:attrName>
                                            </p:attrNameLst>
                                          </p:cBhvr>
                                          <p:tavLst>
                                            <p:tav tm="0">
                                              <p:val>
                                                <p:fltVal val="0"/>
                                              </p:val>
                                            </p:tav>
                                            <p:tav tm="100000">
                                              <p:val>
                                                <p:strVal val="#ppt_h"/>
                                              </p:val>
                                            </p:tav>
                                          </p:tavLst>
                                        </p:anim>
                                        <p:animEffect transition="in" filter="fade">
                                          <p:cBhvr>
                                            <p:cTn id="202" dur="300"/>
                                            <p:tgtEl>
                                              <p:spTgt spid="21"/>
                                            </p:tgtEl>
                                          </p:cBhvr>
                                        </p:animEffect>
                                      </p:childTnLst>
                                    </p:cTn>
                                  </p:par>
                                  <p:par>
                                    <p:cTn id="203" presetID="6" presetClass="emph" presetSubtype="0" autoRev="1" fill="hold" grpId="1" nodeType="withEffect">
                                      <p:stCondLst>
                                        <p:cond delay="1100"/>
                                      </p:stCondLst>
                                      <p:childTnLst>
                                        <p:animScale>
                                          <p:cBhvr>
                                            <p:cTn id="204" dur="150" fill="hold"/>
                                            <p:tgtEl>
                                              <p:spTgt spid="2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10" grpId="0" animBg="1"/>
          <p:bldP spid="10"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p:bldP spid="35" grpId="1"/>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300"/>
                                      </p:stCondLst>
                                      <p:childTnLst>
                                        <p:set>
                                          <p:cBhvr>
                                            <p:cTn id="27" dur="1" fill="hold">
                                              <p:stCondLst>
                                                <p:cond delay="0"/>
                                              </p:stCondLst>
                                            </p:cTn>
                                            <p:tgtEl>
                                              <p:spTgt spid="10"/>
                                            </p:tgtEl>
                                            <p:attrNameLst>
                                              <p:attrName>style.visibility</p:attrName>
                                            </p:attrNameLst>
                                          </p:cBhvr>
                                          <p:to>
                                            <p:strVal val="visible"/>
                                          </p:to>
                                        </p:set>
                                        <p:anim calcmode="lin" valueType="num">
                                          <p:cBhvr>
                                            <p:cTn id="28" dur="300" fill="hold"/>
                                            <p:tgtEl>
                                              <p:spTgt spid="10"/>
                                            </p:tgtEl>
                                            <p:attrNameLst>
                                              <p:attrName>ppt_w</p:attrName>
                                            </p:attrNameLst>
                                          </p:cBhvr>
                                          <p:tavLst>
                                            <p:tav tm="0">
                                              <p:val>
                                                <p:fltVal val="0"/>
                                              </p:val>
                                            </p:tav>
                                            <p:tav tm="100000">
                                              <p:val>
                                                <p:strVal val="#ppt_w"/>
                                              </p:val>
                                            </p:tav>
                                          </p:tavLst>
                                        </p:anim>
                                        <p:anim calcmode="lin" valueType="num">
                                          <p:cBhvr>
                                            <p:cTn id="29" dur="300" fill="hold"/>
                                            <p:tgtEl>
                                              <p:spTgt spid="10"/>
                                            </p:tgtEl>
                                            <p:attrNameLst>
                                              <p:attrName>ppt_h</p:attrName>
                                            </p:attrNameLst>
                                          </p:cBhvr>
                                          <p:tavLst>
                                            <p:tav tm="0">
                                              <p:val>
                                                <p:fltVal val="0"/>
                                              </p:val>
                                            </p:tav>
                                            <p:tav tm="100000">
                                              <p:val>
                                                <p:strVal val="#ppt_h"/>
                                              </p:val>
                                            </p:tav>
                                          </p:tavLst>
                                        </p:anim>
                                        <p:animEffect transition="in" filter="fade">
                                          <p:cBhvr>
                                            <p:cTn id="30" dur="300"/>
                                            <p:tgtEl>
                                              <p:spTgt spid="10"/>
                                            </p:tgtEl>
                                          </p:cBhvr>
                                        </p:animEffect>
                                      </p:childTnLst>
                                    </p:cTn>
                                  </p:par>
                                  <p:par>
                                    <p:cTn id="31" presetID="6" presetClass="emph" presetSubtype="0" autoRev="1" fill="hold" grpId="1" nodeType="withEffect">
                                      <p:stCondLst>
                                        <p:cond delay="600"/>
                                      </p:stCondLst>
                                      <p:childTnLst>
                                        <p:animScale>
                                          <p:cBhvr>
                                            <p:cTn id="32" dur="150" fill="hold"/>
                                            <p:tgtEl>
                                              <p:spTgt spid="10"/>
                                            </p:tgtEl>
                                          </p:cBhvr>
                                          <p:by x="110000" y="110000"/>
                                        </p:animScale>
                                      </p:childTnLst>
                                    </p:cTn>
                                  </p:par>
                                  <p:par>
                                    <p:cTn id="33" presetID="53" presetClass="entr" presetSubtype="16" fill="hold" grpId="0" nodeType="withEffect">
                                      <p:stCondLst>
                                        <p:cond delay="20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par>
                                    <p:cTn id="38" presetID="6" presetClass="emph" presetSubtype="0" autoRev="1" fill="hold" grpId="1" nodeType="withEffect">
                                      <p:stCondLst>
                                        <p:cond delay="500"/>
                                      </p:stCondLst>
                                      <p:childTnLst>
                                        <p:animScale>
                                          <p:cBhvr>
                                            <p:cTn id="39" dur="150" fill="hold"/>
                                            <p:tgtEl>
                                              <p:spTgt spid="7"/>
                                            </p:tgtEl>
                                          </p:cBhvr>
                                          <p:by x="110000" y="110000"/>
                                        </p:animScale>
                                      </p:childTnLst>
                                    </p:cTn>
                                  </p:par>
                                  <p:par>
                                    <p:cTn id="40" presetID="53" presetClass="entr" presetSubtype="16"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300" fill="hold"/>
                                            <p:tgtEl>
                                              <p:spTgt spid="6"/>
                                            </p:tgtEl>
                                            <p:attrNameLst>
                                              <p:attrName>ppt_w</p:attrName>
                                            </p:attrNameLst>
                                          </p:cBhvr>
                                          <p:tavLst>
                                            <p:tav tm="0">
                                              <p:val>
                                                <p:fltVal val="0"/>
                                              </p:val>
                                            </p:tav>
                                            <p:tav tm="100000">
                                              <p:val>
                                                <p:strVal val="#ppt_w"/>
                                              </p:val>
                                            </p:tav>
                                          </p:tavLst>
                                        </p:anim>
                                        <p:anim calcmode="lin" valueType="num">
                                          <p:cBhvr>
                                            <p:cTn id="43" dur="300" fill="hold"/>
                                            <p:tgtEl>
                                              <p:spTgt spid="6"/>
                                            </p:tgtEl>
                                            <p:attrNameLst>
                                              <p:attrName>ppt_h</p:attrName>
                                            </p:attrNameLst>
                                          </p:cBhvr>
                                          <p:tavLst>
                                            <p:tav tm="0">
                                              <p:val>
                                                <p:fltVal val="0"/>
                                              </p:val>
                                            </p:tav>
                                            <p:tav tm="100000">
                                              <p:val>
                                                <p:strVal val="#ppt_h"/>
                                              </p:val>
                                            </p:tav>
                                          </p:tavLst>
                                        </p:anim>
                                        <p:animEffect transition="in" filter="fade">
                                          <p:cBhvr>
                                            <p:cTn id="44" dur="300"/>
                                            <p:tgtEl>
                                              <p:spTgt spid="6"/>
                                            </p:tgtEl>
                                          </p:cBhvr>
                                        </p:animEffect>
                                      </p:childTnLst>
                                    </p:cTn>
                                  </p:par>
                                  <p:par>
                                    <p:cTn id="45" presetID="6" presetClass="emph" presetSubtype="0" autoRev="1" fill="hold" grpId="1" nodeType="withEffect">
                                      <p:stCondLst>
                                        <p:cond delay="300"/>
                                      </p:stCondLst>
                                      <p:childTnLst>
                                        <p:animScale>
                                          <p:cBhvr>
                                            <p:cTn id="46" dur="150" fill="hold"/>
                                            <p:tgtEl>
                                              <p:spTgt spid="6"/>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300" fill="hold"/>
                                            <p:tgtEl>
                                              <p:spTgt spid="16"/>
                                            </p:tgtEl>
                                            <p:attrNameLst>
                                              <p:attrName>ppt_w</p:attrName>
                                            </p:attrNameLst>
                                          </p:cBhvr>
                                          <p:tavLst>
                                            <p:tav tm="0">
                                              <p:val>
                                                <p:fltVal val="0"/>
                                              </p:val>
                                            </p:tav>
                                            <p:tav tm="100000">
                                              <p:val>
                                                <p:strVal val="#ppt_w"/>
                                              </p:val>
                                            </p:tav>
                                          </p:tavLst>
                                        </p:anim>
                                        <p:anim calcmode="lin" valueType="num">
                                          <p:cBhvr>
                                            <p:cTn id="64" dur="300" fill="hold"/>
                                            <p:tgtEl>
                                              <p:spTgt spid="16"/>
                                            </p:tgtEl>
                                            <p:attrNameLst>
                                              <p:attrName>ppt_h</p:attrName>
                                            </p:attrNameLst>
                                          </p:cBhvr>
                                          <p:tavLst>
                                            <p:tav tm="0">
                                              <p:val>
                                                <p:fltVal val="0"/>
                                              </p:val>
                                            </p:tav>
                                            <p:tav tm="100000">
                                              <p:val>
                                                <p:strVal val="#ppt_h"/>
                                              </p:val>
                                            </p:tav>
                                          </p:tavLst>
                                        </p:anim>
                                        <p:animEffect transition="in" filter="fade">
                                          <p:cBhvr>
                                            <p:cTn id="65" dur="300"/>
                                            <p:tgtEl>
                                              <p:spTgt spid="16"/>
                                            </p:tgtEl>
                                          </p:cBhvr>
                                        </p:animEffect>
                                      </p:childTnLst>
                                    </p:cTn>
                                  </p:par>
                                  <p:par>
                                    <p:cTn id="66" presetID="6" presetClass="emph" presetSubtype="0" autoRev="1" fill="hold" grpId="1" nodeType="withEffect">
                                      <p:stCondLst>
                                        <p:cond delay="300"/>
                                      </p:stCondLst>
                                      <p:childTnLst>
                                        <p:animScale>
                                          <p:cBhvr>
                                            <p:cTn id="67" dur="150" fill="hold"/>
                                            <p:tgtEl>
                                              <p:spTgt spid="16"/>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p:cTn id="70" dur="300" fill="hold"/>
                                            <p:tgtEl>
                                              <p:spTgt spid="17"/>
                                            </p:tgtEl>
                                            <p:attrNameLst>
                                              <p:attrName>ppt_w</p:attrName>
                                            </p:attrNameLst>
                                          </p:cBhvr>
                                          <p:tavLst>
                                            <p:tav tm="0">
                                              <p:val>
                                                <p:fltVal val="0"/>
                                              </p:val>
                                            </p:tav>
                                            <p:tav tm="100000">
                                              <p:val>
                                                <p:strVal val="#ppt_w"/>
                                              </p:val>
                                            </p:tav>
                                          </p:tavLst>
                                        </p:anim>
                                        <p:anim calcmode="lin" valueType="num">
                                          <p:cBhvr>
                                            <p:cTn id="71" dur="300" fill="hold"/>
                                            <p:tgtEl>
                                              <p:spTgt spid="17"/>
                                            </p:tgtEl>
                                            <p:attrNameLst>
                                              <p:attrName>ppt_h</p:attrName>
                                            </p:attrNameLst>
                                          </p:cBhvr>
                                          <p:tavLst>
                                            <p:tav tm="0">
                                              <p:val>
                                                <p:fltVal val="0"/>
                                              </p:val>
                                            </p:tav>
                                            <p:tav tm="100000">
                                              <p:val>
                                                <p:strVal val="#ppt_h"/>
                                              </p:val>
                                            </p:tav>
                                          </p:tavLst>
                                        </p:anim>
                                        <p:animEffect transition="in" filter="fade">
                                          <p:cBhvr>
                                            <p:cTn id="72" dur="300"/>
                                            <p:tgtEl>
                                              <p:spTgt spid="17"/>
                                            </p:tgtEl>
                                          </p:cBhvr>
                                        </p:animEffect>
                                      </p:childTnLst>
                                    </p:cTn>
                                  </p:par>
                                  <p:par>
                                    <p:cTn id="73" presetID="6" presetClass="emph" presetSubtype="0" autoRev="1" fill="hold" grpId="1" nodeType="withEffect">
                                      <p:stCondLst>
                                        <p:cond delay="300"/>
                                      </p:stCondLst>
                                      <p:childTnLst>
                                        <p:animScale>
                                          <p:cBhvr>
                                            <p:cTn id="74" dur="150" fill="hold"/>
                                            <p:tgtEl>
                                              <p:spTgt spid="17"/>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300" fill="hold"/>
                                            <p:tgtEl>
                                              <p:spTgt spid="15"/>
                                            </p:tgtEl>
                                            <p:attrNameLst>
                                              <p:attrName>ppt_w</p:attrName>
                                            </p:attrNameLst>
                                          </p:cBhvr>
                                          <p:tavLst>
                                            <p:tav tm="0">
                                              <p:val>
                                                <p:fltVal val="0"/>
                                              </p:val>
                                            </p:tav>
                                            <p:tav tm="100000">
                                              <p:val>
                                                <p:strVal val="#ppt_w"/>
                                              </p:val>
                                            </p:tav>
                                          </p:tavLst>
                                        </p:anim>
                                        <p:anim calcmode="lin" valueType="num">
                                          <p:cBhvr>
                                            <p:cTn id="78" dur="300" fill="hold"/>
                                            <p:tgtEl>
                                              <p:spTgt spid="15"/>
                                            </p:tgtEl>
                                            <p:attrNameLst>
                                              <p:attrName>ppt_h</p:attrName>
                                            </p:attrNameLst>
                                          </p:cBhvr>
                                          <p:tavLst>
                                            <p:tav tm="0">
                                              <p:val>
                                                <p:fltVal val="0"/>
                                              </p:val>
                                            </p:tav>
                                            <p:tav tm="100000">
                                              <p:val>
                                                <p:strVal val="#ppt_h"/>
                                              </p:val>
                                            </p:tav>
                                          </p:tavLst>
                                        </p:anim>
                                        <p:animEffect transition="in" filter="fade">
                                          <p:cBhvr>
                                            <p:cTn id="79" dur="300"/>
                                            <p:tgtEl>
                                              <p:spTgt spid="15"/>
                                            </p:tgtEl>
                                          </p:cBhvr>
                                        </p:animEffect>
                                      </p:childTnLst>
                                    </p:cTn>
                                  </p:par>
                                  <p:par>
                                    <p:cTn id="80" presetID="6" presetClass="emph" presetSubtype="0" autoRev="1" fill="hold" grpId="1" nodeType="withEffect">
                                      <p:stCondLst>
                                        <p:cond delay="300"/>
                                      </p:stCondLst>
                                      <p:childTnLst>
                                        <p:animScale>
                                          <p:cBhvr>
                                            <p:cTn id="81" dur="150" fill="hold"/>
                                            <p:tgtEl>
                                              <p:spTgt spid="15"/>
                                            </p:tgtEl>
                                          </p:cBhvr>
                                          <p:by x="110000" y="110000"/>
                                        </p:animScale>
                                      </p:childTnLst>
                                    </p:cTn>
                                  </p:par>
                                  <p:par>
                                    <p:cTn id="82" presetID="53" presetClass="entr" presetSubtype="16" fill="hold" grpId="0" nodeType="withEffect">
                                      <p:stCondLst>
                                        <p:cond delay="200"/>
                                      </p:stCondLst>
                                      <p:childTnLst>
                                        <p:set>
                                          <p:cBhvr>
                                            <p:cTn id="83" dur="1" fill="hold">
                                              <p:stCondLst>
                                                <p:cond delay="0"/>
                                              </p:stCondLst>
                                            </p:cTn>
                                            <p:tgtEl>
                                              <p:spTgt spid="18"/>
                                            </p:tgtEl>
                                            <p:attrNameLst>
                                              <p:attrName>style.visibility</p:attrName>
                                            </p:attrNameLst>
                                          </p:cBhvr>
                                          <p:to>
                                            <p:strVal val="visible"/>
                                          </p:to>
                                        </p:set>
                                        <p:anim calcmode="lin" valueType="num">
                                          <p:cBhvr>
                                            <p:cTn id="84" dur="300" fill="hold"/>
                                            <p:tgtEl>
                                              <p:spTgt spid="18"/>
                                            </p:tgtEl>
                                            <p:attrNameLst>
                                              <p:attrName>ppt_w</p:attrName>
                                            </p:attrNameLst>
                                          </p:cBhvr>
                                          <p:tavLst>
                                            <p:tav tm="0">
                                              <p:val>
                                                <p:fltVal val="0"/>
                                              </p:val>
                                            </p:tav>
                                            <p:tav tm="100000">
                                              <p:val>
                                                <p:strVal val="#ppt_w"/>
                                              </p:val>
                                            </p:tav>
                                          </p:tavLst>
                                        </p:anim>
                                        <p:anim calcmode="lin" valueType="num">
                                          <p:cBhvr>
                                            <p:cTn id="85" dur="300" fill="hold"/>
                                            <p:tgtEl>
                                              <p:spTgt spid="18"/>
                                            </p:tgtEl>
                                            <p:attrNameLst>
                                              <p:attrName>ppt_h</p:attrName>
                                            </p:attrNameLst>
                                          </p:cBhvr>
                                          <p:tavLst>
                                            <p:tav tm="0">
                                              <p:val>
                                                <p:fltVal val="0"/>
                                              </p:val>
                                            </p:tav>
                                            <p:tav tm="100000">
                                              <p:val>
                                                <p:strVal val="#ppt_h"/>
                                              </p:val>
                                            </p:tav>
                                          </p:tavLst>
                                        </p:anim>
                                        <p:animEffect transition="in" filter="fade">
                                          <p:cBhvr>
                                            <p:cTn id="86" dur="300"/>
                                            <p:tgtEl>
                                              <p:spTgt spid="18"/>
                                            </p:tgtEl>
                                          </p:cBhvr>
                                        </p:animEffect>
                                      </p:childTnLst>
                                    </p:cTn>
                                  </p:par>
                                  <p:par>
                                    <p:cTn id="87" presetID="6" presetClass="emph" presetSubtype="0" autoRev="1" fill="hold" grpId="1" nodeType="withEffect">
                                      <p:stCondLst>
                                        <p:cond delay="500"/>
                                      </p:stCondLst>
                                      <p:childTnLst>
                                        <p:animScale>
                                          <p:cBhvr>
                                            <p:cTn id="88" dur="150" fill="hold"/>
                                            <p:tgtEl>
                                              <p:spTgt spid="18"/>
                                            </p:tgtEl>
                                          </p:cBhvr>
                                          <p:by x="110000" y="110000"/>
                                        </p:animScale>
                                      </p:childTnLst>
                                    </p:cTn>
                                  </p:par>
                                  <p:par>
                                    <p:cTn id="89" presetID="53" presetClass="entr" presetSubtype="16" fill="hold" grpId="0" nodeType="withEffect">
                                      <p:stCondLst>
                                        <p:cond delay="60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900"/>
                                      </p:stCondLst>
                                      <p:childTnLst>
                                        <p:animScale>
                                          <p:cBhvr>
                                            <p:cTn id="95" dur="150" fill="hold"/>
                                            <p:tgtEl>
                                              <p:spTgt spid="20"/>
                                            </p:tgtEl>
                                          </p:cBhvr>
                                          <p:by x="110000" y="110000"/>
                                        </p:animScale>
                                      </p:childTnLst>
                                    </p:cTn>
                                  </p:par>
                                  <p:par>
                                    <p:cTn id="96" presetID="53" presetClass="entr" presetSubtype="16" fill="hold" grpId="0" nodeType="withEffect">
                                      <p:stCondLst>
                                        <p:cond delay="200"/>
                                      </p:stCondLst>
                                      <p:childTnLst>
                                        <p:set>
                                          <p:cBhvr>
                                            <p:cTn id="97" dur="1" fill="hold">
                                              <p:stCondLst>
                                                <p:cond delay="0"/>
                                              </p:stCondLst>
                                            </p:cTn>
                                            <p:tgtEl>
                                              <p:spTgt spid="34"/>
                                            </p:tgtEl>
                                            <p:attrNameLst>
                                              <p:attrName>style.visibility</p:attrName>
                                            </p:attrNameLst>
                                          </p:cBhvr>
                                          <p:to>
                                            <p:strVal val="visible"/>
                                          </p:to>
                                        </p:set>
                                        <p:anim calcmode="lin" valueType="num">
                                          <p:cBhvr>
                                            <p:cTn id="98" dur="300" fill="hold"/>
                                            <p:tgtEl>
                                              <p:spTgt spid="34"/>
                                            </p:tgtEl>
                                            <p:attrNameLst>
                                              <p:attrName>ppt_w</p:attrName>
                                            </p:attrNameLst>
                                          </p:cBhvr>
                                          <p:tavLst>
                                            <p:tav tm="0">
                                              <p:val>
                                                <p:fltVal val="0"/>
                                              </p:val>
                                            </p:tav>
                                            <p:tav tm="100000">
                                              <p:val>
                                                <p:strVal val="#ppt_w"/>
                                              </p:val>
                                            </p:tav>
                                          </p:tavLst>
                                        </p:anim>
                                        <p:anim calcmode="lin" valueType="num">
                                          <p:cBhvr>
                                            <p:cTn id="99" dur="300" fill="hold"/>
                                            <p:tgtEl>
                                              <p:spTgt spid="34"/>
                                            </p:tgtEl>
                                            <p:attrNameLst>
                                              <p:attrName>ppt_h</p:attrName>
                                            </p:attrNameLst>
                                          </p:cBhvr>
                                          <p:tavLst>
                                            <p:tav tm="0">
                                              <p:val>
                                                <p:fltVal val="0"/>
                                              </p:val>
                                            </p:tav>
                                            <p:tav tm="100000">
                                              <p:val>
                                                <p:strVal val="#ppt_h"/>
                                              </p:val>
                                            </p:tav>
                                          </p:tavLst>
                                        </p:anim>
                                        <p:animEffect transition="in" filter="fade">
                                          <p:cBhvr>
                                            <p:cTn id="100" dur="300"/>
                                            <p:tgtEl>
                                              <p:spTgt spid="34"/>
                                            </p:tgtEl>
                                          </p:cBhvr>
                                        </p:animEffect>
                                      </p:childTnLst>
                                    </p:cTn>
                                  </p:par>
                                  <p:par>
                                    <p:cTn id="101" presetID="6" presetClass="emph" presetSubtype="0" autoRev="1" fill="hold" grpId="1" nodeType="withEffect">
                                      <p:stCondLst>
                                        <p:cond delay="500"/>
                                      </p:stCondLst>
                                      <p:childTnLst>
                                        <p:animScale>
                                          <p:cBhvr>
                                            <p:cTn id="102" dur="150" fill="hold"/>
                                            <p:tgtEl>
                                              <p:spTgt spid="34"/>
                                            </p:tgtEl>
                                          </p:cBhvr>
                                          <p:by x="110000" y="110000"/>
                                        </p:animScale>
                                      </p:childTnLst>
                                    </p:cTn>
                                  </p:par>
                                  <p:par>
                                    <p:cTn id="103" presetID="53" presetClass="entr" presetSubtype="16"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anim calcmode="lin" valueType="num">
                                          <p:cBhvr>
                                            <p:cTn id="105" dur="300" fill="hold"/>
                                            <p:tgtEl>
                                              <p:spTgt spid="14"/>
                                            </p:tgtEl>
                                            <p:attrNameLst>
                                              <p:attrName>ppt_w</p:attrName>
                                            </p:attrNameLst>
                                          </p:cBhvr>
                                          <p:tavLst>
                                            <p:tav tm="0">
                                              <p:val>
                                                <p:fltVal val="0"/>
                                              </p:val>
                                            </p:tav>
                                            <p:tav tm="100000">
                                              <p:val>
                                                <p:strVal val="#ppt_w"/>
                                              </p:val>
                                            </p:tav>
                                          </p:tavLst>
                                        </p:anim>
                                        <p:anim calcmode="lin" valueType="num">
                                          <p:cBhvr>
                                            <p:cTn id="106" dur="300" fill="hold"/>
                                            <p:tgtEl>
                                              <p:spTgt spid="14"/>
                                            </p:tgtEl>
                                            <p:attrNameLst>
                                              <p:attrName>ppt_h</p:attrName>
                                            </p:attrNameLst>
                                          </p:cBhvr>
                                          <p:tavLst>
                                            <p:tav tm="0">
                                              <p:val>
                                                <p:fltVal val="0"/>
                                              </p:val>
                                            </p:tav>
                                            <p:tav tm="100000">
                                              <p:val>
                                                <p:strVal val="#ppt_h"/>
                                              </p:val>
                                            </p:tav>
                                          </p:tavLst>
                                        </p:anim>
                                        <p:animEffect transition="in" filter="fade">
                                          <p:cBhvr>
                                            <p:cTn id="107" dur="300"/>
                                            <p:tgtEl>
                                              <p:spTgt spid="14"/>
                                            </p:tgtEl>
                                          </p:cBhvr>
                                        </p:animEffect>
                                      </p:childTnLst>
                                    </p:cTn>
                                  </p:par>
                                  <p:par>
                                    <p:cTn id="108" presetID="6" presetClass="emph" presetSubtype="0" autoRev="1" fill="hold" grpId="1" nodeType="withEffect">
                                      <p:stCondLst>
                                        <p:cond delay="300"/>
                                      </p:stCondLst>
                                      <p:childTnLst>
                                        <p:animScale>
                                          <p:cBhvr>
                                            <p:cTn id="109" dur="150" fill="hold"/>
                                            <p:tgtEl>
                                              <p:spTgt spid="14"/>
                                            </p:tgtEl>
                                          </p:cBhvr>
                                          <p:by x="110000" y="110000"/>
                                        </p:animScale>
                                      </p:childTnLst>
                                    </p:cTn>
                                  </p:par>
                                  <p:par>
                                    <p:cTn id="110" presetID="53" presetClass="entr" presetSubtype="16" fill="hold" grpId="0" nodeType="withEffect">
                                      <p:stCondLst>
                                        <p:cond delay="400"/>
                                      </p:stCondLst>
                                      <p:childTnLst>
                                        <p:set>
                                          <p:cBhvr>
                                            <p:cTn id="111" dur="1" fill="hold">
                                              <p:stCondLst>
                                                <p:cond delay="0"/>
                                              </p:stCondLst>
                                            </p:cTn>
                                            <p:tgtEl>
                                              <p:spTgt spid="31"/>
                                            </p:tgtEl>
                                            <p:attrNameLst>
                                              <p:attrName>style.visibility</p:attrName>
                                            </p:attrNameLst>
                                          </p:cBhvr>
                                          <p:to>
                                            <p:strVal val="visible"/>
                                          </p:to>
                                        </p:set>
                                        <p:anim calcmode="lin" valueType="num">
                                          <p:cBhvr>
                                            <p:cTn id="112" dur="300" fill="hold"/>
                                            <p:tgtEl>
                                              <p:spTgt spid="31"/>
                                            </p:tgtEl>
                                            <p:attrNameLst>
                                              <p:attrName>ppt_w</p:attrName>
                                            </p:attrNameLst>
                                          </p:cBhvr>
                                          <p:tavLst>
                                            <p:tav tm="0">
                                              <p:val>
                                                <p:fltVal val="0"/>
                                              </p:val>
                                            </p:tav>
                                            <p:tav tm="100000">
                                              <p:val>
                                                <p:strVal val="#ppt_w"/>
                                              </p:val>
                                            </p:tav>
                                          </p:tavLst>
                                        </p:anim>
                                        <p:anim calcmode="lin" valueType="num">
                                          <p:cBhvr>
                                            <p:cTn id="113" dur="300" fill="hold"/>
                                            <p:tgtEl>
                                              <p:spTgt spid="31"/>
                                            </p:tgtEl>
                                            <p:attrNameLst>
                                              <p:attrName>ppt_h</p:attrName>
                                            </p:attrNameLst>
                                          </p:cBhvr>
                                          <p:tavLst>
                                            <p:tav tm="0">
                                              <p:val>
                                                <p:fltVal val="0"/>
                                              </p:val>
                                            </p:tav>
                                            <p:tav tm="100000">
                                              <p:val>
                                                <p:strVal val="#ppt_h"/>
                                              </p:val>
                                            </p:tav>
                                          </p:tavLst>
                                        </p:anim>
                                        <p:animEffect transition="in" filter="fade">
                                          <p:cBhvr>
                                            <p:cTn id="114" dur="300"/>
                                            <p:tgtEl>
                                              <p:spTgt spid="31"/>
                                            </p:tgtEl>
                                          </p:cBhvr>
                                        </p:animEffect>
                                      </p:childTnLst>
                                    </p:cTn>
                                  </p:par>
                                  <p:par>
                                    <p:cTn id="115" presetID="6" presetClass="emph" presetSubtype="0" autoRev="1" fill="hold" grpId="1" nodeType="withEffect">
                                      <p:stCondLst>
                                        <p:cond delay="700"/>
                                      </p:stCondLst>
                                      <p:childTnLst>
                                        <p:animScale>
                                          <p:cBhvr>
                                            <p:cTn id="116" dur="150" fill="hold"/>
                                            <p:tgtEl>
                                              <p:spTgt spid="31"/>
                                            </p:tgtEl>
                                          </p:cBhvr>
                                          <p:by x="110000" y="110000"/>
                                        </p:animScale>
                                      </p:childTnLst>
                                    </p:cTn>
                                  </p:par>
                                  <p:par>
                                    <p:cTn id="117" presetID="53" presetClass="entr" presetSubtype="16" fill="hold" grpId="0" nodeType="withEffect">
                                      <p:stCondLst>
                                        <p:cond delay="100"/>
                                      </p:stCondLst>
                                      <p:childTnLst>
                                        <p:set>
                                          <p:cBhvr>
                                            <p:cTn id="118" dur="1" fill="hold">
                                              <p:stCondLst>
                                                <p:cond delay="0"/>
                                              </p:stCondLst>
                                            </p:cTn>
                                            <p:tgtEl>
                                              <p:spTgt spid="32"/>
                                            </p:tgtEl>
                                            <p:attrNameLst>
                                              <p:attrName>style.visibility</p:attrName>
                                            </p:attrNameLst>
                                          </p:cBhvr>
                                          <p:to>
                                            <p:strVal val="visible"/>
                                          </p:to>
                                        </p:set>
                                        <p:anim calcmode="lin" valueType="num">
                                          <p:cBhvr>
                                            <p:cTn id="119" dur="300" fill="hold"/>
                                            <p:tgtEl>
                                              <p:spTgt spid="32"/>
                                            </p:tgtEl>
                                            <p:attrNameLst>
                                              <p:attrName>ppt_w</p:attrName>
                                            </p:attrNameLst>
                                          </p:cBhvr>
                                          <p:tavLst>
                                            <p:tav tm="0">
                                              <p:val>
                                                <p:fltVal val="0"/>
                                              </p:val>
                                            </p:tav>
                                            <p:tav tm="100000">
                                              <p:val>
                                                <p:strVal val="#ppt_w"/>
                                              </p:val>
                                            </p:tav>
                                          </p:tavLst>
                                        </p:anim>
                                        <p:anim calcmode="lin" valueType="num">
                                          <p:cBhvr>
                                            <p:cTn id="120" dur="300" fill="hold"/>
                                            <p:tgtEl>
                                              <p:spTgt spid="32"/>
                                            </p:tgtEl>
                                            <p:attrNameLst>
                                              <p:attrName>ppt_h</p:attrName>
                                            </p:attrNameLst>
                                          </p:cBhvr>
                                          <p:tavLst>
                                            <p:tav tm="0">
                                              <p:val>
                                                <p:fltVal val="0"/>
                                              </p:val>
                                            </p:tav>
                                            <p:tav tm="100000">
                                              <p:val>
                                                <p:strVal val="#ppt_h"/>
                                              </p:val>
                                            </p:tav>
                                          </p:tavLst>
                                        </p:anim>
                                        <p:animEffect transition="in" filter="fade">
                                          <p:cBhvr>
                                            <p:cTn id="121" dur="300"/>
                                            <p:tgtEl>
                                              <p:spTgt spid="32"/>
                                            </p:tgtEl>
                                          </p:cBhvr>
                                        </p:animEffect>
                                      </p:childTnLst>
                                    </p:cTn>
                                  </p:par>
                                  <p:par>
                                    <p:cTn id="122" presetID="6" presetClass="emph" presetSubtype="0" autoRev="1" fill="hold" grpId="1" nodeType="withEffect">
                                      <p:stCondLst>
                                        <p:cond delay="400"/>
                                      </p:stCondLst>
                                      <p:childTnLst>
                                        <p:animScale>
                                          <p:cBhvr>
                                            <p:cTn id="123" dur="150" fill="hold"/>
                                            <p:tgtEl>
                                              <p:spTgt spid="32"/>
                                            </p:tgtEl>
                                          </p:cBhvr>
                                          <p:by x="110000" y="110000"/>
                                        </p:animScale>
                                      </p:childTnLst>
                                    </p:cTn>
                                  </p:par>
                                  <p:par>
                                    <p:cTn id="124" presetID="53" presetClass="entr" presetSubtype="16" fill="hold" grpId="0" nodeType="withEffect">
                                      <p:stCondLst>
                                        <p:cond delay="300"/>
                                      </p:stCondLst>
                                      <p:childTnLst>
                                        <p:set>
                                          <p:cBhvr>
                                            <p:cTn id="125" dur="1" fill="hold">
                                              <p:stCondLst>
                                                <p:cond delay="0"/>
                                              </p:stCondLst>
                                            </p:cTn>
                                            <p:tgtEl>
                                              <p:spTgt spid="22"/>
                                            </p:tgtEl>
                                            <p:attrNameLst>
                                              <p:attrName>style.visibility</p:attrName>
                                            </p:attrNameLst>
                                          </p:cBhvr>
                                          <p:to>
                                            <p:strVal val="visible"/>
                                          </p:to>
                                        </p:set>
                                        <p:anim calcmode="lin" valueType="num">
                                          <p:cBhvr>
                                            <p:cTn id="126" dur="300" fill="hold"/>
                                            <p:tgtEl>
                                              <p:spTgt spid="22"/>
                                            </p:tgtEl>
                                            <p:attrNameLst>
                                              <p:attrName>ppt_w</p:attrName>
                                            </p:attrNameLst>
                                          </p:cBhvr>
                                          <p:tavLst>
                                            <p:tav tm="0">
                                              <p:val>
                                                <p:fltVal val="0"/>
                                              </p:val>
                                            </p:tav>
                                            <p:tav tm="100000">
                                              <p:val>
                                                <p:strVal val="#ppt_w"/>
                                              </p:val>
                                            </p:tav>
                                          </p:tavLst>
                                        </p:anim>
                                        <p:anim calcmode="lin" valueType="num">
                                          <p:cBhvr>
                                            <p:cTn id="127" dur="300" fill="hold"/>
                                            <p:tgtEl>
                                              <p:spTgt spid="22"/>
                                            </p:tgtEl>
                                            <p:attrNameLst>
                                              <p:attrName>ppt_h</p:attrName>
                                            </p:attrNameLst>
                                          </p:cBhvr>
                                          <p:tavLst>
                                            <p:tav tm="0">
                                              <p:val>
                                                <p:fltVal val="0"/>
                                              </p:val>
                                            </p:tav>
                                            <p:tav tm="100000">
                                              <p:val>
                                                <p:strVal val="#ppt_h"/>
                                              </p:val>
                                            </p:tav>
                                          </p:tavLst>
                                        </p:anim>
                                        <p:animEffect transition="in" filter="fade">
                                          <p:cBhvr>
                                            <p:cTn id="128" dur="300"/>
                                            <p:tgtEl>
                                              <p:spTgt spid="22"/>
                                            </p:tgtEl>
                                          </p:cBhvr>
                                        </p:animEffect>
                                      </p:childTnLst>
                                    </p:cTn>
                                  </p:par>
                                  <p:par>
                                    <p:cTn id="129" presetID="6" presetClass="emph" presetSubtype="0" autoRev="1" fill="hold" grpId="1" nodeType="withEffect">
                                      <p:stCondLst>
                                        <p:cond delay="600"/>
                                      </p:stCondLst>
                                      <p:childTnLst>
                                        <p:animScale>
                                          <p:cBhvr>
                                            <p:cTn id="130" dur="150" fill="hold"/>
                                            <p:tgtEl>
                                              <p:spTgt spid="22"/>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300" fill="hold"/>
                                            <p:tgtEl>
                                              <p:spTgt spid="33"/>
                                            </p:tgtEl>
                                            <p:attrNameLst>
                                              <p:attrName>ppt_w</p:attrName>
                                            </p:attrNameLst>
                                          </p:cBhvr>
                                          <p:tavLst>
                                            <p:tav tm="0">
                                              <p:val>
                                                <p:fltVal val="0"/>
                                              </p:val>
                                            </p:tav>
                                            <p:tav tm="100000">
                                              <p:val>
                                                <p:strVal val="#ppt_w"/>
                                              </p:val>
                                            </p:tav>
                                          </p:tavLst>
                                        </p:anim>
                                        <p:anim calcmode="lin" valueType="num">
                                          <p:cBhvr>
                                            <p:cTn id="134" dur="300" fill="hold"/>
                                            <p:tgtEl>
                                              <p:spTgt spid="33"/>
                                            </p:tgtEl>
                                            <p:attrNameLst>
                                              <p:attrName>ppt_h</p:attrName>
                                            </p:attrNameLst>
                                          </p:cBhvr>
                                          <p:tavLst>
                                            <p:tav tm="0">
                                              <p:val>
                                                <p:fltVal val="0"/>
                                              </p:val>
                                            </p:tav>
                                            <p:tav tm="100000">
                                              <p:val>
                                                <p:strVal val="#ppt_h"/>
                                              </p:val>
                                            </p:tav>
                                          </p:tavLst>
                                        </p:anim>
                                        <p:animEffect transition="in" filter="fade">
                                          <p:cBhvr>
                                            <p:cTn id="135" dur="300"/>
                                            <p:tgtEl>
                                              <p:spTgt spid="33"/>
                                            </p:tgtEl>
                                          </p:cBhvr>
                                        </p:animEffect>
                                      </p:childTnLst>
                                    </p:cTn>
                                  </p:par>
                                  <p:par>
                                    <p:cTn id="136" presetID="6" presetClass="emph" presetSubtype="0" autoRev="1" fill="hold" grpId="1" nodeType="withEffect">
                                      <p:stCondLst>
                                        <p:cond delay="300"/>
                                      </p:stCondLst>
                                      <p:childTnLst>
                                        <p:animScale>
                                          <p:cBhvr>
                                            <p:cTn id="137" dur="150" fill="hold"/>
                                            <p:tgtEl>
                                              <p:spTgt spid="33"/>
                                            </p:tgtEl>
                                          </p:cBhvr>
                                          <p:by x="110000" y="110000"/>
                                        </p:animScale>
                                      </p:childTnLst>
                                    </p:cTn>
                                  </p:par>
                                  <p:par>
                                    <p:cTn id="138" presetID="53" presetClass="entr" presetSubtype="16" fill="hold" grpId="0" nodeType="withEffect">
                                      <p:stCondLst>
                                        <p:cond delay="200"/>
                                      </p:stCondLst>
                                      <p:childTnLst>
                                        <p:set>
                                          <p:cBhvr>
                                            <p:cTn id="139" dur="1" fill="hold">
                                              <p:stCondLst>
                                                <p:cond delay="0"/>
                                              </p:stCondLst>
                                            </p:cTn>
                                            <p:tgtEl>
                                              <p:spTgt spid="23"/>
                                            </p:tgtEl>
                                            <p:attrNameLst>
                                              <p:attrName>style.visibility</p:attrName>
                                            </p:attrNameLst>
                                          </p:cBhvr>
                                          <p:to>
                                            <p:strVal val="visible"/>
                                          </p:to>
                                        </p:set>
                                        <p:anim calcmode="lin" valueType="num">
                                          <p:cBhvr>
                                            <p:cTn id="140" dur="300" fill="hold"/>
                                            <p:tgtEl>
                                              <p:spTgt spid="23"/>
                                            </p:tgtEl>
                                            <p:attrNameLst>
                                              <p:attrName>ppt_w</p:attrName>
                                            </p:attrNameLst>
                                          </p:cBhvr>
                                          <p:tavLst>
                                            <p:tav tm="0">
                                              <p:val>
                                                <p:fltVal val="0"/>
                                              </p:val>
                                            </p:tav>
                                            <p:tav tm="100000">
                                              <p:val>
                                                <p:strVal val="#ppt_w"/>
                                              </p:val>
                                            </p:tav>
                                          </p:tavLst>
                                        </p:anim>
                                        <p:anim calcmode="lin" valueType="num">
                                          <p:cBhvr>
                                            <p:cTn id="141" dur="300" fill="hold"/>
                                            <p:tgtEl>
                                              <p:spTgt spid="23"/>
                                            </p:tgtEl>
                                            <p:attrNameLst>
                                              <p:attrName>ppt_h</p:attrName>
                                            </p:attrNameLst>
                                          </p:cBhvr>
                                          <p:tavLst>
                                            <p:tav tm="0">
                                              <p:val>
                                                <p:fltVal val="0"/>
                                              </p:val>
                                            </p:tav>
                                            <p:tav tm="100000">
                                              <p:val>
                                                <p:strVal val="#ppt_h"/>
                                              </p:val>
                                            </p:tav>
                                          </p:tavLst>
                                        </p:anim>
                                        <p:animEffect transition="in" filter="fade">
                                          <p:cBhvr>
                                            <p:cTn id="142" dur="300"/>
                                            <p:tgtEl>
                                              <p:spTgt spid="23"/>
                                            </p:tgtEl>
                                          </p:cBhvr>
                                        </p:animEffect>
                                      </p:childTnLst>
                                    </p:cTn>
                                  </p:par>
                                  <p:par>
                                    <p:cTn id="143" presetID="6" presetClass="emph" presetSubtype="0" autoRev="1" fill="hold" grpId="1" nodeType="withEffect">
                                      <p:stCondLst>
                                        <p:cond delay="500"/>
                                      </p:stCondLst>
                                      <p:childTnLst>
                                        <p:animScale>
                                          <p:cBhvr>
                                            <p:cTn id="144" dur="150" fill="hold"/>
                                            <p:tgtEl>
                                              <p:spTgt spid="23"/>
                                            </p:tgtEl>
                                          </p:cBhvr>
                                          <p:by x="110000" y="110000"/>
                                        </p:animScale>
                                      </p:childTnLst>
                                    </p:cTn>
                                  </p:par>
                                  <p:par>
                                    <p:cTn id="145" presetID="53" presetClass="entr" presetSubtype="16" fill="hold" grpId="0" nodeType="withEffect">
                                      <p:stCondLst>
                                        <p:cond delay="600"/>
                                      </p:stCondLst>
                                      <p:childTnLst>
                                        <p:set>
                                          <p:cBhvr>
                                            <p:cTn id="146" dur="1" fill="hold">
                                              <p:stCondLst>
                                                <p:cond delay="0"/>
                                              </p:stCondLst>
                                            </p:cTn>
                                            <p:tgtEl>
                                              <p:spTgt spid="24"/>
                                            </p:tgtEl>
                                            <p:attrNameLst>
                                              <p:attrName>style.visibility</p:attrName>
                                            </p:attrNameLst>
                                          </p:cBhvr>
                                          <p:to>
                                            <p:strVal val="visible"/>
                                          </p:to>
                                        </p:set>
                                        <p:anim calcmode="lin" valueType="num">
                                          <p:cBhvr>
                                            <p:cTn id="147" dur="300" fill="hold"/>
                                            <p:tgtEl>
                                              <p:spTgt spid="24"/>
                                            </p:tgtEl>
                                            <p:attrNameLst>
                                              <p:attrName>ppt_w</p:attrName>
                                            </p:attrNameLst>
                                          </p:cBhvr>
                                          <p:tavLst>
                                            <p:tav tm="0">
                                              <p:val>
                                                <p:fltVal val="0"/>
                                              </p:val>
                                            </p:tav>
                                            <p:tav tm="100000">
                                              <p:val>
                                                <p:strVal val="#ppt_w"/>
                                              </p:val>
                                            </p:tav>
                                          </p:tavLst>
                                        </p:anim>
                                        <p:anim calcmode="lin" valueType="num">
                                          <p:cBhvr>
                                            <p:cTn id="148" dur="300" fill="hold"/>
                                            <p:tgtEl>
                                              <p:spTgt spid="24"/>
                                            </p:tgtEl>
                                            <p:attrNameLst>
                                              <p:attrName>ppt_h</p:attrName>
                                            </p:attrNameLst>
                                          </p:cBhvr>
                                          <p:tavLst>
                                            <p:tav tm="0">
                                              <p:val>
                                                <p:fltVal val="0"/>
                                              </p:val>
                                            </p:tav>
                                            <p:tav tm="100000">
                                              <p:val>
                                                <p:strVal val="#ppt_h"/>
                                              </p:val>
                                            </p:tav>
                                          </p:tavLst>
                                        </p:anim>
                                        <p:animEffect transition="in" filter="fade">
                                          <p:cBhvr>
                                            <p:cTn id="149" dur="300"/>
                                            <p:tgtEl>
                                              <p:spTgt spid="24"/>
                                            </p:tgtEl>
                                          </p:cBhvr>
                                        </p:animEffect>
                                      </p:childTnLst>
                                    </p:cTn>
                                  </p:par>
                                  <p:par>
                                    <p:cTn id="150" presetID="6" presetClass="emph" presetSubtype="0" autoRev="1" fill="hold" grpId="1" nodeType="withEffect">
                                      <p:stCondLst>
                                        <p:cond delay="900"/>
                                      </p:stCondLst>
                                      <p:childTnLst>
                                        <p:animScale>
                                          <p:cBhvr>
                                            <p:cTn id="151" dur="150" fill="hold"/>
                                            <p:tgtEl>
                                              <p:spTgt spid="24"/>
                                            </p:tgtEl>
                                          </p:cBhvr>
                                          <p:by x="110000" y="110000"/>
                                        </p:animScale>
                                      </p:childTnLst>
                                    </p:cTn>
                                  </p:par>
                                  <p:par>
                                    <p:cTn id="152" presetID="53" presetClass="entr" presetSubtype="16" fill="hold" grpId="0" nodeType="withEffect">
                                      <p:stCondLst>
                                        <p:cond delay="100"/>
                                      </p:stCondLst>
                                      <p:childTnLst>
                                        <p:set>
                                          <p:cBhvr>
                                            <p:cTn id="153" dur="1" fill="hold">
                                              <p:stCondLst>
                                                <p:cond delay="0"/>
                                              </p:stCondLst>
                                            </p:cTn>
                                            <p:tgtEl>
                                              <p:spTgt spid="29"/>
                                            </p:tgtEl>
                                            <p:attrNameLst>
                                              <p:attrName>style.visibility</p:attrName>
                                            </p:attrNameLst>
                                          </p:cBhvr>
                                          <p:to>
                                            <p:strVal val="visible"/>
                                          </p:to>
                                        </p:set>
                                        <p:anim calcmode="lin" valueType="num">
                                          <p:cBhvr>
                                            <p:cTn id="154" dur="300" fill="hold"/>
                                            <p:tgtEl>
                                              <p:spTgt spid="29"/>
                                            </p:tgtEl>
                                            <p:attrNameLst>
                                              <p:attrName>ppt_w</p:attrName>
                                            </p:attrNameLst>
                                          </p:cBhvr>
                                          <p:tavLst>
                                            <p:tav tm="0">
                                              <p:val>
                                                <p:fltVal val="0"/>
                                              </p:val>
                                            </p:tav>
                                            <p:tav tm="100000">
                                              <p:val>
                                                <p:strVal val="#ppt_w"/>
                                              </p:val>
                                            </p:tav>
                                          </p:tavLst>
                                        </p:anim>
                                        <p:anim calcmode="lin" valueType="num">
                                          <p:cBhvr>
                                            <p:cTn id="155" dur="300" fill="hold"/>
                                            <p:tgtEl>
                                              <p:spTgt spid="29"/>
                                            </p:tgtEl>
                                            <p:attrNameLst>
                                              <p:attrName>ppt_h</p:attrName>
                                            </p:attrNameLst>
                                          </p:cBhvr>
                                          <p:tavLst>
                                            <p:tav tm="0">
                                              <p:val>
                                                <p:fltVal val="0"/>
                                              </p:val>
                                            </p:tav>
                                            <p:tav tm="100000">
                                              <p:val>
                                                <p:strVal val="#ppt_h"/>
                                              </p:val>
                                            </p:tav>
                                          </p:tavLst>
                                        </p:anim>
                                        <p:animEffect transition="in" filter="fade">
                                          <p:cBhvr>
                                            <p:cTn id="156" dur="300"/>
                                            <p:tgtEl>
                                              <p:spTgt spid="29"/>
                                            </p:tgtEl>
                                          </p:cBhvr>
                                        </p:animEffect>
                                      </p:childTnLst>
                                    </p:cTn>
                                  </p:par>
                                  <p:par>
                                    <p:cTn id="157" presetID="6" presetClass="emph" presetSubtype="0" autoRev="1" fill="hold" grpId="1" nodeType="withEffect">
                                      <p:stCondLst>
                                        <p:cond delay="400"/>
                                      </p:stCondLst>
                                      <p:childTnLst>
                                        <p:animScale>
                                          <p:cBhvr>
                                            <p:cTn id="158" dur="150" fill="hold"/>
                                            <p:tgtEl>
                                              <p:spTgt spid="29"/>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25"/>
                                            </p:tgtEl>
                                            <p:attrNameLst>
                                              <p:attrName>style.visibility</p:attrName>
                                            </p:attrNameLst>
                                          </p:cBhvr>
                                          <p:to>
                                            <p:strVal val="visible"/>
                                          </p:to>
                                        </p:set>
                                        <p:anim calcmode="lin" valueType="num">
                                          <p:cBhvr>
                                            <p:cTn id="161" dur="300" fill="hold"/>
                                            <p:tgtEl>
                                              <p:spTgt spid="25"/>
                                            </p:tgtEl>
                                            <p:attrNameLst>
                                              <p:attrName>ppt_w</p:attrName>
                                            </p:attrNameLst>
                                          </p:cBhvr>
                                          <p:tavLst>
                                            <p:tav tm="0">
                                              <p:val>
                                                <p:fltVal val="0"/>
                                              </p:val>
                                            </p:tav>
                                            <p:tav tm="100000">
                                              <p:val>
                                                <p:strVal val="#ppt_w"/>
                                              </p:val>
                                            </p:tav>
                                          </p:tavLst>
                                        </p:anim>
                                        <p:anim calcmode="lin" valueType="num">
                                          <p:cBhvr>
                                            <p:cTn id="162" dur="300" fill="hold"/>
                                            <p:tgtEl>
                                              <p:spTgt spid="25"/>
                                            </p:tgtEl>
                                            <p:attrNameLst>
                                              <p:attrName>ppt_h</p:attrName>
                                            </p:attrNameLst>
                                          </p:cBhvr>
                                          <p:tavLst>
                                            <p:tav tm="0">
                                              <p:val>
                                                <p:fltVal val="0"/>
                                              </p:val>
                                            </p:tav>
                                            <p:tav tm="100000">
                                              <p:val>
                                                <p:strVal val="#ppt_h"/>
                                              </p:val>
                                            </p:tav>
                                          </p:tavLst>
                                        </p:anim>
                                        <p:animEffect transition="in" filter="fade">
                                          <p:cBhvr>
                                            <p:cTn id="163" dur="300"/>
                                            <p:tgtEl>
                                              <p:spTgt spid="25"/>
                                            </p:tgtEl>
                                          </p:cBhvr>
                                        </p:animEffect>
                                      </p:childTnLst>
                                    </p:cTn>
                                  </p:par>
                                  <p:par>
                                    <p:cTn id="164" presetID="6" presetClass="emph" presetSubtype="0" autoRev="1" fill="hold" grpId="1" nodeType="withEffect">
                                      <p:stCondLst>
                                        <p:cond delay="300"/>
                                      </p:stCondLst>
                                      <p:childTnLst>
                                        <p:animScale>
                                          <p:cBhvr>
                                            <p:cTn id="165" dur="150" fill="hold"/>
                                            <p:tgtEl>
                                              <p:spTgt spid="25"/>
                                            </p:tgtEl>
                                          </p:cBhvr>
                                          <p:by x="110000" y="110000"/>
                                        </p:animScale>
                                      </p:childTnLst>
                                    </p:cTn>
                                  </p:par>
                                  <p:par>
                                    <p:cTn id="166" presetID="53" presetClass="entr" presetSubtype="16" fill="hold" grpId="0" nodeType="withEffect">
                                      <p:stCondLst>
                                        <p:cond delay="500"/>
                                      </p:stCondLst>
                                      <p:childTnLst>
                                        <p:set>
                                          <p:cBhvr>
                                            <p:cTn id="167" dur="1" fill="hold">
                                              <p:stCondLst>
                                                <p:cond delay="0"/>
                                              </p:stCondLst>
                                            </p:cTn>
                                            <p:tgtEl>
                                              <p:spTgt spid="27"/>
                                            </p:tgtEl>
                                            <p:attrNameLst>
                                              <p:attrName>style.visibility</p:attrName>
                                            </p:attrNameLst>
                                          </p:cBhvr>
                                          <p:to>
                                            <p:strVal val="visible"/>
                                          </p:to>
                                        </p:set>
                                        <p:anim calcmode="lin" valueType="num">
                                          <p:cBhvr>
                                            <p:cTn id="168" dur="300" fill="hold"/>
                                            <p:tgtEl>
                                              <p:spTgt spid="27"/>
                                            </p:tgtEl>
                                            <p:attrNameLst>
                                              <p:attrName>ppt_w</p:attrName>
                                            </p:attrNameLst>
                                          </p:cBhvr>
                                          <p:tavLst>
                                            <p:tav tm="0">
                                              <p:val>
                                                <p:fltVal val="0"/>
                                              </p:val>
                                            </p:tav>
                                            <p:tav tm="100000">
                                              <p:val>
                                                <p:strVal val="#ppt_w"/>
                                              </p:val>
                                            </p:tav>
                                          </p:tavLst>
                                        </p:anim>
                                        <p:anim calcmode="lin" valueType="num">
                                          <p:cBhvr>
                                            <p:cTn id="169" dur="300" fill="hold"/>
                                            <p:tgtEl>
                                              <p:spTgt spid="27"/>
                                            </p:tgtEl>
                                            <p:attrNameLst>
                                              <p:attrName>ppt_h</p:attrName>
                                            </p:attrNameLst>
                                          </p:cBhvr>
                                          <p:tavLst>
                                            <p:tav tm="0">
                                              <p:val>
                                                <p:fltVal val="0"/>
                                              </p:val>
                                            </p:tav>
                                            <p:tav tm="100000">
                                              <p:val>
                                                <p:strVal val="#ppt_h"/>
                                              </p:val>
                                            </p:tav>
                                          </p:tavLst>
                                        </p:anim>
                                        <p:animEffect transition="in" filter="fade">
                                          <p:cBhvr>
                                            <p:cTn id="170" dur="300"/>
                                            <p:tgtEl>
                                              <p:spTgt spid="27"/>
                                            </p:tgtEl>
                                          </p:cBhvr>
                                        </p:animEffect>
                                      </p:childTnLst>
                                    </p:cTn>
                                  </p:par>
                                  <p:par>
                                    <p:cTn id="171" presetID="6" presetClass="emph" presetSubtype="0" autoRev="1" fill="hold" grpId="1" nodeType="withEffect">
                                      <p:stCondLst>
                                        <p:cond delay="800"/>
                                      </p:stCondLst>
                                      <p:childTnLst>
                                        <p:animScale>
                                          <p:cBhvr>
                                            <p:cTn id="172" dur="150" fill="hold"/>
                                            <p:tgtEl>
                                              <p:spTgt spid="27"/>
                                            </p:tgtEl>
                                          </p:cBhvr>
                                          <p:by x="110000" y="110000"/>
                                        </p:animScale>
                                      </p:childTnLst>
                                    </p:cTn>
                                  </p:par>
                                  <p:par>
                                    <p:cTn id="173" presetID="53" presetClass="entr" presetSubtype="16" fill="hold" grpId="0" nodeType="withEffect">
                                      <p:stCondLst>
                                        <p:cond delay="300"/>
                                      </p:stCondLst>
                                      <p:childTnLst>
                                        <p:set>
                                          <p:cBhvr>
                                            <p:cTn id="174" dur="1" fill="hold">
                                              <p:stCondLst>
                                                <p:cond delay="0"/>
                                              </p:stCondLst>
                                            </p:cTn>
                                            <p:tgtEl>
                                              <p:spTgt spid="28"/>
                                            </p:tgtEl>
                                            <p:attrNameLst>
                                              <p:attrName>style.visibility</p:attrName>
                                            </p:attrNameLst>
                                          </p:cBhvr>
                                          <p:to>
                                            <p:strVal val="visible"/>
                                          </p:to>
                                        </p:set>
                                        <p:anim calcmode="lin" valueType="num">
                                          <p:cBhvr>
                                            <p:cTn id="175" dur="300" fill="hold"/>
                                            <p:tgtEl>
                                              <p:spTgt spid="28"/>
                                            </p:tgtEl>
                                            <p:attrNameLst>
                                              <p:attrName>ppt_w</p:attrName>
                                            </p:attrNameLst>
                                          </p:cBhvr>
                                          <p:tavLst>
                                            <p:tav tm="0">
                                              <p:val>
                                                <p:fltVal val="0"/>
                                              </p:val>
                                            </p:tav>
                                            <p:tav tm="100000">
                                              <p:val>
                                                <p:strVal val="#ppt_w"/>
                                              </p:val>
                                            </p:tav>
                                          </p:tavLst>
                                        </p:anim>
                                        <p:anim calcmode="lin" valueType="num">
                                          <p:cBhvr>
                                            <p:cTn id="176" dur="300" fill="hold"/>
                                            <p:tgtEl>
                                              <p:spTgt spid="28"/>
                                            </p:tgtEl>
                                            <p:attrNameLst>
                                              <p:attrName>ppt_h</p:attrName>
                                            </p:attrNameLst>
                                          </p:cBhvr>
                                          <p:tavLst>
                                            <p:tav tm="0">
                                              <p:val>
                                                <p:fltVal val="0"/>
                                              </p:val>
                                            </p:tav>
                                            <p:tav tm="100000">
                                              <p:val>
                                                <p:strVal val="#ppt_h"/>
                                              </p:val>
                                            </p:tav>
                                          </p:tavLst>
                                        </p:anim>
                                        <p:animEffect transition="in" filter="fade">
                                          <p:cBhvr>
                                            <p:cTn id="177" dur="300"/>
                                            <p:tgtEl>
                                              <p:spTgt spid="28"/>
                                            </p:tgtEl>
                                          </p:cBhvr>
                                        </p:animEffect>
                                      </p:childTnLst>
                                    </p:cTn>
                                  </p:par>
                                  <p:par>
                                    <p:cTn id="178" presetID="6" presetClass="emph" presetSubtype="0" autoRev="1" fill="hold" grpId="1" nodeType="withEffect">
                                      <p:stCondLst>
                                        <p:cond delay="600"/>
                                      </p:stCondLst>
                                      <p:childTnLst>
                                        <p:animScale>
                                          <p:cBhvr>
                                            <p:cTn id="179" dur="150" fill="hold"/>
                                            <p:tgtEl>
                                              <p:spTgt spid="28"/>
                                            </p:tgtEl>
                                          </p:cBhvr>
                                          <p:by x="110000" y="110000"/>
                                        </p:animScale>
                                      </p:childTnLst>
                                    </p:cTn>
                                  </p:par>
                                  <p:par>
                                    <p:cTn id="180" presetID="53" presetClass="entr" presetSubtype="16" fill="hold" grpId="0" nodeType="withEffect">
                                      <p:stCondLst>
                                        <p:cond delay="0"/>
                                      </p:stCondLst>
                                      <p:childTnLst>
                                        <p:set>
                                          <p:cBhvr>
                                            <p:cTn id="181" dur="1" fill="hold">
                                              <p:stCondLst>
                                                <p:cond delay="0"/>
                                              </p:stCondLst>
                                            </p:cTn>
                                            <p:tgtEl>
                                              <p:spTgt spid="26"/>
                                            </p:tgtEl>
                                            <p:attrNameLst>
                                              <p:attrName>style.visibility</p:attrName>
                                            </p:attrNameLst>
                                          </p:cBhvr>
                                          <p:to>
                                            <p:strVal val="visible"/>
                                          </p:to>
                                        </p:set>
                                        <p:anim calcmode="lin" valueType="num">
                                          <p:cBhvr>
                                            <p:cTn id="182" dur="300" fill="hold"/>
                                            <p:tgtEl>
                                              <p:spTgt spid="26"/>
                                            </p:tgtEl>
                                            <p:attrNameLst>
                                              <p:attrName>ppt_w</p:attrName>
                                            </p:attrNameLst>
                                          </p:cBhvr>
                                          <p:tavLst>
                                            <p:tav tm="0">
                                              <p:val>
                                                <p:fltVal val="0"/>
                                              </p:val>
                                            </p:tav>
                                            <p:tav tm="100000">
                                              <p:val>
                                                <p:strVal val="#ppt_w"/>
                                              </p:val>
                                            </p:tav>
                                          </p:tavLst>
                                        </p:anim>
                                        <p:anim calcmode="lin" valueType="num">
                                          <p:cBhvr>
                                            <p:cTn id="183" dur="300" fill="hold"/>
                                            <p:tgtEl>
                                              <p:spTgt spid="26"/>
                                            </p:tgtEl>
                                            <p:attrNameLst>
                                              <p:attrName>ppt_h</p:attrName>
                                            </p:attrNameLst>
                                          </p:cBhvr>
                                          <p:tavLst>
                                            <p:tav tm="0">
                                              <p:val>
                                                <p:fltVal val="0"/>
                                              </p:val>
                                            </p:tav>
                                            <p:tav tm="100000">
                                              <p:val>
                                                <p:strVal val="#ppt_h"/>
                                              </p:val>
                                            </p:tav>
                                          </p:tavLst>
                                        </p:anim>
                                        <p:animEffect transition="in" filter="fade">
                                          <p:cBhvr>
                                            <p:cTn id="184" dur="300"/>
                                            <p:tgtEl>
                                              <p:spTgt spid="26"/>
                                            </p:tgtEl>
                                          </p:cBhvr>
                                        </p:animEffect>
                                      </p:childTnLst>
                                    </p:cTn>
                                  </p:par>
                                  <p:par>
                                    <p:cTn id="185" presetID="6" presetClass="emph" presetSubtype="0" autoRev="1" fill="hold" grpId="1" nodeType="withEffect">
                                      <p:stCondLst>
                                        <p:cond delay="300"/>
                                      </p:stCondLst>
                                      <p:childTnLst>
                                        <p:animScale>
                                          <p:cBhvr>
                                            <p:cTn id="186" dur="150" fill="hold"/>
                                            <p:tgtEl>
                                              <p:spTgt spid="26"/>
                                            </p:tgtEl>
                                          </p:cBhvr>
                                          <p:by x="110000" y="110000"/>
                                        </p:animScale>
                                      </p:childTnLst>
                                    </p:cTn>
                                  </p:par>
                                  <p:par>
                                    <p:cTn id="187" presetID="53" presetClass="entr" presetSubtype="16" fill="hold" grpId="0" nodeType="withEffect">
                                      <p:stCondLst>
                                        <p:cond delay="500"/>
                                      </p:stCondLst>
                                      <p:childTnLst>
                                        <p:set>
                                          <p:cBhvr>
                                            <p:cTn id="188" dur="1" fill="hold">
                                              <p:stCondLst>
                                                <p:cond delay="0"/>
                                              </p:stCondLst>
                                            </p:cTn>
                                            <p:tgtEl>
                                              <p:spTgt spid="35"/>
                                            </p:tgtEl>
                                            <p:attrNameLst>
                                              <p:attrName>style.visibility</p:attrName>
                                            </p:attrNameLst>
                                          </p:cBhvr>
                                          <p:to>
                                            <p:strVal val="visible"/>
                                          </p:to>
                                        </p:set>
                                        <p:anim calcmode="lin" valueType="num">
                                          <p:cBhvr>
                                            <p:cTn id="189" dur="300" fill="hold"/>
                                            <p:tgtEl>
                                              <p:spTgt spid="35"/>
                                            </p:tgtEl>
                                            <p:attrNameLst>
                                              <p:attrName>ppt_w</p:attrName>
                                            </p:attrNameLst>
                                          </p:cBhvr>
                                          <p:tavLst>
                                            <p:tav tm="0">
                                              <p:val>
                                                <p:fltVal val="0"/>
                                              </p:val>
                                            </p:tav>
                                            <p:tav tm="100000">
                                              <p:val>
                                                <p:strVal val="#ppt_w"/>
                                              </p:val>
                                            </p:tav>
                                          </p:tavLst>
                                        </p:anim>
                                        <p:anim calcmode="lin" valueType="num">
                                          <p:cBhvr>
                                            <p:cTn id="190" dur="300" fill="hold"/>
                                            <p:tgtEl>
                                              <p:spTgt spid="35"/>
                                            </p:tgtEl>
                                            <p:attrNameLst>
                                              <p:attrName>ppt_h</p:attrName>
                                            </p:attrNameLst>
                                          </p:cBhvr>
                                          <p:tavLst>
                                            <p:tav tm="0">
                                              <p:val>
                                                <p:fltVal val="0"/>
                                              </p:val>
                                            </p:tav>
                                            <p:tav tm="100000">
                                              <p:val>
                                                <p:strVal val="#ppt_h"/>
                                              </p:val>
                                            </p:tav>
                                          </p:tavLst>
                                        </p:anim>
                                        <p:animEffect transition="in" filter="fade">
                                          <p:cBhvr>
                                            <p:cTn id="191" dur="300"/>
                                            <p:tgtEl>
                                              <p:spTgt spid="35"/>
                                            </p:tgtEl>
                                          </p:cBhvr>
                                        </p:animEffect>
                                      </p:childTnLst>
                                    </p:cTn>
                                  </p:par>
                                  <p:par>
                                    <p:cTn id="192" presetID="6" presetClass="emph" presetSubtype="0" autoRev="1" fill="hold" grpId="1" nodeType="withEffect">
                                      <p:stCondLst>
                                        <p:cond delay="800"/>
                                      </p:stCondLst>
                                      <p:childTnLst>
                                        <p:animScale>
                                          <p:cBhvr>
                                            <p:cTn id="193" dur="150" fill="hold"/>
                                            <p:tgtEl>
                                              <p:spTgt spid="35"/>
                                            </p:tgtEl>
                                          </p:cBhvr>
                                          <p:by x="110000" y="110000"/>
                                        </p:animScale>
                                      </p:childTnLst>
                                    </p:cTn>
                                  </p:par>
                                  <p:par>
                                    <p:cTn id="194" presetID="2" presetClass="entr" presetSubtype="2" fill="hold" grpId="0" nodeType="withEffect">
                                      <p:stCondLst>
                                        <p:cond delay="800"/>
                                      </p:stCondLst>
                                      <p:childTnLst>
                                        <p:set>
                                          <p:cBhvr>
                                            <p:cTn id="195" dur="1" fill="hold">
                                              <p:stCondLst>
                                                <p:cond delay="0"/>
                                              </p:stCondLst>
                                            </p:cTn>
                                            <p:tgtEl>
                                              <p:spTgt spid="36"/>
                                            </p:tgtEl>
                                            <p:attrNameLst>
                                              <p:attrName>style.visibility</p:attrName>
                                            </p:attrNameLst>
                                          </p:cBhvr>
                                          <p:to>
                                            <p:strVal val="visible"/>
                                          </p:to>
                                        </p:set>
                                        <p:anim calcmode="lin" valueType="num">
                                          <p:cBhvr additive="base">
                                            <p:cTn id="196" dur="500" fill="hold"/>
                                            <p:tgtEl>
                                              <p:spTgt spid="36"/>
                                            </p:tgtEl>
                                            <p:attrNameLst>
                                              <p:attrName>ppt_x</p:attrName>
                                            </p:attrNameLst>
                                          </p:cBhvr>
                                          <p:tavLst>
                                            <p:tav tm="0">
                                              <p:val>
                                                <p:strVal val="1+#ppt_w/2"/>
                                              </p:val>
                                            </p:tav>
                                            <p:tav tm="100000">
                                              <p:val>
                                                <p:strVal val="#ppt_x"/>
                                              </p:val>
                                            </p:tav>
                                          </p:tavLst>
                                        </p:anim>
                                        <p:anim calcmode="lin" valueType="num">
                                          <p:cBhvr additive="base">
                                            <p:cTn id="197" dur="500" fill="hold"/>
                                            <p:tgtEl>
                                              <p:spTgt spid="36"/>
                                            </p:tgtEl>
                                            <p:attrNameLst>
                                              <p:attrName>ppt_y</p:attrName>
                                            </p:attrNameLst>
                                          </p:cBhvr>
                                          <p:tavLst>
                                            <p:tav tm="0">
                                              <p:val>
                                                <p:strVal val="#ppt_y"/>
                                              </p:val>
                                            </p:tav>
                                            <p:tav tm="100000">
                                              <p:val>
                                                <p:strVal val="#ppt_y"/>
                                              </p:val>
                                            </p:tav>
                                          </p:tavLst>
                                        </p:anim>
                                      </p:childTnLst>
                                    </p:cTn>
                                  </p:par>
                                  <p:par>
                                    <p:cTn id="198" presetID="53" presetClass="entr" presetSubtype="16" fill="hold" grpId="0" nodeType="withEffect">
                                      <p:stCondLst>
                                        <p:cond delay="800"/>
                                      </p:stCondLst>
                                      <p:childTnLst>
                                        <p:set>
                                          <p:cBhvr>
                                            <p:cTn id="199" dur="1" fill="hold">
                                              <p:stCondLst>
                                                <p:cond delay="0"/>
                                              </p:stCondLst>
                                            </p:cTn>
                                            <p:tgtEl>
                                              <p:spTgt spid="21"/>
                                            </p:tgtEl>
                                            <p:attrNameLst>
                                              <p:attrName>style.visibility</p:attrName>
                                            </p:attrNameLst>
                                          </p:cBhvr>
                                          <p:to>
                                            <p:strVal val="visible"/>
                                          </p:to>
                                        </p:set>
                                        <p:anim calcmode="lin" valueType="num">
                                          <p:cBhvr>
                                            <p:cTn id="200" dur="300" fill="hold"/>
                                            <p:tgtEl>
                                              <p:spTgt spid="21"/>
                                            </p:tgtEl>
                                            <p:attrNameLst>
                                              <p:attrName>ppt_w</p:attrName>
                                            </p:attrNameLst>
                                          </p:cBhvr>
                                          <p:tavLst>
                                            <p:tav tm="0">
                                              <p:val>
                                                <p:fltVal val="0"/>
                                              </p:val>
                                            </p:tav>
                                            <p:tav tm="100000">
                                              <p:val>
                                                <p:strVal val="#ppt_w"/>
                                              </p:val>
                                            </p:tav>
                                          </p:tavLst>
                                        </p:anim>
                                        <p:anim calcmode="lin" valueType="num">
                                          <p:cBhvr>
                                            <p:cTn id="201" dur="300" fill="hold"/>
                                            <p:tgtEl>
                                              <p:spTgt spid="21"/>
                                            </p:tgtEl>
                                            <p:attrNameLst>
                                              <p:attrName>ppt_h</p:attrName>
                                            </p:attrNameLst>
                                          </p:cBhvr>
                                          <p:tavLst>
                                            <p:tav tm="0">
                                              <p:val>
                                                <p:fltVal val="0"/>
                                              </p:val>
                                            </p:tav>
                                            <p:tav tm="100000">
                                              <p:val>
                                                <p:strVal val="#ppt_h"/>
                                              </p:val>
                                            </p:tav>
                                          </p:tavLst>
                                        </p:anim>
                                        <p:animEffect transition="in" filter="fade">
                                          <p:cBhvr>
                                            <p:cTn id="202" dur="300"/>
                                            <p:tgtEl>
                                              <p:spTgt spid="21"/>
                                            </p:tgtEl>
                                          </p:cBhvr>
                                        </p:animEffect>
                                      </p:childTnLst>
                                    </p:cTn>
                                  </p:par>
                                  <p:par>
                                    <p:cTn id="203" presetID="6" presetClass="emph" presetSubtype="0" autoRev="1" fill="hold" grpId="1" nodeType="withEffect">
                                      <p:stCondLst>
                                        <p:cond delay="1100"/>
                                      </p:stCondLst>
                                      <p:childTnLst>
                                        <p:animScale>
                                          <p:cBhvr>
                                            <p:cTn id="204" dur="150" fill="hold"/>
                                            <p:tgtEl>
                                              <p:spTgt spid="2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10" grpId="0" animBg="1"/>
          <p:bldP spid="10"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p:bldP spid="35" grpId="1"/>
          <p:bldP spid="36" grpId="0"/>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02</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9" y="338497"/>
            <a:ext cx="18558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抽象类</a:t>
            </a:r>
            <a:endParaRPr lang="en-US" altLang="zh-CN" sz="1600" b="1" dirty="0">
              <a:solidFill>
                <a:srgbClr val="EA5514"/>
              </a:solidFill>
              <a:latin typeface="微软雅黑" pitchFamily="34" charset="-122"/>
              <a:ea typeface="微软雅黑" pitchFamily="34" charset="-122"/>
              <a:cs typeface="宋体" pitchFamily="2" charset="-122"/>
            </a:endParaRPr>
          </a:p>
        </p:txBody>
      </p:sp>
      <p:sp>
        <p:nvSpPr>
          <p:cNvPr id="10" name="文本框 9">
            <a:extLst>
              <a:ext uri="{FF2B5EF4-FFF2-40B4-BE49-F238E27FC236}">
                <a16:creationId xmlns:a16="http://schemas.microsoft.com/office/drawing/2014/main" id="{7C1DD059-2D25-48A8-8C62-8C77A045C31C}"/>
              </a:ext>
            </a:extLst>
          </p:cNvPr>
          <p:cNvSpPr txBox="1"/>
          <p:nvPr/>
        </p:nvSpPr>
        <p:spPr>
          <a:xfrm>
            <a:off x="1619672" y="505321"/>
            <a:ext cx="6055816" cy="400110"/>
          </a:xfrm>
          <a:prstGeom prst="rect">
            <a:avLst/>
          </a:prstGeom>
          <a:noFill/>
        </p:spPr>
        <p:txBody>
          <a:bodyPr wrap="square">
            <a:spAutoFit/>
          </a:bodyPr>
          <a:lstStyle/>
          <a:p>
            <a:pPr algn="ctr"/>
            <a:r>
              <a:rPr lang="zh-CN" altLang="en-US" sz="2000" b="1" dirty="0">
                <a:latin typeface="Arial" panose="020B0604020202020204" pitchFamily="34" charset="0"/>
                <a:ea typeface="微软雅黑" panose="020B0503020204020204" charset="-122"/>
                <a:sym typeface="Arial" panose="020B0604020202020204" pitchFamily="34" charset="0"/>
              </a:rPr>
              <a:t>接口支持多继承，而抽象类只支持单继承</a:t>
            </a:r>
          </a:p>
        </p:txBody>
      </p:sp>
      <p:sp>
        <p:nvSpPr>
          <p:cNvPr id="11" name="文本框 10">
            <a:extLst>
              <a:ext uri="{FF2B5EF4-FFF2-40B4-BE49-F238E27FC236}">
                <a16:creationId xmlns:a16="http://schemas.microsoft.com/office/drawing/2014/main" id="{0E9EAAB2-DAB3-4455-826D-40FF91C4BE3E}"/>
              </a:ext>
            </a:extLst>
          </p:cNvPr>
          <p:cNvSpPr txBox="1"/>
          <p:nvPr/>
        </p:nvSpPr>
        <p:spPr>
          <a:xfrm>
            <a:off x="1532383" y="1370613"/>
            <a:ext cx="1414305" cy="369332"/>
          </a:xfrm>
          <a:prstGeom prst="rect">
            <a:avLst/>
          </a:prstGeom>
          <a:noFill/>
        </p:spPr>
        <p:txBody>
          <a:bodyPr wrap="square">
            <a:spAutoFit/>
          </a:bodyPr>
          <a:lstStyle/>
          <a:p>
            <a:pPr algn="ctr"/>
            <a:r>
              <a:rPr lang="zh-CN" altLang="en-US" sz="1800" b="1" dirty="0">
                <a:latin typeface="微软雅黑" panose="020B0503020204020204" pitchFamily="34" charset="-122"/>
                <a:ea typeface="微软雅黑" panose="020B0503020204020204" pitchFamily="34" charset="-122"/>
              </a:rPr>
              <a:t>接口</a:t>
            </a:r>
            <a:r>
              <a:rPr lang="zh-CN" altLang="en-US" b="1" dirty="0">
                <a:latin typeface="微软雅黑" panose="020B0503020204020204" pitchFamily="34" charset="-122"/>
                <a:ea typeface="微软雅黑" panose="020B0503020204020204" pitchFamily="34" charset="-122"/>
              </a:rPr>
              <a:t>多</a:t>
            </a:r>
            <a:r>
              <a:rPr lang="zh-CN" altLang="en-US" sz="1800" b="1" dirty="0">
                <a:latin typeface="微软雅黑" panose="020B0503020204020204" pitchFamily="34" charset="-122"/>
                <a:ea typeface="微软雅黑" panose="020B0503020204020204" pitchFamily="34" charset="-122"/>
              </a:rPr>
              <a:t>继承：</a:t>
            </a:r>
          </a:p>
        </p:txBody>
      </p:sp>
      <p:pic>
        <p:nvPicPr>
          <p:cNvPr id="12" name="图片 11">
            <a:extLst>
              <a:ext uri="{FF2B5EF4-FFF2-40B4-BE49-F238E27FC236}">
                <a16:creationId xmlns:a16="http://schemas.microsoft.com/office/drawing/2014/main" id="{0483CA1B-57AC-46BC-879B-8A9C8B5CB015}"/>
              </a:ext>
            </a:extLst>
          </p:cNvPr>
          <p:cNvPicPr>
            <a:picLocks noChangeAspect="1"/>
          </p:cNvPicPr>
          <p:nvPr/>
        </p:nvPicPr>
        <p:blipFill>
          <a:blip r:embed="rId2"/>
          <a:stretch>
            <a:fillRect/>
          </a:stretch>
        </p:blipFill>
        <p:spPr>
          <a:xfrm>
            <a:off x="732812" y="2088279"/>
            <a:ext cx="3308549" cy="2627378"/>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3" name="文本框 12">
            <a:extLst>
              <a:ext uri="{FF2B5EF4-FFF2-40B4-BE49-F238E27FC236}">
                <a16:creationId xmlns:a16="http://schemas.microsoft.com/office/drawing/2014/main" id="{B88D4BF5-9973-4CBF-B4E7-E01DBEDE2C88}"/>
              </a:ext>
            </a:extLst>
          </p:cNvPr>
          <p:cNvSpPr txBox="1"/>
          <p:nvPr/>
        </p:nvSpPr>
        <p:spPr>
          <a:xfrm>
            <a:off x="5887506" y="1370613"/>
            <a:ext cx="1414305" cy="369332"/>
          </a:xfrm>
          <a:prstGeom prst="rect">
            <a:avLst/>
          </a:prstGeom>
          <a:noFill/>
        </p:spPr>
        <p:txBody>
          <a:bodyPr wrap="square">
            <a:spAutoFit/>
          </a:bodyPr>
          <a:lstStyle/>
          <a:p>
            <a:pPr algn="ctr"/>
            <a:r>
              <a:rPr lang="zh-CN" altLang="en-US" sz="1800" b="1" dirty="0">
                <a:latin typeface="微软雅黑" panose="020B0503020204020204" pitchFamily="34" charset="-122"/>
                <a:ea typeface="微软雅黑" panose="020B0503020204020204" pitchFamily="34" charset="-122"/>
              </a:rPr>
              <a:t>抽象类继承：</a:t>
            </a:r>
          </a:p>
        </p:txBody>
      </p:sp>
      <p:pic>
        <p:nvPicPr>
          <p:cNvPr id="14" name="图片 13">
            <a:extLst>
              <a:ext uri="{FF2B5EF4-FFF2-40B4-BE49-F238E27FC236}">
                <a16:creationId xmlns:a16="http://schemas.microsoft.com/office/drawing/2014/main" id="{089E5A99-291B-40CD-8CD3-CAE73BED027B}"/>
              </a:ext>
            </a:extLst>
          </p:cNvPr>
          <p:cNvPicPr>
            <a:picLocks noChangeAspect="1"/>
          </p:cNvPicPr>
          <p:nvPr/>
        </p:nvPicPr>
        <p:blipFill>
          <a:blip r:embed="rId3"/>
          <a:stretch>
            <a:fillRect/>
          </a:stretch>
        </p:blipFill>
        <p:spPr>
          <a:xfrm>
            <a:off x="5652120" y="2698450"/>
            <a:ext cx="2161658" cy="1441105"/>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5" name="图片 14">
            <a:extLst>
              <a:ext uri="{FF2B5EF4-FFF2-40B4-BE49-F238E27FC236}">
                <a16:creationId xmlns:a16="http://schemas.microsoft.com/office/drawing/2014/main" id="{61D68D5E-DE56-4DB7-A688-A9419B82AF04}"/>
              </a:ext>
            </a:extLst>
          </p:cNvPr>
          <p:cNvPicPr>
            <a:picLocks noChangeAspect="1"/>
          </p:cNvPicPr>
          <p:nvPr/>
        </p:nvPicPr>
        <p:blipFill>
          <a:blip r:embed="rId4"/>
          <a:stretch>
            <a:fillRect/>
          </a:stretch>
        </p:blipFill>
        <p:spPr>
          <a:xfrm>
            <a:off x="4694489" y="2684134"/>
            <a:ext cx="3816424" cy="1435668"/>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9797915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14"/>
                                        </p:tgtEl>
                                        <p:attrNameLst>
                                          <p:attrName>style.visibility</p:attrName>
                                        </p:attrNameLst>
                                      </p:cBhvr>
                                      <p:to>
                                        <p:strVal val="hidden"/>
                                      </p:to>
                                    </p:set>
                                  </p:childTnLst>
                                </p:cTn>
                              </p:par>
                              <p:par>
                                <p:cTn id="47" presetID="10" presetClass="entr" presetSubtype="0"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02</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9" y="338497"/>
            <a:ext cx="18558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类之间的关系</a:t>
            </a:r>
            <a:r>
              <a:rPr lang="en-US" altLang="zh-CN" sz="1600" b="1" baseline="30000" dirty="0">
                <a:solidFill>
                  <a:srgbClr val="EA5514"/>
                </a:solidFill>
                <a:latin typeface="微软雅黑" pitchFamily="34" charset="-122"/>
                <a:ea typeface="微软雅黑" pitchFamily="34" charset="-122"/>
                <a:cs typeface="宋体" pitchFamily="2" charset="-122"/>
              </a:rPr>
              <a:t>[1]</a:t>
            </a:r>
          </a:p>
        </p:txBody>
      </p:sp>
      <p:sp>
        <p:nvSpPr>
          <p:cNvPr id="9" name="文本框 8">
            <a:extLst>
              <a:ext uri="{FF2B5EF4-FFF2-40B4-BE49-F238E27FC236}">
                <a16:creationId xmlns:a16="http://schemas.microsoft.com/office/drawing/2014/main" id="{1F73099B-EED1-4E76-941E-1E54BA23CBD9}"/>
              </a:ext>
            </a:extLst>
          </p:cNvPr>
          <p:cNvSpPr txBox="1"/>
          <p:nvPr/>
        </p:nvSpPr>
        <p:spPr>
          <a:xfrm>
            <a:off x="1079612" y="1634852"/>
            <a:ext cx="6984776" cy="2346283"/>
          </a:xfrm>
          <a:prstGeom prst="rect">
            <a:avLst/>
          </a:prstGeom>
          <a:noFill/>
        </p:spPr>
        <p:txBody>
          <a:bodyPr wrap="square">
            <a:sp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       关系是指事物之间的联系。在面向对象的建模中，类之间最常见的关系有：</a:t>
            </a:r>
            <a:r>
              <a:rPr lang="zh-CN" altLang="en-US" sz="2000" b="1" dirty="0">
                <a:solidFill>
                  <a:schemeClr val="accent6">
                    <a:lumMod val="75000"/>
                  </a:schemeClr>
                </a:solidFill>
                <a:latin typeface="微软雅黑" panose="020B0503020204020204" pitchFamily="34" charset="-122"/>
                <a:ea typeface="微软雅黑" panose="020B0503020204020204" pitchFamily="34" charset="-122"/>
              </a:rPr>
              <a:t>依赖关系</a:t>
            </a:r>
            <a:r>
              <a:rPr lang="zh-CN" altLang="en-US" sz="2000" b="1" dirty="0">
                <a:latin typeface="微软雅黑" panose="020B0503020204020204" pitchFamily="34" charset="-122"/>
                <a:ea typeface="微软雅黑" panose="020B0503020204020204" pitchFamily="34" charset="-122"/>
              </a:rPr>
              <a:t>、</a:t>
            </a:r>
            <a:r>
              <a:rPr lang="zh-CN" altLang="en-US" sz="2000" b="1" dirty="0">
                <a:solidFill>
                  <a:schemeClr val="accent6">
                    <a:lumMod val="75000"/>
                  </a:schemeClr>
                </a:solidFill>
                <a:latin typeface="微软雅黑" panose="020B0503020204020204" pitchFamily="34" charset="-122"/>
                <a:ea typeface="微软雅黑" panose="020B0503020204020204" pitchFamily="34" charset="-122"/>
              </a:rPr>
              <a:t>泛化关系</a:t>
            </a:r>
            <a:r>
              <a:rPr lang="zh-CN" altLang="en-US" sz="2000" b="1" dirty="0">
                <a:latin typeface="微软雅黑" panose="020B0503020204020204" pitchFamily="34" charset="-122"/>
                <a:ea typeface="微软雅黑" panose="020B0503020204020204" pitchFamily="34" charset="-122"/>
              </a:rPr>
              <a:t>、</a:t>
            </a:r>
            <a:r>
              <a:rPr lang="zh-CN" altLang="en-US" sz="2000" b="1" dirty="0">
                <a:solidFill>
                  <a:schemeClr val="accent6">
                    <a:lumMod val="75000"/>
                  </a:schemeClr>
                </a:solidFill>
                <a:latin typeface="微软雅黑" panose="020B0503020204020204" pitchFamily="34" charset="-122"/>
                <a:ea typeface="微软雅黑" panose="020B0503020204020204" pitchFamily="34" charset="-122"/>
              </a:rPr>
              <a:t>关联关系</a:t>
            </a:r>
            <a:r>
              <a:rPr lang="zh-CN" altLang="en-US" sz="2000" b="1" dirty="0">
                <a:latin typeface="微软雅黑" panose="020B0503020204020204" pitchFamily="34" charset="-122"/>
                <a:ea typeface="微软雅黑" panose="020B0503020204020204" pitchFamily="34" charset="-122"/>
              </a:rPr>
              <a:t>和</a:t>
            </a:r>
            <a:r>
              <a:rPr lang="zh-CN" altLang="en-US" sz="2000" b="1" dirty="0">
                <a:solidFill>
                  <a:schemeClr val="accent6">
                    <a:lumMod val="75000"/>
                  </a:schemeClr>
                </a:solidFill>
                <a:latin typeface="微软雅黑" panose="020B0503020204020204" pitchFamily="34" charset="-122"/>
                <a:ea typeface="微软雅黑" panose="020B0503020204020204" pitchFamily="34" charset="-122"/>
              </a:rPr>
              <a:t>实现关系</a:t>
            </a:r>
            <a:r>
              <a:rPr lang="zh-CN" altLang="en-US" sz="2000" b="1" dirty="0">
                <a:latin typeface="微软雅黑" panose="020B0503020204020204" pitchFamily="34" charset="-122"/>
                <a:ea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endParaRPr>
          </a:p>
          <a:p>
            <a:pPr>
              <a:lnSpc>
                <a:spcPct val="150000"/>
              </a:lnSpc>
            </a:pPr>
            <a:r>
              <a:rPr lang="zh-CN" altLang="en-US" sz="2000" b="1" dirty="0">
                <a:latin typeface="微软雅黑" panose="020B0503020204020204" pitchFamily="34" charset="-122"/>
                <a:ea typeface="微软雅黑" panose="020B0503020204020204" pitchFamily="34" charset="-122"/>
              </a:rPr>
              <a:t>       在图形上，把关系画成一条线，并用不同的线来区别关系的种类。</a:t>
            </a:r>
          </a:p>
        </p:txBody>
      </p:sp>
    </p:spTree>
    <p:extLst>
      <p:ext uri="{BB962C8B-B14F-4D97-AF65-F5344CB8AC3E}">
        <p14:creationId xmlns:p14="http://schemas.microsoft.com/office/powerpoint/2010/main" val="42352632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02</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9" y="338497"/>
            <a:ext cx="18558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依赖关系</a:t>
            </a:r>
            <a:r>
              <a:rPr lang="en-US" altLang="zh-CN" sz="1600" b="1" baseline="30000" dirty="0">
                <a:solidFill>
                  <a:srgbClr val="EA5514"/>
                </a:solidFill>
                <a:latin typeface="微软雅黑" pitchFamily="34" charset="-122"/>
                <a:ea typeface="微软雅黑" pitchFamily="34" charset="-122"/>
                <a:cs typeface="宋体" pitchFamily="2" charset="-122"/>
              </a:rPr>
              <a:t>[1]</a:t>
            </a:r>
          </a:p>
        </p:txBody>
      </p:sp>
      <p:sp>
        <p:nvSpPr>
          <p:cNvPr id="10" name="文本框 9">
            <a:extLst>
              <a:ext uri="{FF2B5EF4-FFF2-40B4-BE49-F238E27FC236}">
                <a16:creationId xmlns:a16="http://schemas.microsoft.com/office/drawing/2014/main" id="{54FE2A46-7844-4702-B914-6D0314135C38}"/>
              </a:ext>
            </a:extLst>
          </p:cNvPr>
          <p:cNvSpPr txBox="1"/>
          <p:nvPr/>
        </p:nvSpPr>
        <p:spPr>
          <a:xfrm>
            <a:off x="1115616" y="994271"/>
            <a:ext cx="7488832" cy="2346283"/>
          </a:xfrm>
          <a:prstGeom prst="rect">
            <a:avLst/>
          </a:prstGeom>
          <a:noFill/>
        </p:spPr>
        <p:txBody>
          <a:bodyPr wrap="square">
            <a:sp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       依赖关系（</a:t>
            </a:r>
            <a:r>
              <a:rPr lang="en-US" altLang="zh-CN" sz="2000" b="1" dirty="0">
                <a:latin typeface="微软雅黑" panose="020B0503020204020204" pitchFamily="34" charset="-122"/>
                <a:ea typeface="微软雅黑" panose="020B0503020204020204" pitchFamily="34" charset="-122"/>
              </a:rPr>
              <a:t>Dependency</a:t>
            </a:r>
            <a:r>
              <a:rPr lang="zh-CN" altLang="en-US" sz="2000" b="1" dirty="0">
                <a:latin typeface="微软雅黑" panose="020B0503020204020204" pitchFamily="34" charset="-122"/>
                <a:ea typeface="微软雅黑" panose="020B0503020204020204" pitchFamily="34" charset="-122"/>
              </a:rPr>
              <a:t>）表示两个或多个模型元素之间语义上的关系。</a:t>
            </a:r>
            <a:r>
              <a:rPr lang="zh-CN" altLang="en-US" sz="2000" b="1" dirty="0">
                <a:solidFill>
                  <a:schemeClr val="accent6">
                    <a:lumMod val="75000"/>
                  </a:schemeClr>
                </a:solidFill>
                <a:latin typeface="微软雅黑" panose="020B0503020204020204" pitchFamily="34" charset="-122"/>
                <a:ea typeface="微软雅黑" panose="020B0503020204020204" pitchFamily="34" charset="-122"/>
              </a:rPr>
              <a:t>它表示了这样一种情形，对于一个元素（服务提供者）的某些改变可能会影响或提供消息给其他元素（使用者），即使用者以某种形式依赖于其他类元。</a:t>
            </a:r>
            <a:endParaRPr lang="en-US" altLang="zh-CN" sz="2000" b="1" dirty="0">
              <a:solidFill>
                <a:schemeClr val="accent6">
                  <a:lumMod val="75000"/>
                </a:schemeClr>
              </a:solidFill>
              <a:latin typeface="微软雅黑" panose="020B0503020204020204" pitchFamily="34" charset="-122"/>
              <a:ea typeface="微软雅黑" panose="020B0503020204020204" pitchFamily="34" charset="-122"/>
            </a:endParaRPr>
          </a:p>
          <a:p>
            <a:pPr>
              <a:lnSpc>
                <a:spcPct val="150000"/>
              </a:lnSpc>
            </a:pPr>
            <a:r>
              <a:rPr lang="zh-CN" altLang="en-US" sz="2000" b="1" dirty="0">
                <a:latin typeface="微软雅黑" panose="020B0503020204020204" pitchFamily="34" charset="-122"/>
                <a:ea typeface="微软雅黑" panose="020B0503020204020204" pitchFamily="34" charset="-122"/>
              </a:rPr>
              <a:t>         </a:t>
            </a:r>
          </a:p>
        </p:txBody>
      </p:sp>
      <p:pic>
        <p:nvPicPr>
          <p:cNvPr id="11" name="图片 10">
            <a:extLst>
              <a:ext uri="{FF2B5EF4-FFF2-40B4-BE49-F238E27FC236}">
                <a16:creationId xmlns:a16="http://schemas.microsoft.com/office/drawing/2014/main" id="{7C543D43-CAF6-4779-80E8-2DC743152FB2}"/>
              </a:ext>
            </a:extLst>
          </p:cNvPr>
          <p:cNvPicPr>
            <a:picLocks noChangeAspect="1"/>
          </p:cNvPicPr>
          <p:nvPr/>
        </p:nvPicPr>
        <p:blipFill>
          <a:blip r:embed="rId2"/>
          <a:stretch>
            <a:fillRect/>
          </a:stretch>
        </p:blipFill>
        <p:spPr>
          <a:xfrm>
            <a:off x="1691680" y="3075012"/>
            <a:ext cx="6153616" cy="155650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654771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02</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9" y="338497"/>
            <a:ext cx="18558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泛化关系</a:t>
            </a:r>
            <a:r>
              <a:rPr lang="en-US" altLang="zh-CN" sz="1600" b="1" baseline="30000" dirty="0">
                <a:solidFill>
                  <a:srgbClr val="EA5514"/>
                </a:solidFill>
                <a:latin typeface="微软雅黑" pitchFamily="34" charset="-122"/>
                <a:ea typeface="微软雅黑" pitchFamily="34" charset="-122"/>
                <a:cs typeface="宋体" pitchFamily="2" charset="-122"/>
              </a:rPr>
              <a:t>[1]</a:t>
            </a:r>
          </a:p>
        </p:txBody>
      </p:sp>
      <p:sp>
        <p:nvSpPr>
          <p:cNvPr id="9" name="文本框 8">
            <a:extLst>
              <a:ext uri="{FF2B5EF4-FFF2-40B4-BE49-F238E27FC236}">
                <a16:creationId xmlns:a16="http://schemas.microsoft.com/office/drawing/2014/main" id="{465BBACD-124E-4585-AA17-6E45A9FD6D95}"/>
              </a:ext>
            </a:extLst>
          </p:cNvPr>
          <p:cNvSpPr txBox="1"/>
          <p:nvPr/>
        </p:nvSpPr>
        <p:spPr>
          <a:xfrm>
            <a:off x="831800" y="1115025"/>
            <a:ext cx="7674096" cy="1705403"/>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       泛化关系（</a:t>
            </a:r>
            <a:r>
              <a:rPr lang="en-US" altLang="zh-CN" b="1" dirty="0">
                <a:latin typeface="微软雅黑" panose="020B0503020204020204" pitchFamily="34" charset="-122"/>
                <a:ea typeface="微软雅黑" panose="020B0503020204020204" pitchFamily="34" charset="-122"/>
              </a:rPr>
              <a:t>Generalization</a:t>
            </a:r>
            <a:r>
              <a:rPr lang="zh-CN" altLang="en-US" b="1" dirty="0">
                <a:latin typeface="微软雅黑" panose="020B0503020204020204" pitchFamily="34" charset="-122"/>
                <a:ea typeface="微软雅黑" panose="020B0503020204020204" pitchFamily="34" charset="-122"/>
              </a:rPr>
              <a:t>）是一种存在于</a:t>
            </a:r>
            <a:r>
              <a:rPr lang="zh-CN" altLang="en-US" b="1" dirty="0">
                <a:solidFill>
                  <a:schemeClr val="accent6">
                    <a:lumMod val="75000"/>
                  </a:schemeClr>
                </a:solidFill>
                <a:latin typeface="微软雅黑" panose="020B0503020204020204" pitchFamily="34" charset="-122"/>
                <a:ea typeface="微软雅黑" panose="020B0503020204020204" pitchFamily="34" charset="-122"/>
              </a:rPr>
              <a:t>一般元素</a:t>
            </a:r>
            <a:r>
              <a:rPr lang="zh-CN" altLang="en-US" b="1" dirty="0">
                <a:latin typeface="微软雅黑" panose="020B0503020204020204" pitchFamily="34" charset="-122"/>
                <a:ea typeface="微软雅黑" panose="020B0503020204020204" pitchFamily="34" charset="-122"/>
              </a:rPr>
              <a:t>和</a:t>
            </a:r>
            <a:r>
              <a:rPr lang="zh-CN" altLang="en-US" b="1" dirty="0">
                <a:solidFill>
                  <a:schemeClr val="accent6">
                    <a:lumMod val="75000"/>
                  </a:schemeClr>
                </a:solidFill>
                <a:latin typeface="微软雅黑" panose="020B0503020204020204" pitchFamily="34" charset="-122"/>
                <a:ea typeface="微软雅黑" panose="020B0503020204020204" pitchFamily="34" charset="-122"/>
              </a:rPr>
              <a:t>特殊元素</a:t>
            </a:r>
            <a:r>
              <a:rPr lang="zh-CN" altLang="en-US" b="1" dirty="0">
                <a:latin typeface="微软雅黑" panose="020B0503020204020204" pitchFamily="34" charset="-122"/>
                <a:ea typeface="微软雅黑" panose="020B0503020204020204" pitchFamily="34" charset="-122"/>
              </a:rPr>
              <a:t>之间的分类关系，它</a:t>
            </a:r>
            <a:r>
              <a:rPr lang="zh-CN" altLang="en-US" b="1" dirty="0">
                <a:solidFill>
                  <a:schemeClr val="accent6">
                    <a:lumMod val="75000"/>
                  </a:schemeClr>
                </a:solidFill>
                <a:latin typeface="微软雅黑" panose="020B0503020204020204" pitchFamily="34" charset="-122"/>
                <a:ea typeface="微软雅黑" panose="020B0503020204020204" pitchFamily="34" charset="-122"/>
              </a:rPr>
              <a:t>只使用在类型</a:t>
            </a:r>
            <a:r>
              <a:rPr lang="zh-CN" altLang="en-US" b="1" dirty="0">
                <a:latin typeface="微软雅黑" panose="020B0503020204020204" pitchFamily="34" charset="-122"/>
                <a:ea typeface="微软雅黑" panose="020B0503020204020204" pitchFamily="34" charset="-122"/>
              </a:rPr>
              <a:t>上，而不是实例上。在类中，</a:t>
            </a:r>
            <a:r>
              <a:rPr lang="zh-CN" altLang="en-US" b="1" dirty="0">
                <a:solidFill>
                  <a:schemeClr val="accent6">
                    <a:lumMod val="75000"/>
                  </a:schemeClr>
                </a:solidFill>
                <a:latin typeface="微软雅黑" panose="020B0503020204020204" pitchFamily="34" charset="-122"/>
                <a:ea typeface="微软雅黑" panose="020B0503020204020204" pitchFamily="34" charset="-122"/>
              </a:rPr>
              <a:t>一般元素被称为超类或父类</a:t>
            </a:r>
            <a:r>
              <a:rPr lang="zh-CN" altLang="en-US" b="1" dirty="0">
                <a:latin typeface="微软雅黑" panose="020B0503020204020204" pitchFamily="34" charset="-122"/>
                <a:ea typeface="微软雅黑" panose="020B0503020204020204" pitchFamily="34" charset="-122"/>
              </a:rPr>
              <a:t>，而</a:t>
            </a:r>
            <a:r>
              <a:rPr lang="zh-CN" altLang="en-US" b="1" dirty="0">
                <a:solidFill>
                  <a:schemeClr val="accent6">
                    <a:lumMod val="75000"/>
                  </a:schemeClr>
                </a:solidFill>
                <a:latin typeface="微软雅黑" panose="020B0503020204020204" pitchFamily="34" charset="-122"/>
                <a:ea typeface="微软雅黑" panose="020B0503020204020204" pitchFamily="34" charset="-122"/>
              </a:rPr>
              <a:t>特殊元素被称为子类</a:t>
            </a:r>
            <a:r>
              <a:rPr lang="zh-CN" altLang="en-US" b="1" dirty="0">
                <a:latin typeface="微软雅黑" panose="020B0503020204020204" pitchFamily="34" charset="-122"/>
                <a:ea typeface="微软雅黑" panose="020B0503020204020204" pitchFamily="34" charset="-122"/>
              </a:rPr>
              <a:t>。在</a:t>
            </a:r>
            <a:r>
              <a:rPr lang="en-US" altLang="zh-CN" b="1" dirty="0">
                <a:latin typeface="微软雅黑" panose="020B0503020204020204" pitchFamily="34" charset="-122"/>
                <a:ea typeface="微软雅黑" panose="020B0503020204020204" pitchFamily="34" charset="-122"/>
              </a:rPr>
              <a:t>UML</a:t>
            </a:r>
            <a:r>
              <a:rPr lang="zh-CN" altLang="en-US" b="1" dirty="0">
                <a:latin typeface="微软雅黑" panose="020B0503020204020204" pitchFamily="34" charset="-122"/>
                <a:ea typeface="微软雅黑" panose="020B0503020204020204" pitchFamily="34" charset="-122"/>
              </a:rPr>
              <a:t>中，泛化关系用一条从</a:t>
            </a:r>
            <a:r>
              <a:rPr lang="zh-CN" altLang="en-US" b="1" dirty="0">
                <a:solidFill>
                  <a:schemeClr val="accent6">
                    <a:lumMod val="75000"/>
                  </a:schemeClr>
                </a:solidFill>
                <a:latin typeface="微软雅黑" panose="020B0503020204020204" pitchFamily="34" charset="-122"/>
                <a:ea typeface="微软雅黑" panose="020B0503020204020204" pitchFamily="34" charset="-122"/>
              </a:rPr>
              <a:t>子类指向父类的空心三角箭头</a:t>
            </a:r>
            <a:r>
              <a:rPr lang="zh-CN" altLang="en-US" b="1" dirty="0">
                <a:latin typeface="微软雅黑" panose="020B0503020204020204" pitchFamily="34" charset="-122"/>
                <a:ea typeface="微软雅黑" panose="020B0503020204020204" pitchFamily="34" charset="-122"/>
              </a:rPr>
              <a:t>表示。</a:t>
            </a:r>
          </a:p>
        </p:txBody>
      </p:sp>
      <p:pic>
        <p:nvPicPr>
          <p:cNvPr id="10" name="Picture 4">
            <a:extLst>
              <a:ext uri="{FF2B5EF4-FFF2-40B4-BE49-F238E27FC236}">
                <a16:creationId xmlns:a16="http://schemas.microsoft.com/office/drawing/2014/main" id="{89FF8365-DE4A-41A5-B2F5-673C26EDCD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023" t="16321" r="6171" b="18690"/>
          <a:stretch>
            <a:fillRect/>
          </a:stretch>
        </p:blipFill>
        <p:spPr bwMode="auto">
          <a:xfrm>
            <a:off x="1619672" y="3219028"/>
            <a:ext cx="5472336" cy="123201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1049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02</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9" y="338497"/>
            <a:ext cx="18558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关联关系</a:t>
            </a:r>
            <a:r>
              <a:rPr lang="en-US" altLang="zh-CN" sz="1600" b="1" baseline="30000" dirty="0">
                <a:solidFill>
                  <a:srgbClr val="EA5514"/>
                </a:solidFill>
                <a:latin typeface="微软雅黑" pitchFamily="34" charset="-122"/>
                <a:ea typeface="微软雅黑" pitchFamily="34" charset="-122"/>
                <a:cs typeface="宋体" pitchFamily="2" charset="-122"/>
              </a:rPr>
              <a:t>[1]</a:t>
            </a:r>
          </a:p>
        </p:txBody>
      </p:sp>
      <p:sp>
        <p:nvSpPr>
          <p:cNvPr id="9" name="文本框 8">
            <a:extLst>
              <a:ext uri="{FF2B5EF4-FFF2-40B4-BE49-F238E27FC236}">
                <a16:creationId xmlns:a16="http://schemas.microsoft.com/office/drawing/2014/main" id="{A6FC30D5-E189-4427-B3D1-E19FA17D8C97}"/>
              </a:ext>
            </a:extLst>
          </p:cNvPr>
          <p:cNvSpPr txBox="1"/>
          <p:nvPr/>
        </p:nvSpPr>
        <p:spPr>
          <a:xfrm>
            <a:off x="915989" y="1058788"/>
            <a:ext cx="7328504" cy="1422954"/>
          </a:xfrm>
          <a:prstGeom prst="rect">
            <a:avLst/>
          </a:prstGeom>
          <a:noFill/>
        </p:spPr>
        <p:txBody>
          <a:bodyPr wrap="square">
            <a:sp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       关联关系（</a:t>
            </a:r>
            <a:r>
              <a:rPr lang="en-US" altLang="zh-CN" sz="2000" b="1" dirty="0">
                <a:latin typeface="微软雅黑" panose="020B0503020204020204" pitchFamily="34" charset="-122"/>
                <a:ea typeface="微软雅黑" panose="020B0503020204020204" pitchFamily="34" charset="-122"/>
              </a:rPr>
              <a:t>Association</a:t>
            </a:r>
            <a:r>
              <a:rPr lang="zh-CN" altLang="en-US" sz="2000" b="1" dirty="0">
                <a:latin typeface="微软雅黑" panose="020B0503020204020204" pitchFamily="34" charset="-122"/>
                <a:ea typeface="微软雅黑" panose="020B0503020204020204" pitchFamily="34" charset="-122"/>
              </a:rPr>
              <a:t>）是一种结构关系，它指明一个事物的对象与另一个事物的对象之间的联系。也就是说，</a:t>
            </a:r>
            <a:r>
              <a:rPr lang="zh-CN" altLang="en-US" sz="2000" b="1" dirty="0">
                <a:solidFill>
                  <a:schemeClr val="accent6">
                    <a:lumMod val="75000"/>
                  </a:schemeClr>
                </a:solidFill>
                <a:latin typeface="微软雅黑" panose="020B0503020204020204" pitchFamily="34" charset="-122"/>
                <a:ea typeface="微软雅黑" panose="020B0503020204020204" pitchFamily="34" charset="-122"/>
              </a:rPr>
              <a:t>关联描述了系统中对象或实例之间的离散连接</a:t>
            </a:r>
            <a:r>
              <a:rPr lang="zh-CN" altLang="en-US" sz="2000" b="1" dirty="0">
                <a:latin typeface="微软雅黑" panose="020B0503020204020204" pitchFamily="34" charset="-122"/>
                <a:ea typeface="微软雅黑" panose="020B0503020204020204" pitchFamily="34" charset="-122"/>
              </a:rPr>
              <a:t>。</a:t>
            </a:r>
          </a:p>
        </p:txBody>
      </p:sp>
      <p:pic>
        <p:nvPicPr>
          <p:cNvPr id="10" name="图片 9">
            <a:extLst>
              <a:ext uri="{FF2B5EF4-FFF2-40B4-BE49-F238E27FC236}">
                <a16:creationId xmlns:a16="http://schemas.microsoft.com/office/drawing/2014/main" id="{B4945FB2-96B3-4678-B3BA-C8EEE3693057}"/>
              </a:ext>
            </a:extLst>
          </p:cNvPr>
          <p:cNvPicPr>
            <a:picLocks noChangeAspect="1"/>
          </p:cNvPicPr>
          <p:nvPr/>
        </p:nvPicPr>
        <p:blipFill>
          <a:blip r:embed="rId2"/>
          <a:stretch>
            <a:fillRect/>
          </a:stretch>
        </p:blipFill>
        <p:spPr>
          <a:xfrm>
            <a:off x="1403043" y="2930996"/>
            <a:ext cx="6337914" cy="153269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930944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02</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9" y="338497"/>
            <a:ext cx="18558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实现关系</a:t>
            </a:r>
            <a:r>
              <a:rPr lang="en-US" altLang="zh-CN" sz="1600" b="1" baseline="30000" dirty="0">
                <a:solidFill>
                  <a:srgbClr val="EA5514"/>
                </a:solidFill>
                <a:latin typeface="微软雅黑" pitchFamily="34" charset="-122"/>
                <a:ea typeface="微软雅黑" pitchFamily="34" charset="-122"/>
                <a:cs typeface="宋体" pitchFamily="2" charset="-122"/>
              </a:rPr>
              <a:t>[1]</a:t>
            </a:r>
          </a:p>
        </p:txBody>
      </p:sp>
      <p:sp>
        <p:nvSpPr>
          <p:cNvPr id="9" name="文本框 8">
            <a:extLst>
              <a:ext uri="{FF2B5EF4-FFF2-40B4-BE49-F238E27FC236}">
                <a16:creationId xmlns:a16="http://schemas.microsoft.com/office/drawing/2014/main" id="{5257C61E-C7D9-47AD-BD63-3B754692C805}"/>
              </a:ext>
            </a:extLst>
          </p:cNvPr>
          <p:cNvSpPr txBox="1"/>
          <p:nvPr/>
        </p:nvSpPr>
        <p:spPr>
          <a:xfrm>
            <a:off x="1043608" y="842764"/>
            <a:ext cx="7475465" cy="3886770"/>
          </a:xfrm>
          <a:prstGeom prst="rect">
            <a:avLst/>
          </a:prstGeom>
          <a:noFill/>
        </p:spPr>
        <p:txBody>
          <a:bodyPr wrap="square">
            <a:spAutoFit/>
          </a:bodyPr>
          <a:lstStyle/>
          <a:p>
            <a:pPr>
              <a:lnSpc>
                <a:spcPct val="200000"/>
              </a:lnSpc>
            </a:pPr>
            <a:r>
              <a:rPr lang="zh-CN" altLang="en-US" b="1" dirty="0">
                <a:latin typeface="微软雅黑" panose="020B0503020204020204" pitchFamily="34" charset="-122"/>
                <a:ea typeface="微软雅黑" panose="020B0503020204020204" pitchFamily="34" charset="-122"/>
              </a:rPr>
              <a:t>       实现将一种模型元素与另一种模型元素连接起来，比如类和接口。泛化和实现关系都可以将一般描述与具体描述联系起来。泛化将同一语义层上的元素连接起来，并且通常在同一模型内。</a:t>
            </a:r>
            <a:r>
              <a:rPr lang="zh-CN" altLang="en-US" b="1" dirty="0">
                <a:solidFill>
                  <a:schemeClr val="accent6">
                    <a:lumMod val="75000"/>
                  </a:schemeClr>
                </a:solidFill>
                <a:latin typeface="微软雅黑" panose="020B0503020204020204" pitchFamily="34" charset="-122"/>
                <a:ea typeface="微软雅黑" panose="020B0503020204020204" pitchFamily="34" charset="-122"/>
              </a:rPr>
              <a:t>实现关系则将不同语义层内的元素连接起来，通常建立在不同的模型内。</a:t>
            </a:r>
          </a:p>
          <a:p>
            <a:pPr>
              <a:lnSpc>
                <a:spcPct val="200000"/>
              </a:lnSpc>
            </a:pPr>
            <a:r>
              <a:rPr lang="zh-CN" altLang="en-US" b="1" dirty="0">
                <a:latin typeface="微软雅黑" panose="020B0503020204020204" pitchFamily="34" charset="-122"/>
                <a:ea typeface="微软雅黑" panose="020B0503020204020204" pitchFamily="34" charset="-122"/>
              </a:rPr>
              <a:t>       实现关系通常在两种情况下被使用：</a:t>
            </a:r>
            <a:endParaRPr lang="en-US" altLang="zh-CN" b="1" dirty="0">
              <a:latin typeface="微软雅黑" panose="020B0503020204020204" pitchFamily="34" charset="-122"/>
              <a:ea typeface="微软雅黑" panose="020B0503020204020204" pitchFamily="34" charset="-122"/>
            </a:endParaRPr>
          </a:p>
          <a:p>
            <a:pPr>
              <a:lnSpc>
                <a:spcPct val="200000"/>
              </a:lnSpc>
            </a:pPr>
            <a:r>
              <a:rPr lang="en-US" altLang="zh-CN" b="1" dirty="0">
                <a:latin typeface="微软雅黑" panose="020B0503020204020204" pitchFamily="34" charset="-122"/>
                <a:ea typeface="微软雅黑" panose="020B0503020204020204" pitchFamily="34" charset="-122"/>
              </a:rPr>
              <a:t>	1.</a:t>
            </a:r>
            <a:r>
              <a:rPr lang="zh-CN" altLang="en-US" b="1" dirty="0">
                <a:latin typeface="微软雅黑" panose="020B0503020204020204" pitchFamily="34" charset="-122"/>
                <a:ea typeface="微软雅黑" panose="020B0503020204020204" pitchFamily="34" charset="-122"/>
              </a:rPr>
              <a:t>在接口与实现该接口的类之间；</a:t>
            </a:r>
            <a:endParaRPr lang="en-US" altLang="zh-CN" b="1" dirty="0">
              <a:latin typeface="微软雅黑" panose="020B0503020204020204" pitchFamily="34" charset="-122"/>
              <a:ea typeface="微软雅黑" panose="020B0503020204020204" pitchFamily="34" charset="-122"/>
            </a:endParaRPr>
          </a:p>
          <a:p>
            <a:pPr>
              <a:lnSpc>
                <a:spcPct val="200000"/>
              </a:lnSpc>
            </a:pPr>
            <a:r>
              <a:rPr lang="en-US" altLang="zh-CN" b="1" dirty="0">
                <a:latin typeface="微软雅黑" panose="020B0503020204020204" pitchFamily="34" charset="-122"/>
                <a:ea typeface="微软雅黑" panose="020B0503020204020204" pitchFamily="34" charset="-122"/>
              </a:rPr>
              <a:t>	2.</a:t>
            </a:r>
            <a:r>
              <a:rPr lang="zh-CN" altLang="en-US" b="1" dirty="0">
                <a:latin typeface="微软雅黑" panose="020B0503020204020204" pitchFamily="34" charset="-122"/>
                <a:ea typeface="微软雅黑" panose="020B0503020204020204" pitchFamily="34" charset="-122"/>
              </a:rPr>
              <a:t>在用例以及实现该用例的协作之间。</a:t>
            </a:r>
          </a:p>
        </p:txBody>
      </p:sp>
    </p:spTree>
    <p:extLst>
      <p:ext uri="{BB962C8B-B14F-4D97-AF65-F5344CB8AC3E}">
        <p14:creationId xmlns:p14="http://schemas.microsoft.com/office/powerpoint/2010/main" val="6651632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02</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25758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类图的建模技术及应用</a:t>
            </a:r>
            <a:r>
              <a:rPr lang="en-US" altLang="zh-CN" sz="1600" b="1" baseline="30000" dirty="0">
                <a:solidFill>
                  <a:srgbClr val="EA5514"/>
                </a:solidFill>
                <a:latin typeface="微软雅黑" pitchFamily="34" charset="-122"/>
                <a:ea typeface="微软雅黑" pitchFamily="34" charset="-122"/>
                <a:cs typeface="宋体" pitchFamily="2" charset="-122"/>
              </a:rPr>
              <a:t>[1]</a:t>
            </a:r>
            <a:r>
              <a:rPr lang="zh-CN" altLang="en-US" sz="1600" b="1" baseline="30000" dirty="0">
                <a:solidFill>
                  <a:srgbClr val="EA5514"/>
                </a:solidFill>
                <a:latin typeface="微软雅黑" pitchFamily="34" charset="-122"/>
                <a:ea typeface="微软雅黑" pitchFamily="34" charset="-122"/>
                <a:cs typeface="宋体" pitchFamily="2" charset="-122"/>
              </a:rPr>
              <a:t> </a:t>
            </a:r>
          </a:p>
        </p:txBody>
      </p:sp>
      <p:sp>
        <p:nvSpPr>
          <p:cNvPr id="9" name="文本框 8">
            <a:extLst>
              <a:ext uri="{FF2B5EF4-FFF2-40B4-BE49-F238E27FC236}">
                <a16:creationId xmlns:a16="http://schemas.microsoft.com/office/drawing/2014/main" id="{0990FEFB-4BAD-458D-8CA6-074F7A490DB2}"/>
              </a:ext>
            </a:extLst>
          </p:cNvPr>
          <p:cNvSpPr txBox="1"/>
          <p:nvPr/>
        </p:nvSpPr>
        <p:spPr>
          <a:xfrm>
            <a:off x="1007604" y="1346820"/>
            <a:ext cx="7128792" cy="2778774"/>
          </a:xfrm>
          <a:prstGeom prst="rect">
            <a:avLst/>
          </a:prstGeom>
          <a:noFill/>
        </p:spPr>
        <p:txBody>
          <a:bodyPr wrap="square">
            <a:spAutoFit/>
          </a:bodyPr>
          <a:lstStyle/>
          <a:p>
            <a:pPr>
              <a:lnSpc>
                <a:spcPct val="200000"/>
              </a:lnSpc>
            </a:pPr>
            <a:r>
              <a:rPr lang="zh-CN" altLang="en-US" b="1" dirty="0">
                <a:latin typeface="微软雅黑" panose="020B0503020204020204" pitchFamily="34" charset="-122"/>
                <a:ea typeface="微软雅黑" panose="020B0503020204020204" pitchFamily="34" charset="-122"/>
              </a:rPr>
              <a:t>       在软件开发不同阶段使用具有</a:t>
            </a:r>
            <a:r>
              <a:rPr lang="zh-CN" altLang="en-US" b="1" dirty="0">
                <a:solidFill>
                  <a:schemeClr val="accent6">
                    <a:lumMod val="75000"/>
                  </a:schemeClr>
                </a:solidFill>
                <a:latin typeface="微软雅黑" panose="020B0503020204020204" pitchFamily="34" charset="-122"/>
                <a:ea typeface="微软雅黑" panose="020B0503020204020204" pitchFamily="34" charset="-122"/>
              </a:rPr>
              <a:t>不同的抽象层次的类图</a:t>
            </a:r>
            <a:r>
              <a:rPr lang="zh-CN" altLang="en-US" b="1" dirty="0">
                <a:latin typeface="微软雅黑" panose="020B0503020204020204" pitchFamily="34" charset="-122"/>
                <a:ea typeface="微软雅黑" panose="020B0503020204020204" pitchFamily="34" charset="-122"/>
              </a:rPr>
              <a:t>，即</a:t>
            </a:r>
            <a:r>
              <a:rPr lang="zh-CN" altLang="en-US" b="1" dirty="0">
                <a:solidFill>
                  <a:schemeClr val="accent6">
                    <a:lumMod val="75000"/>
                  </a:schemeClr>
                </a:solidFill>
                <a:latin typeface="微软雅黑" panose="020B0503020204020204" pitchFamily="34" charset="-122"/>
                <a:ea typeface="微软雅黑" panose="020B0503020204020204" pitchFamily="34" charset="-122"/>
              </a:rPr>
              <a:t>概念层</a:t>
            </a:r>
            <a:r>
              <a:rPr lang="zh-CN" altLang="en-US" b="1" dirty="0">
                <a:latin typeface="微软雅黑" panose="020B0503020204020204" pitchFamily="34" charset="-122"/>
                <a:ea typeface="微软雅黑" panose="020B0503020204020204" pitchFamily="34" charset="-122"/>
              </a:rPr>
              <a:t>、</a:t>
            </a:r>
            <a:r>
              <a:rPr lang="zh-CN" altLang="en-US" b="1" dirty="0">
                <a:solidFill>
                  <a:schemeClr val="accent6">
                    <a:lumMod val="75000"/>
                  </a:schemeClr>
                </a:solidFill>
                <a:latin typeface="微软雅黑" panose="020B0503020204020204" pitchFamily="34" charset="-122"/>
                <a:ea typeface="微软雅黑" panose="020B0503020204020204" pitchFamily="34" charset="-122"/>
              </a:rPr>
              <a:t>说明层</a:t>
            </a:r>
            <a:r>
              <a:rPr lang="zh-CN" altLang="en-US" b="1" dirty="0">
                <a:latin typeface="微软雅黑" panose="020B0503020204020204" pitchFamily="34" charset="-122"/>
                <a:ea typeface="微软雅黑" panose="020B0503020204020204" pitchFamily="34" charset="-122"/>
              </a:rPr>
              <a:t>和</a:t>
            </a:r>
            <a:r>
              <a:rPr lang="zh-CN" altLang="en-US" b="1" dirty="0">
                <a:solidFill>
                  <a:schemeClr val="accent6">
                    <a:lumMod val="75000"/>
                  </a:schemeClr>
                </a:solidFill>
                <a:latin typeface="微软雅黑" panose="020B0503020204020204" pitchFamily="34" charset="-122"/>
                <a:ea typeface="微软雅黑" panose="020B0503020204020204" pitchFamily="34" charset="-122"/>
              </a:rPr>
              <a:t>实现层</a:t>
            </a:r>
            <a:r>
              <a:rPr lang="zh-CN" altLang="en-US" b="1" dirty="0">
                <a:latin typeface="微软雅黑" panose="020B0503020204020204" pitchFamily="34" charset="-122"/>
                <a:ea typeface="微软雅黑" panose="020B0503020204020204" pitchFamily="34" charset="-122"/>
              </a:rPr>
              <a:t>。在</a:t>
            </a:r>
            <a:r>
              <a:rPr lang="en-US" altLang="zh-CN" b="1" dirty="0">
                <a:latin typeface="微软雅黑" panose="020B0503020204020204" pitchFamily="34" charset="-122"/>
                <a:ea typeface="微软雅黑" panose="020B0503020204020204" pitchFamily="34" charset="-122"/>
              </a:rPr>
              <a:t>UML</a:t>
            </a:r>
            <a:r>
              <a:rPr lang="zh-CN" altLang="en-US" b="1" dirty="0">
                <a:latin typeface="微软雅黑" panose="020B0503020204020204" pitchFamily="34" charset="-122"/>
                <a:ea typeface="微软雅黑" panose="020B0503020204020204" pitchFamily="34" charset="-122"/>
              </a:rPr>
              <a:t>中，从开始的需求分析到最终的设计类，类图也是围绕着这三个层次的观点来进行建模的。类图建模是</a:t>
            </a:r>
            <a:r>
              <a:rPr lang="zh-CN" altLang="en-US" b="1" dirty="0">
                <a:solidFill>
                  <a:schemeClr val="accent6">
                    <a:lumMod val="75000"/>
                  </a:schemeClr>
                </a:solidFill>
                <a:latin typeface="微软雅黑" panose="020B0503020204020204" pitchFamily="34" charset="-122"/>
                <a:ea typeface="微软雅黑" panose="020B0503020204020204" pitchFamily="34" charset="-122"/>
              </a:rPr>
              <a:t>先建立概念层到说明层，进而到实现层，随着抽象层次的逐步降低并逐步细化</a:t>
            </a:r>
            <a:r>
              <a:rPr lang="zh-CN" altLang="en-US" b="1" dirty="0">
                <a:latin typeface="微软雅黑" panose="020B0503020204020204" pitchFamily="34" charset="-122"/>
                <a:ea typeface="微软雅黑" panose="020B0503020204020204" pitchFamily="34" charset="-122"/>
              </a:rPr>
              <a:t>的过程。</a:t>
            </a:r>
          </a:p>
        </p:txBody>
      </p:sp>
    </p:spTree>
    <p:extLst>
      <p:ext uri="{BB962C8B-B14F-4D97-AF65-F5344CB8AC3E}">
        <p14:creationId xmlns:p14="http://schemas.microsoft.com/office/powerpoint/2010/main" val="22193634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02</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25758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类图的建模技术及应用</a:t>
            </a:r>
            <a:r>
              <a:rPr lang="en-US" altLang="zh-CN" sz="1600" b="1" baseline="30000" dirty="0">
                <a:solidFill>
                  <a:srgbClr val="EA5514"/>
                </a:solidFill>
                <a:latin typeface="微软雅黑" pitchFamily="34" charset="-122"/>
                <a:ea typeface="微软雅黑" pitchFamily="34" charset="-122"/>
                <a:cs typeface="宋体" pitchFamily="2" charset="-122"/>
              </a:rPr>
              <a:t>[1]</a:t>
            </a:r>
            <a:r>
              <a:rPr lang="zh-CN" altLang="en-US" sz="1600" b="1" baseline="30000" dirty="0">
                <a:solidFill>
                  <a:srgbClr val="EA5514"/>
                </a:solidFill>
                <a:latin typeface="微软雅黑" pitchFamily="34" charset="-122"/>
                <a:ea typeface="微软雅黑" pitchFamily="34" charset="-122"/>
                <a:cs typeface="宋体" pitchFamily="2" charset="-122"/>
              </a:rPr>
              <a:t> </a:t>
            </a:r>
          </a:p>
        </p:txBody>
      </p:sp>
      <p:sp>
        <p:nvSpPr>
          <p:cNvPr id="10" name="文本框 9">
            <a:extLst>
              <a:ext uri="{FF2B5EF4-FFF2-40B4-BE49-F238E27FC236}">
                <a16:creationId xmlns:a16="http://schemas.microsoft.com/office/drawing/2014/main" id="{F78F53F6-ACE9-4A14-A889-184AC75CD47E}"/>
              </a:ext>
            </a:extLst>
          </p:cNvPr>
          <p:cNvSpPr txBox="1"/>
          <p:nvPr/>
        </p:nvSpPr>
        <p:spPr>
          <a:xfrm>
            <a:off x="569540" y="842764"/>
            <a:ext cx="8182982" cy="4521559"/>
          </a:xfrm>
          <a:prstGeom prst="rect">
            <a:avLst/>
          </a:prstGeom>
          <a:noFill/>
        </p:spPr>
        <p:txBody>
          <a:bodyPr wrap="square">
            <a:spAutoFit/>
          </a:bodyPr>
          <a:lstStyle/>
          <a:p>
            <a:pPr>
              <a:lnSpc>
                <a:spcPct val="150000"/>
              </a:lnSpc>
            </a:pPr>
            <a:r>
              <a:rPr lang="en-US" altLang="zh-CN" sz="1600" b="1" dirty="0">
                <a:solidFill>
                  <a:srgbClr val="FF0000"/>
                </a:solidFill>
                <a:latin typeface="微软雅黑" panose="020B0503020204020204" pitchFamily="34" charset="-122"/>
                <a:ea typeface="微软雅黑" panose="020B0503020204020204" pitchFamily="34" charset="-122"/>
              </a:rPr>
              <a:t>1. </a:t>
            </a:r>
            <a:r>
              <a:rPr lang="zh-CN" altLang="en-US" sz="1600" b="1" dirty="0">
                <a:solidFill>
                  <a:srgbClr val="FF0000"/>
                </a:solidFill>
                <a:latin typeface="微软雅黑" panose="020B0503020204020204" pitchFamily="34" charset="-122"/>
                <a:ea typeface="微软雅黑" panose="020B0503020204020204" pitchFamily="34" charset="-122"/>
              </a:rPr>
              <a:t>概念层类图</a:t>
            </a:r>
          </a:p>
          <a:p>
            <a:pPr>
              <a:lnSpc>
                <a:spcPct val="150000"/>
              </a:lnSpc>
            </a:pPr>
            <a:r>
              <a:rPr lang="en-US" altLang="zh-CN" sz="1600" b="1" dirty="0">
                <a:latin typeface="微软雅黑" panose="020B0503020204020204" pitchFamily="34" charset="-122"/>
                <a:ea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rPr>
              <a:t>概念层的类图描述的是</a:t>
            </a:r>
            <a:r>
              <a:rPr lang="zh-CN" altLang="en-US" sz="1600" b="1" dirty="0">
                <a:solidFill>
                  <a:schemeClr val="accent6">
                    <a:lumMod val="75000"/>
                  </a:schemeClr>
                </a:solidFill>
                <a:latin typeface="微软雅黑" panose="020B0503020204020204" pitchFamily="34" charset="-122"/>
                <a:ea typeface="微软雅黑" panose="020B0503020204020204" pitchFamily="34" charset="-122"/>
              </a:rPr>
              <a:t>现实世界中对问题领域的概念理解</a:t>
            </a:r>
            <a:r>
              <a:rPr lang="zh-CN" altLang="en-US" sz="1600" b="1" dirty="0">
                <a:latin typeface="微软雅黑" panose="020B0503020204020204" pitchFamily="34" charset="-122"/>
                <a:ea typeface="微软雅黑" panose="020B0503020204020204" pitchFamily="34" charset="-122"/>
              </a:rPr>
              <a:t>，类图中表达的类与现实世界的问题领域有着明显的对应关系，</a:t>
            </a:r>
            <a:r>
              <a:rPr lang="zh-CN" altLang="en-US" sz="1600" b="1" dirty="0">
                <a:solidFill>
                  <a:schemeClr val="accent6">
                    <a:lumMod val="75000"/>
                  </a:schemeClr>
                </a:solidFill>
                <a:latin typeface="微软雅黑" panose="020B0503020204020204" pitchFamily="34" charset="-122"/>
                <a:ea typeface="微软雅黑" panose="020B0503020204020204" pitchFamily="34" charset="-122"/>
              </a:rPr>
              <a:t>类之间的关系也与问题领域中实际事物的关系有着明显的对应关系</a:t>
            </a:r>
            <a:r>
              <a:rPr lang="zh-CN" altLang="en-US" sz="1600" b="1" dirty="0">
                <a:latin typeface="微软雅黑" panose="020B0503020204020204" pitchFamily="34" charset="-122"/>
                <a:ea typeface="微软雅黑" panose="020B0503020204020204" pitchFamily="34" charset="-122"/>
              </a:rPr>
              <a:t>。在概念层类图阶段很少考虑或者几乎不需要考虑类的实现问题。</a:t>
            </a:r>
          </a:p>
          <a:p>
            <a:pPr>
              <a:lnSpc>
                <a:spcPct val="150000"/>
              </a:lnSpc>
            </a:pPr>
            <a:r>
              <a:rPr lang="en-US" altLang="zh-CN" sz="1600" b="1" dirty="0">
                <a:solidFill>
                  <a:srgbClr val="FF0000"/>
                </a:solidFill>
                <a:latin typeface="微软雅黑" panose="020B0503020204020204" pitchFamily="34" charset="-122"/>
                <a:ea typeface="微软雅黑" panose="020B0503020204020204" pitchFamily="34" charset="-122"/>
              </a:rPr>
              <a:t>2.</a:t>
            </a:r>
            <a:r>
              <a:rPr lang="zh-CN" altLang="en-US" sz="1600" b="1" dirty="0">
                <a:solidFill>
                  <a:srgbClr val="FF0000"/>
                </a:solidFill>
                <a:latin typeface="微软雅黑" panose="020B0503020204020204" pitchFamily="34" charset="-122"/>
                <a:ea typeface="微软雅黑" panose="020B0503020204020204" pitchFamily="34" charset="-122"/>
              </a:rPr>
              <a:t>说明层类图</a:t>
            </a:r>
          </a:p>
          <a:p>
            <a:pPr>
              <a:lnSpc>
                <a:spcPct val="150000"/>
              </a:lnSpc>
            </a:pPr>
            <a:r>
              <a:rPr lang="zh-CN" altLang="en-US" sz="1600" b="1" dirty="0">
                <a:latin typeface="微软雅黑" panose="020B0503020204020204" pitchFamily="34" charset="-122"/>
                <a:ea typeface="微软雅黑" panose="020B0503020204020204" pitchFamily="34" charset="-122"/>
              </a:rPr>
              <a:t>       在说明层阶段主要考虑的是</a:t>
            </a:r>
            <a:r>
              <a:rPr lang="zh-CN" altLang="en-US" sz="1600" b="1" dirty="0">
                <a:solidFill>
                  <a:schemeClr val="accent6">
                    <a:lumMod val="75000"/>
                  </a:schemeClr>
                </a:solidFill>
                <a:latin typeface="微软雅黑" panose="020B0503020204020204" pitchFamily="34" charset="-122"/>
                <a:ea typeface="微软雅黑" panose="020B0503020204020204" pitchFamily="34" charset="-122"/>
              </a:rPr>
              <a:t>类的接口部分</a:t>
            </a:r>
            <a:r>
              <a:rPr lang="zh-CN" altLang="en-US" sz="1600" b="1" dirty="0">
                <a:latin typeface="微软雅黑" panose="020B0503020204020204" pitchFamily="34" charset="-122"/>
                <a:ea typeface="微软雅黑" panose="020B0503020204020204" pitchFamily="34" charset="-122"/>
              </a:rPr>
              <a:t>，而不是实现部分。这个接口可能因为实现环境、运行特性等有多种不同的实现 </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0000"/>
                </a:solidFill>
                <a:latin typeface="微软雅黑" panose="020B0503020204020204" pitchFamily="34" charset="-122"/>
                <a:ea typeface="微软雅黑" panose="020B0503020204020204" pitchFamily="34" charset="-122"/>
              </a:rPr>
              <a:t>3. </a:t>
            </a:r>
            <a:r>
              <a:rPr lang="zh-CN" altLang="en-US" sz="1600" b="1" dirty="0">
                <a:solidFill>
                  <a:srgbClr val="FF0000"/>
                </a:solidFill>
                <a:latin typeface="微软雅黑" panose="020B0503020204020204" pitchFamily="34" charset="-122"/>
                <a:ea typeface="微软雅黑" panose="020B0503020204020204" pitchFamily="34" charset="-122"/>
              </a:rPr>
              <a:t>实现层类图</a:t>
            </a:r>
          </a:p>
          <a:p>
            <a:pPr>
              <a:lnSpc>
                <a:spcPct val="150000"/>
              </a:lnSpc>
            </a:pPr>
            <a:r>
              <a:rPr lang="zh-CN" altLang="en-US" sz="1600" b="1" dirty="0">
                <a:latin typeface="微软雅黑" panose="020B0503020204020204" pitchFamily="34" charset="-122"/>
                <a:ea typeface="微软雅黑" panose="020B0503020204020204" pitchFamily="34" charset="-122"/>
              </a:rPr>
              <a:t>       真正需要考虑</a:t>
            </a:r>
            <a:r>
              <a:rPr lang="zh-CN" altLang="en-US" sz="1600" b="1" dirty="0">
                <a:solidFill>
                  <a:schemeClr val="accent6">
                    <a:lumMod val="75000"/>
                  </a:schemeClr>
                </a:solidFill>
                <a:latin typeface="微软雅黑" panose="020B0503020204020204" pitchFamily="34" charset="-122"/>
                <a:ea typeface="微软雅黑" panose="020B0503020204020204" pitchFamily="34" charset="-122"/>
              </a:rPr>
              <a:t>类的实现问题</a:t>
            </a:r>
            <a:r>
              <a:rPr lang="zh-CN" altLang="en-US" sz="1600" b="1" dirty="0">
                <a:latin typeface="微软雅黑" panose="020B0503020204020204" pitchFamily="34" charset="-122"/>
                <a:ea typeface="微软雅黑" panose="020B0503020204020204" pitchFamily="34" charset="-122"/>
              </a:rPr>
              <a:t>是在实现层类图阶段。提供实现的细节，在实现层阶段的类的概念才是真正的严格意义上的类。它揭示了</a:t>
            </a:r>
            <a:r>
              <a:rPr lang="zh-CN" altLang="en-US" sz="1600" b="1" dirty="0">
                <a:solidFill>
                  <a:schemeClr val="accent6">
                    <a:lumMod val="75000"/>
                  </a:schemeClr>
                </a:solidFill>
                <a:latin typeface="微软雅黑" panose="020B0503020204020204" pitchFamily="34" charset="-122"/>
                <a:ea typeface="微软雅黑" panose="020B0503020204020204" pitchFamily="34" charset="-122"/>
              </a:rPr>
              <a:t>软件实体的构成情况</a:t>
            </a:r>
            <a:r>
              <a:rPr lang="zh-CN" altLang="en-US" sz="1600" b="1" dirty="0">
                <a:latin typeface="微软雅黑" panose="020B0503020204020204" pitchFamily="34" charset="-122"/>
                <a:ea typeface="微软雅黑" panose="020B0503020204020204" pitchFamily="34" charset="-122"/>
              </a:rPr>
              <a:t>。说明层的类有助于人们对软件的理解，而</a:t>
            </a:r>
            <a:r>
              <a:rPr lang="zh-CN" altLang="en-US" sz="1600" b="1" dirty="0">
                <a:solidFill>
                  <a:schemeClr val="accent6">
                    <a:lumMod val="75000"/>
                  </a:schemeClr>
                </a:solidFill>
                <a:latin typeface="微软雅黑" panose="020B0503020204020204" pitchFamily="34" charset="-122"/>
                <a:ea typeface="微软雅黑" panose="020B0503020204020204" pitchFamily="34" charset="-122"/>
              </a:rPr>
              <a:t>实现层的类是最常用</a:t>
            </a:r>
            <a:r>
              <a:rPr lang="zh-CN" altLang="en-US" sz="1600" b="1" dirty="0">
                <a:latin typeface="微软雅黑" panose="020B0503020204020204" pitchFamily="34" charset="-122"/>
                <a:ea typeface="微软雅黑" panose="020B0503020204020204" pitchFamily="34" charset="-122"/>
              </a:rPr>
              <a:t>的 </a:t>
            </a:r>
          </a:p>
          <a:p>
            <a:pPr>
              <a:lnSpc>
                <a:spcPct val="150000"/>
              </a:lnSpc>
            </a:pPr>
            <a:endParaRPr lang="zh-CN" altLang="en-US" sz="16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8122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02</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25758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类图的建模技术及应用</a:t>
            </a:r>
            <a:r>
              <a:rPr lang="en-US" altLang="zh-CN" sz="1600" b="1" baseline="30000" dirty="0">
                <a:solidFill>
                  <a:srgbClr val="EA5514"/>
                </a:solidFill>
                <a:latin typeface="微软雅黑" pitchFamily="34" charset="-122"/>
                <a:ea typeface="微软雅黑" pitchFamily="34" charset="-122"/>
                <a:cs typeface="宋体" pitchFamily="2" charset="-122"/>
              </a:rPr>
              <a:t>[1]</a:t>
            </a:r>
            <a:r>
              <a:rPr lang="zh-CN" altLang="en-US" sz="1600" b="1" baseline="30000" dirty="0">
                <a:solidFill>
                  <a:srgbClr val="EA5514"/>
                </a:solidFill>
                <a:latin typeface="微软雅黑" pitchFamily="34" charset="-122"/>
                <a:ea typeface="微软雅黑" pitchFamily="34" charset="-122"/>
                <a:cs typeface="宋体" pitchFamily="2" charset="-122"/>
              </a:rPr>
              <a:t> </a:t>
            </a:r>
          </a:p>
        </p:txBody>
      </p:sp>
      <p:sp>
        <p:nvSpPr>
          <p:cNvPr id="9" name="文本框 8">
            <a:extLst>
              <a:ext uri="{FF2B5EF4-FFF2-40B4-BE49-F238E27FC236}">
                <a16:creationId xmlns:a16="http://schemas.microsoft.com/office/drawing/2014/main" id="{0990FEFB-4BAD-458D-8CA6-074F7A490DB2}"/>
              </a:ext>
            </a:extLst>
          </p:cNvPr>
          <p:cNvSpPr txBox="1"/>
          <p:nvPr/>
        </p:nvSpPr>
        <p:spPr>
          <a:xfrm>
            <a:off x="1044292" y="1202804"/>
            <a:ext cx="7272123" cy="2998065"/>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得到类后我们可以利用</a:t>
            </a:r>
            <a:r>
              <a:rPr lang="en-US" altLang="zh-CN" b="1" dirty="0">
                <a:latin typeface="微软雅黑" panose="020B0503020204020204" pitchFamily="34" charset="-122"/>
                <a:ea typeface="微软雅黑" panose="020B0503020204020204" pitchFamily="34" charset="-122"/>
              </a:rPr>
              <a:t>RUP</a:t>
            </a:r>
            <a:r>
              <a:rPr lang="zh-CN" altLang="en-US" b="1" dirty="0">
                <a:latin typeface="微软雅黑" panose="020B0503020204020204" pitchFamily="34" charset="-122"/>
                <a:ea typeface="微软雅黑" panose="020B0503020204020204" pitchFamily="34" charset="-122"/>
              </a:rPr>
              <a:t>中如何在分析和设计中寻找类的步骤。</a:t>
            </a:r>
            <a:endParaRPr lang="en-US" altLang="zh-CN" b="1" dirty="0">
              <a:latin typeface="微软雅黑" panose="020B0503020204020204" pitchFamily="34" charset="-122"/>
              <a:ea typeface="微软雅黑" panose="020B0503020204020204" pitchFamily="34" charset="-122"/>
            </a:endParaRPr>
          </a:p>
          <a:p>
            <a:pPr>
              <a:lnSpc>
                <a:spcPct val="150000"/>
              </a:lnSpc>
            </a:pPr>
            <a:endParaRPr lang="zh-CN" altLang="en-US" b="1" dirty="0">
              <a:latin typeface="微软雅黑" panose="020B0503020204020204" pitchFamily="34" charset="-122"/>
              <a:ea typeface="微软雅黑" panose="020B0503020204020204" pitchFamily="34" charset="-122"/>
            </a:endParaRPr>
          </a:p>
          <a:p>
            <a:pPr>
              <a:lnSpc>
                <a:spcPct val="150000"/>
              </a:lnSpc>
            </a:pPr>
            <a:r>
              <a:rPr lang="zh-CN" altLang="en-US" sz="2000" b="1" dirty="0">
                <a:latin typeface="微软雅黑" panose="020B0503020204020204" pitchFamily="34" charset="-122"/>
                <a:ea typeface="微软雅黑" panose="020B0503020204020204" pitchFamily="34" charset="-122"/>
              </a:rPr>
              <a:t>主要有下面几种</a:t>
            </a:r>
            <a:r>
              <a:rPr lang="zh-CN" altLang="en-US" sz="2000" b="1" dirty="0">
                <a:solidFill>
                  <a:schemeClr val="accent6">
                    <a:lumMod val="75000"/>
                  </a:schemeClr>
                </a:solidFill>
                <a:latin typeface="微软雅黑" panose="020B0503020204020204" pitchFamily="34" charset="-122"/>
                <a:ea typeface="微软雅黑" panose="020B0503020204020204" pitchFamily="34" charset="-122"/>
              </a:rPr>
              <a:t>类的识别方法</a:t>
            </a:r>
            <a:r>
              <a:rPr lang="zh-CN" altLang="en-US" sz="2000" b="1" dirty="0">
                <a:latin typeface="微软雅黑" panose="020B0503020204020204" pitchFamily="34" charset="-122"/>
                <a:ea typeface="微软雅黑" panose="020B0503020204020204" pitchFamily="34" charset="-122"/>
              </a:rPr>
              <a:t>：</a:t>
            </a:r>
          </a:p>
          <a:p>
            <a:pPr>
              <a:lnSpc>
                <a:spcPct val="150000"/>
              </a:lnSpc>
            </a:pP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）名词识别法</a:t>
            </a:r>
          </a:p>
          <a:p>
            <a:pPr>
              <a:lnSpc>
                <a:spcPct val="150000"/>
              </a:lnSpc>
            </a:pP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）从用例中识别类</a:t>
            </a:r>
          </a:p>
          <a:p>
            <a:pPr>
              <a:lnSpc>
                <a:spcPct val="150000"/>
              </a:lnSpc>
            </a:pP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3</a:t>
            </a:r>
            <a:r>
              <a:rPr lang="zh-CN" altLang="en-US" b="1" dirty="0">
                <a:latin typeface="微软雅黑" panose="020B0503020204020204" pitchFamily="34" charset="-122"/>
                <a:ea typeface="微软雅黑" panose="020B0503020204020204" pitchFamily="34" charset="-122"/>
              </a:rPr>
              <a:t>）使用</a:t>
            </a:r>
            <a:r>
              <a:rPr lang="en-US" altLang="zh-CN" b="1" dirty="0">
                <a:latin typeface="微软雅黑" panose="020B0503020204020204" pitchFamily="34" charset="-122"/>
                <a:ea typeface="微软雅黑" panose="020B0503020204020204" pitchFamily="34" charset="-122"/>
              </a:rPr>
              <a:t>CRC</a:t>
            </a:r>
            <a:r>
              <a:rPr lang="zh-CN" altLang="en-US" b="1" dirty="0">
                <a:latin typeface="微软雅黑" panose="020B0503020204020204" pitchFamily="34" charset="-122"/>
                <a:ea typeface="微软雅黑" panose="020B0503020204020204" pitchFamily="34" charset="-122"/>
              </a:rPr>
              <a:t>分析法</a:t>
            </a:r>
          </a:p>
          <a:p>
            <a:pPr>
              <a:lnSpc>
                <a:spcPct val="150000"/>
              </a:lnSpc>
            </a:pP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4</a:t>
            </a:r>
            <a:r>
              <a:rPr lang="zh-CN" altLang="en-US" b="1" dirty="0">
                <a:latin typeface="微软雅黑" panose="020B0503020204020204" pitchFamily="34" charset="-122"/>
                <a:ea typeface="微软雅黑" panose="020B0503020204020204" pitchFamily="34" charset="-122"/>
              </a:rPr>
              <a:t>）领域分析法</a:t>
            </a:r>
          </a:p>
        </p:txBody>
      </p:sp>
    </p:spTree>
    <p:extLst>
      <p:ext uri="{BB962C8B-B14F-4D97-AF65-F5344CB8AC3E}">
        <p14:creationId xmlns:p14="http://schemas.microsoft.com/office/powerpoint/2010/main" val="15591886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02</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25758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小结</a:t>
            </a:r>
          </a:p>
        </p:txBody>
      </p:sp>
      <p:sp>
        <p:nvSpPr>
          <p:cNvPr id="9" name="文本框 8">
            <a:extLst>
              <a:ext uri="{FF2B5EF4-FFF2-40B4-BE49-F238E27FC236}">
                <a16:creationId xmlns:a16="http://schemas.microsoft.com/office/drawing/2014/main" id="{0990FEFB-4BAD-458D-8CA6-074F7A490DB2}"/>
              </a:ext>
            </a:extLst>
          </p:cNvPr>
          <p:cNvSpPr txBox="1"/>
          <p:nvPr/>
        </p:nvSpPr>
        <p:spPr>
          <a:xfrm>
            <a:off x="1028060" y="1058788"/>
            <a:ext cx="7128792" cy="3269613"/>
          </a:xfrm>
          <a:prstGeom prst="rect">
            <a:avLst/>
          </a:prstGeom>
          <a:noFill/>
        </p:spPr>
        <p:txBody>
          <a:bodyPr wrap="square">
            <a:sp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       类图在</a:t>
            </a:r>
            <a:r>
              <a:rPr lang="en-US" altLang="zh-CN" sz="2000" b="1" dirty="0">
                <a:latin typeface="微软雅黑" panose="020B0503020204020204" pitchFamily="34" charset="-122"/>
                <a:ea typeface="微软雅黑" panose="020B0503020204020204" pitchFamily="34" charset="-122"/>
              </a:rPr>
              <a:t>UML </a:t>
            </a:r>
            <a:r>
              <a:rPr lang="zh-CN" altLang="en-US" sz="2000" b="1" dirty="0">
                <a:latin typeface="微软雅黑" panose="020B0503020204020204" pitchFamily="34" charset="-122"/>
                <a:ea typeface="微软雅黑" panose="020B0503020204020204" pitchFamily="34" charset="-122"/>
              </a:rPr>
              <a:t>的</a:t>
            </a:r>
            <a:r>
              <a:rPr lang="zh-CN" altLang="en-US" sz="2000" b="1" dirty="0">
                <a:solidFill>
                  <a:schemeClr val="accent6">
                    <a:lumMod val="75000"/>
                  </a:schemeClr>
                </a:solidFill>
                <a:latin typeface="微软雅黑" panose="020B0503020204020204" pitchFamily="34" charset="-122"/>
                <a:ea typeface="微软雅黑" panose="020B0503020204020204" pitchFamily="34" charset="-122"/>
              </a:rPr>
              <a:t>静态机制</a:t>
            </a:r>
            <a:r>
              <a:rPr lang="zh-CN" altLang="en-US" sz="2000" b="1" dirty="0">
                <a:latin typeface="微软雅黑" panose="020B0503020204020204" pitchFamily="34" charset="-122"/>
                <a:ea typeface="微软雅黑" panose="020B0503020204020204" pitchFamily="34" charset="-122"/>
              </a:rPr>
              <a:t>中是重要的组成部分，它不但是设计人员关心的核心，更是实现人员关注的重点。建模工具也主要根据类图来产生代码。类图在</a:t>
            </a:r>
            <a:r>
              <a:rPr lang="en-US" altLang="zh-CN" sz="2000" b="1" dirty="0">
                <a:latin typeface="微软雅黑" panose="020B0503020204020204" pitchFamily="34" charset="-122"/>
                <a:ea typeface="微软雅黑" panose="020B0503020204020204" pitchFamily="34" charset="-122"/>
              </a:rPr>
              <a:t>UML </a:t>
            </a:r>
            <a:r>
              <a:rPr lang="zh-CN" altLang="en-US" sz="2000" b="1" dirty="0">
                <a:latin typeface="微软雅黑" panose="020B0503020204020204" pitchFamily="34" charset="-122"/>
                <a:ea typeface="微软雅黑" panose="020B0503020204020204" pitchFamily="34" charset="-122"/>
              </a:rPr>
              <a:t>的</a:t>
            </a:r>
            <a:r>
              <a:rPr lang="en-US" altLang="zh-CN" sz="2000" b="1" dirty="0">
                <a:latin typeface="微软雅黑" panose="020B0503020204020204" pitchFamily="34" charset="-122"/>
                <a:ea typeface="微软雅黑" panose="020B0503020204020204" pitchFamily="34" charset="-122"/>
              </a:rPr>
              <a:t>9</a:t>
            </a:r>
            <a:r>
              <a:rPr lang="zh-CN" altLang="en-US" sz="2000" b="1" dirty="0">
                <a:latin typeface="微软雅黑" panose="020B0503020204020204" pitchFamily="34" charset="-122"/>
                <a:ea typeface="微软雅黑" panose="020B0503020204020204" pitchFamily="34" charset="-122"/>
              </a:rPr>
              <a:t>个图中占据了一个</a:t>
            </a:r>
            <a:r>
              <a:rPr lang="zh-CN" altLang="en-US" sz="2000" b="1" dirty="0">
                <a:solidFill>
                  <a:schemeClr val="accent6">
                    <a:lumMod val="75000"/>
                  </a:schemeClr>
                </a:solidFill>
                <a:latin typeface="微软雅黑" panose="020B0503020204020204" pitchFamily="34" charset="-122"/>
                <a:ea typeface="微软雅黑" panose="020B0503020204020204" pitchFamily="34" charset="-122"/>
              </a:rPr>
              <a:t>相当重要的地位</a:t>
            </a:r>
            <a:r>
              <a:rPr lang="zh-CN" altLang="en-US" sz="2000" b="1" dirty="0">
                <a:latin typeface="微软雅黑" panose="020B0503020204020204" pitchFamily="34" charset="-122"/>
                <a:ea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endParaRPr>
          </a:p>
          <a:p>
            <a:pPr>
              <a:lnSpc>
                <a:spcPct val="150000"/>
              </a:lnSpc>
            </a:pPr>
            <a:r>
              <a:rPr lang="zh-CN" altLang="en-US" sz="2000" b="1" dirty="0">
                <a:latin typeface="微软雅黑" panose="020B0503020204020204" pitchFamily="34" charset="-122"/>
                <a:ea typeface="微软雅黑" panose="020B0503020204020204" pitchFamily="34" charset="-122"/>
              </a:rPr>
              <a:t>       类图是用来显示系统中的</a:t>
            </a:r>
            <a:r>
              <a:rPr lang="zh-CN" altLang="en-US" sz="2000" b="1" dirty="0">
                <a:solidFill>
                  <a:schemeClr val="accent6">
                    <a:lumMod val="75000"/>
                  </a:schemeClr>
                </a:solidFill>
                <a:latin typeface="微软雅黑" panose="020B0503020204020204" pitchFamily="34" charset="-122"/>
                <a:ea typeface="微软雅黑" panose="020B0503020204020204" pitchFamily="34" charset="-122"/>
              </a:rPr>
              <a:t>类、接口</a:t>
            </a:r>
            <a:r>
              <a:rPr lang="zh-CN" altLang="en-US" sz="2000" b="1" dirty="0">
                <a:latin typeface="微软雅黑" panose="020B0503020204020204" pitchFamily="34" charset="-122"/>
                <a:ea typeface="微软雅黑" panose="020B0503020204020204" pitchFamily="34" charset="-122"/>
              </a:rPr>
              <a:t>以及它们之间的静态结构和关系的一种静态模型，它用于描述系统的结构。类图的建模</a:t>
            </a:r>
            <a:r>
              <a:rPr lang="zh-CN" altLang="en-US" sz="2000" b="1" dirty="0">
                <a:solidFill>
                  <a:schemeClr val="accent6">
                    <a:lumMod val="75000"/>
                  </a:schemeClr>
                </a:solidFill>
                <a:latin typeface="微软雅黑" panose="020B0503020204020204" pitchFamily="34" charset="-122"/>
                <a:ea typeface="微软雅黑" panose="020B0503020204020204" pitchFamily="34" charset="-122"/>
              </a:rPr>
              <a:t>贯穿系统的分析和设计阶段的始终</a:t>
            </a:r>
            <a:r>
              <a:rPr lang="zh-CN" altLang="en-US" sz="2000" b="1"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9316520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65909BB3-58E6-4498-B0A7-9D3F239D53CB}"/>
              </a:ext>
            </a:extLst>
          </p:cNvPr>
          <p:cNvGrpSpPr/>
          <p:nvPr/>
        </p:nvGrpSpPr>
        <p:grpSpPr>
          <a:xfrm>
            <a:off x="0" y="1130796"/>
            <a:ext cx="9144000" cy="3476576"/>
            <a:chOff x="-4282523" y="2186464"/>
            <a:chExt cx="9144000" cy="2729894"/>
          </a:xfrm>
        </p:grpSpPr>
        <p:sp>
          <p:nvSpPr>
            <p:cNvPr id="10" name="Rectangle 2" descr="psb">
              <a:extLst>
                <a:ext uri="{FF2B5EF4-FFF2-40B4-BE49-F238E27FC236}">
                  <a16:creationId xmlns:a16="http://schemas.microsoft.com/office/drawing/2014/main" id="{9AFBCF2C-CF5C-48AA-B6F2-545BC57EED1F}"/>
                </a:ext>
              </a:extLst>
            </p:cNvPr>
            <p:cNvSpPr>
              <a:spLocks noChangeArrowheads="1"/>
            </p:cNvSpPr>
            <p:nvPr/>
          </p:nvSpPr>
          <p:spPr bwMode="auto">
            <a:xfrm>
              <a:off x="-4282523" y="2201733"/>
              <a:ext cx="9144000" cy="2714625"/>
            </a:xfrm>
            <a:prstGeom prst="rect">
              <a:avLst/>
            </a:prstGeom>
            <a:blipFill dpi="0" rotWithShape="1">
              <a:blip r:embed="rId3" cstate="print"/>
              <a:srcRect/>
              <a:stretch>
                <a:fillRect b="-125969"/>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3">
              <a:extLst>
                <a:ext uri="{FF2B5EF4-FFF2-40B4-BE49-F238E27FC236}">
                  <a16:creationId xmlns:a16="http://schemas.microsoft.com/office/drawing/2014/main" id="{3EAE40C2-D3C0-4CA7-875A-E9C632EB3FD0}"/>
                </a:ext>
              </a:extLst>
            </p:cNvPr>
            <p:cNvSpPr>
              <a:spLocks noChangeArrowheads="1"/>
            </p:cNvSpPr>
            <p:nvPr/>
          </p:nvSpPr>
          <p:spPr bwMode="auto">
            <a:xfrm>
              <a:off x="-4282523" y="2186464"/>
              <a:ext cx="9144000" cy="2729894"/>
            </a:xfrm>
            <a:prstGeom prst="rect">
              <a:avLst/>
            </a:prstGeom>
            <a:solidFill>
              <a:srgbClr val="26313E">
                <a:alpha val="8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01</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25758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用例和用例图的概念</a:t>
            </a:r>
            <a:r>
              <a:rPr lang="en-US" altLang="zh-CN" sz="1600" b="1" baseline="30000" dirty="0">
                <a:solidFill>
                  <a:srgbClr val="EA5514"/>
                </a:solidFill>
                <a:latin typeface="微软雅黑" pitchFamily="34" charset="-122"/>
                <a:ea typeface="微软雅黑" pitchFamily="34" charset="-122"/>
                <a:cs typeface="宋体" pitchFamily="2" charset="-122"/>
              </a:rPr>
              <a:t>[1]</a:t>
            </a:r>
          </a:p>
        </p:txBody>
      </p:sp>
      <p:sp>
        <p:nvSpPr>
          <p:cNvPr id="21" name="文本框 20">
            <a:extLst>
              <a:ext uri="{FF2B5EF4-FFF2-40B4-BE49-F238E27FC236}">
                <a16:creationId xmlns:a16="http://schemas.microsoft.com/office/drawing/2014/main" id="{B9CA4F27-6E95-461C-B91E-E9ACCB193EA1}"/>
              </a:ext>
            </a:extLst>
          </p:cNvPr>
          <p:cNvSpPr txBox="1"/>
          <p:nvPr/>
        </p:nvSpPr>
        <p:spPr>
          <a:xfrm>
            <a:off x="858344" y="1293767"/>
            <a:ext cx="7496702" cy="3367397"/>
          </a:xfrm>
          <a:prstGeom prst="rect">
            <a:avLst/>
          </a:prstGeom>
          <a:noFill/>
        </p:spPr>
        <p:txBody>
          <a:bodyPr wrap="square">
            <a:spAutoFit/>
          </a:bodyPr>
          <a:lstStyle/>
          <a:p>
            <a:pPr>
              <a:lnSpc>
                <a:spcPct val="150000"/>
              </a:lnSpc>
            </a:pPr>
            <a:r>
              <a:rPr lang="en-US" altLang="zh-CN" b="1" dirty="0">
                <a:latin typeface="微软雅黑" panose="020B0503020204020204" pitchFamily="34" charset="-122"/>
                <a:ea typeface="微软雅黑" panose="020B0503020204020204" pitchFamily="34" charset="-122"/>
              </a:rPr>
              <a:t>	</a:t>
            </a:r>
            <a:r>
              <a:rPr lang="zh-CN" altLang="en-US" b="1" dirty="0">
                <a:solidFill>
                  <a:schemeClr val="bg1"/>
                </a:solidFill>
                <a:latin typeface="微软雅黑" panose="020B0503020204020204" pitchFamily="34" charset="-122"/>
                <a:ea typeface="微软雅黑" panose="020B0503020204020204" pitchFamily="34" charset="-122"/>
              </a:rPr>
              <a:t>用例模型的基本组成部分有</a:t>
            </a:r>
            <a:r>
              <a:rPr lang="zh-CN" altLang="en-US" b="1" dirty="0">
                <a:solidFill>
                  <a:schemeClr val="accent6">
                    <a:lumMod val="60000"/>
                    <a:lumOff val="40000"/>
                  </a:schemeClr>
                </a:solidFill>
                <a:latin typeface="微软雅黑" panose="020B0503020204020204" pitchFamily="34" charset="-122"/>
                <a:ea typeface="微软雅黑" panose="020B0503020204020204" pitchFamily="34" charset="-122"/>
              </a:rPr>
              <a:t>用例</a:t>
            </a:r>
            <a:r>
              <a:rPr lang="zh-CN" altLang="en-US" b="1" dirty="0">
                <a:solidFill>
                  <a:schemeClr val="bg1"/>
                </a:solidFill>
                <a:latin typeface="微软雅黑" panose="020B0503020204020204" pitchFamily="34" charset="-122"/>
                <a:ea typeface="微软雅黑" panose="020B0503020204020204" pitchFamily="34" charset="-122"/>
              </a:rPr>
              <a:t>、</a:t>
            </a:r>
            <a:r>
              <a:rPr lang="zh-CN" altLang="en-US" b="1" dirty="0">
                <a:solidFill>
                  <a:schemeClr val="accent6">
                    <a:lumMod val="60000"/>
                    <a:lumOff val="40000"/>
                  </a:schemeClr>
                </a:solidFill>
                <a:latin typeface="微软雅黑" panose="020B0503020204020204" pitchFamily="34" charset="-122"/>
                <a:ea typeface="微软雅黑" panose="020B0503020204020204" pitchFamily="34" charset="-122"/>
              </a:rPr>
              <a:t>角色</a:t>
            </a:r>
            <a:r>
              <a:rPr lang="zh-CN" altLang="en-US" b="1" dirty="0">
                <a:solidFill>
                  <a:schemeClr val="bg1"/>
                </a:solidFill>
                <a:latin typeface="微软雅黑" panose="020B0503020204020204" pitchFamily="34" charset="-122"/>
                <a:ea typeface="微软雅黑" panose="020B0503020204020204" pitchFamily="34" charset="-122"/>
              </a:rPr>
              <a:t>（或参与者）和</a:t>
            </a:r>
            <a:r>
              <a:rPr lang="zh-CN" altLang="en-US" b="1" dirty="0">
                <a:solidFill>
                  <a:schemeClr val="accent6">
                    <a:lumMod val="60000"/>
                    <a:lumOff val="40000"/>
                  </a:schemeClr>
                </a:solidFill>
                <a:latin typeface="微软雅黑" panose="020B0503020204020204" pitchFamily="34" charset="-122"/>
                <a:ea typeface="微软雅黑" panose="020B0503020204020204" pitchFamily="34" charset="-122"/>
              </a:rPr>
              <a:t>系统</a:t>
            </a:r>
            <a:r>
              <a:rPr lang="zh-CN" altLang="en-US" b="1" dirty="0">
                <a:solidFill>
                  <a:schemeClr val="bg1"/>
                </a:solidFill>
                <a:latin typeface="微软雅黑" panose="020B0503020204020204" pitchFamily="34" charset="-122"/>
                <a:ea typeface="微软雅黑" panose="020B0503020204020204" pitchFamily="34" charset="-122"/>
              </a:rPr>
              <a:t>。用例用于</a:t>
            </a:r>
            <a:r>
              <a:rPr lang="zh-CN" altLang="en-US" b="1" dirty="0">
                <a:solidFill>
                  <a:schemeClr val="accent6">
                    <a:lumMod val="60000"/>
                    <a:lumOff val="40000"/>
                  </a:schemeClr>
                </a:solidFill>
                <a:latin typeface="微软雅黑" panose="020B0503020204020204" pitchFamily="34" charset="-122"/>
                <a:ea typeface="微软雅黑" panose="020B0503020204020204" pitchFamily="34" charset="-122"/>
              </a:rPr>
              <a:t>描述系统的功能</a:t>
            </a:r>
            <a:r>
              <a:rPr lang="zh-CN" altLang="en-US" b="1" dirty="0">
                <a:solidFill>
                  <a:schemeClr val="bg1"/>
                </a:solidFill>
                <a:latin typeface="微软雅黑" panose="020B0503020204020204" pitchFamily="34" charset="-122"/>
                <a:ea typeface="微软雅黑" panose="020B0503020204020204" pitchFamily="34" charset="-122"/>
              </a:rPr>
              <a:t>，从用户角度系统应该包含哪些功能，帮助分析人员分析系统行为。每个用例具体说明应完成的功能。是对系统功能的</a:t>
            </a:r>
            <a:r>
              <a:rPr lang="zh-CN" altLang="en-US" b="1" dirty="0">
                <a:solidFill>
                  <a:schemeClr val="accent6">
                    <a:lumMod val="60000"/>
                    <a:lumOff val="40000"/>
                  </a:schemeClr>
                </a:solidFill>
                <a:latin typeface="微软雅黑" panose="020B0503020204020204" pitchFamily="34" charset="-122"/>
                <a:ea typeface="微软雅黑" panose="020B0503020204020204" pitchFamily="34" charset="-122"/>
              </a:rPr>
              <a:t>宏观</a:t>
            </a:r>
            <a:r>
              <a:rPr lang="zh-CN" altLang="en-US" b="1" dirty="0">
                <a:solidFill>
                  <a:schemeClr val="bg1"/>
                </a:solidFill>
                <a:latin typeface="微软雅黑" panose="020B0503020204020204" pitchFamily="34" charset="-122"/>
                <a:ea typeface="微软雅黑" panose="020B0503020204020204" pitchFamily="34" charset="-122"/>
              </a:rPr>
              <a:t>、</a:t>
            </a:r>
            <a:r>
              <a:rPr lang="zh-CN" altLang="en-US" b="1" dirty="0">
                <a:solidFill>
                  <a:schemeClr val="accent6">
                    <a:lumMod val="60000"/>
                    <a:lumOff val="40000"/>
                  </a:schemeClr>
                </a:solidFill>
                <a:latin typeface="微软雅黑" panose="020B0503020204020204" pitchFamily="34" charset="-122"/>
                <a:ea typeface="微软雅黑" panose="020B0503020204020204" pitchFamily="34" charset="-122"/>
              </a:rPr>
              <a:t>整体</a:t>
            </a:r>
            <a:r>
              <a:rPr lang="zh-CN" altLang="en-US" b="1" dirty="0">
                <a:solidFill>
                  <a:schemeClr val="bg1"/>
                </a:solidFill>
                <a:latin typeface="微软雅黑" panose="020B0503020204020204" pitchFamily="34" charset="-122"/>
                <a:ea typeface="微软雅黑" panose="020B0503020204020204" pitchFamily="34" charset="-122"/>
              </a:rPr>
              <a:t>的描述</a:t>
            </a:r>
            <a:endParaRPr lang="en-US" altLang="zh-CN" b="1" dirty="0">
              <a:solidFill>
                <a:schemeClr val="bg1"/>
              </a:solidFill>
              <a:latin typeface="微软雅黑" panose="020B0503020204020204" pitchFamily="34" charset="-122"/>
              <a:ea typeface="微软雅黑" panose="020B0503020204020204" pitchFamily="34" charset="-122"/>
            </a:endParaRPr>
          </a:p>
          <a:p>
            <a:pPr>
              <a:lnSpc>
                <a:spcPct val="150000"/>
              </a:lnSpc>
            </a:pP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b="1" dirty="0">
                <a:latin typeface="微软雅黑" panose="020B0503020204020204" pitchFamily="34" charset="-122"/>
                <a:ea typeface="微软雅黑" panose="020B0503020204020204" pitchFamily="34" charset="-122"/>
              </a:rPr>
              <a:t>	</a:t>
            </a:r>
            <a:r>
              <a:rPr lang="zh-CN" altLang="en-US" b="1" dirty="0">
                <a:solidFill>
                  <a:schemeClr val="bg1"/>
                </a:solidFill>
                <a:latin typeface="微软雅黑" panose="020B0503020204020204" pitchFamily="34" charset="-122"/>
                <a:ea typeface="微软雅黑" panose="020B0503020204020204" pitchFamily="34" charset="-122"/>
              </a:rPr>
              <a:t>参与者指与系统进行交互的</a:t>
            </a:r>
            <a:r>
              <a:rPr lang="zh-CN" altLang="en-US" b="1" dirty="0">
                <a:solidFill>
                  <a:schemeClr val="accent6">
                    <a:lumMod val="60000"/>
                    <a:lumOff val="40000"/>
                  </a:schemeClr>
                </a:solidFill>
                <a:latin typeface="微软雅黑" panose="020B0503020204020204" pitchFamily="34" charset="-122"/>
                <a:ea typeface="微软雅黑" panose="020B0503020204020204" pitchFamily="34" charset="-122"/>
              </a:rPr>
              <a:t>外部实体</a:t>
            </a:r>
            <a:r>
              <a:rPr lang="zh-CN" altLang="en-US" b="1" dirty="0">
                <a:solidFill>
                  <a:schemeClr val="bg1"/>
                </a:solidFill>
                <a:latin typeface="微软雅黑" panose="020B0503020204020204" pitchFamily="34" charset="-122"/>
                <a:ea typeface="微软雅黑" panose="020B0503020204020204" pitchFamily="34" charset="-122"/>
              </a:rPr>
              <a:t>，通常是系统的一个用户，也可以是其他系统或硬件设备</a:t>
            </a:r>
            <a:endParaRPr lang="en-US" altLang="zh-CN" b="1" dirty="0">
              <a:solidFill>
                <a:schemeClr val="bg1"/>
              </a:solidFill>
              <a:latin typeface="微软雅黑" panose="020B0503020204020204" pitchFamily="34" charset="-122"/>
              <a:ea typeface="微软雅黑" panose="020B0503020204020204" pitchFamily="34" charset="-122"/>
            </a:endParaRPr>
          </a:p>
          <a:p>
            <a:pPr>
              <a:lnSpc>
                <a:spcPct val="150000"/>
              </a:lnSpc>
            </a:pP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82155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02</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9" y="338497"/>
            <a:ext cx="18558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类图和对象图</a:t>
            </a:r>
            <a:endParaRPr lang="en-US" altLang="zh-CN" sz="1600" b="1" dirty="0">
              <a:solidFill>
                <a:srgbClr val="EA5514"/>
              </a:solidFill>
              <a:latin typeface="微软雅黑" pitchFamily="34" charset="-122"/>
              <a:ea typeface="微软雅黑" pitchFamily="34" charset="-122"/>
              <a:cs typeface="宋体" pitchFamily="2" charset="-122"/>
            </a:endParaRPr>
          </a:p>
        </p:txBody>
      </p:sp>
      <p:sp>
        <p:nvSpPr>
          <p:cNvPr id="11" name="文本框 10">
            <a:extLst>
              <a:ext uri="{FF2B5EF4-FFF2-40B4-BE49-F238E27FC236}">
                <a16:creationId xmlns:a16="http://schemas.microsoft.com/office/drawing/2014/main" id="{38227D2B-E5B9-44DA-B9BA-BBD9B8FFBAE3}"/>
              </a:ext>
            </a:extLst>
          </p:cNvPr>
          <p:cNvSpPr txBox="1"/>
          <p:nvPr/>
        </p:nvSpPr>
        <p:spPr>
          <a:xfrm>
            <a:off x="715166" y="1338241"/>
            <a:ext cx="6643926" cy="458908"/>
          </a:xfrm>
          <a:prstGeom prst="rect">
            <a:avLst/>
          </a:prstGeom>
          <a:noFill/>
        </p:spPr>
        <p:txBody>
          <a:bodyPr wrap="square">
            <a:spAutoFit/>
          </a:bodyPr>
          <a:lstStyle/>
          <a:p>
            <a:pPr>
              <a:lnSpc>
                <a:spcPct val="150000"/>
              </a:lnSpc>
              <a:buFont typeface="Arial" panose="020B0604020202020204" pitchFamily="34" charset="0"/>
              <a:buChar char="•"/>
            </a:pP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Q1:</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简述类和对象的区别。（大意符合即可）</a:t>
            </a:r>
            <a:endParaRPr lang="en-US" altLang="zh-CN" b="1" i="0" dirty="0">
              <a:solidFill>
                <a:schemeClr val="tx1">
                  <a:lumMod val="75000"/>
                  <a:lumOff val="25000"/>
                </a:schemeClr>
              </a:solidFill>
              <a:effectLst/>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6B7081AF-BF8E-492C-A166-610282BE507F}"/>
              </a:ext>
            </a:extLst>
          </p:cNvPr>
          <p:cNvSpPr txBox="1"/>
          <p:nvPr/>
        </p:nvSpPr>
        <p:spPr>
          <a:xfrm>
            <a:off x="565482" y="2066900"/>
            <a:ext cx="6588224" cy="2120902"/>
          </a:xfrm>
          <a:prstGeom prst="rect">
            <a:avLst/>
          </a:prstGeom>
          <a:noFill/>
        </p:spPr>
        <p:txBody>
          <a:bodyPr wrap="square">
            <a:spAutoFit/>
          </a:bodyPr>
          <a:lstStyle/>
          <a:p>
            <a:pPr>
              <a:lnSpc>
                <a:spcPct val="150000"/>
              </a:lnSpc>
            </a:pPr>
            <a:r>
              <a:rPr lang="zh-CN" altLang="en-US" b="1" dirty="0">
                <a:solidFill>
                  <a:srgbClr val="EA5514"/>
                </a:solidFill>
                <a:latin typeface="微软雅黑" panose="020B0503020204020204" pitchFamily="34" charset="-122"/>
                <a:ea typeface="微软雅黑" panose="020B0503020204020204" pitchFamily="34" charset="-122"/>
              </a:rPr>
              <a:t>（</a:t>
            </a:r>
            <a:r>
              <a:rPr lang="en-US" altLang="zh-CN" b="1" dirty="0">
                <a:solidFill>
                  <a:srgbClr val="EA5514"/>
                </a:solidFill>
                <a:latin typeface="微软雅黑" panose="020B0503020204020204" pitchFamily="34" charset="-122"/>
                <a:ea typeface="微软雅黑" panose="020B0503020204020204" pitchFamily="34" charset="-122"/>
              </a:rPr>
              <a:t>1</a:t>
            </a:r>
            <a:r>
              <a:rPr lang="zh-CN" altLang="en-US" b="1" dirty="0">
                <a:solidFill>
                  <a:srgbClr val="EA5514"/>
                </a:solidFill>
                <a:latin typeface="微软雅黑" panose="020B0503020204020204" pitchFamily="34" charset="-122"/>
                <a:ea typeface="微软雅黑" panose="020B0503020204020204" pitchFamily="34" charset="-122"/>
              </a:rPr>
              <a:t>）对象是一个存在于时间和空间中的具体实体，而类仅代表一个抽象，抽象出对象的“本质”。</a:t>
            </a:r>
            <a:endParaRPr lang="en-US" altLang="zh-CN" b="1" dirty="0">
              <a:solidFill>
                <a:srgbClr val="EA5514"/>
              </a:solidFill>
              <a:latin typeface="微软雅黑" panose="020B0503020204020204" pitchFamily="34" charset="-122"/>
              <a:ea typeface="微软雅黑" panose="020B0503020204020204" pitchFamily="34" charset="-122"/>
            </a:endParaRPr>
          </a:p>
          <a:p>
            <a:pPr>
              <a:lnSpc>
                <a:spcPct val="150000"/>
              </a:lnSpc>
            </a:pPr>
            <a:r>
              <a:rPr lang="zh-CN" altLang="en-US" b="1" dirty="0">
                <a:solidFill>
                  <a:srgbClr val="EA5514"/>
                </a:solidFill>
                <a:latin typeface="微软雅黑" panose="020B0503020204020204" pitchFamily="34" charset="-122"/>
                <a:ea typeface="微软雅黑" panose="020B0503020204020204" pitchFamily="34" charset="-122"/>
              </a:rPr>
              <a:t>（</a:t>
            </a:r>
            <a:r>
              <a:rPr lang="en-US" altLang="zh-CN" b="1" dirty="0">
                <a:solidFill>
                  <a:srgbClr val="EA5514"/>
                </a:solidFill>
                <a:latin typeface="微软雅黑" panose="020B0503020204020204" pitchFamily="34" charset="-122"/>
                <a:ea typeface="微软雅黑" panose="020B0503020204020204" pitchFamily="34" charset="-122"/>
              </a:rPr>
              <a:t>2</a:t>
            </a:r>
            <a:r>
              <a:rPr lang="zh-CN" altLang="en-US" b="1" dirty="0">
                <a:solidFill>
                  <a:srgbClr val="EA5514"/>
                </a:solidFill>
                <a:latin typeface="微软雅黑" panose="020B0503020204020204" pitchFamily="34" charset="-122"/>
                <a:ea typeface="微软雅黑" panose="020B0503020204020204" pitchFamily="34" charset="-122"/>
              </a:rPr>
              <a:t>）类是共享一个公共结构和一个公共行为对象集合。</a:t>
            </a:r>
            <a:endParaRPr lang="en-US" altLang="zh-CN" b="1" dirty="0">
              <a:solidFill>
                <a:srgbClr val="EA5514"/>
              </a:solidFill>
              <a:latin typeface="微软雅黑" panose="020B0503020204020204" pitchFamily="34" charset="-122"/>
              <a:ea typeface="微软雅黑" panose="020B0503020204020204" pitchFamily="34" charset="-122"/>
            </a:endParaRPr>
          </a:p>
          <a:p>
            <a:pPr>
              <a:lnSpc>
                <a:spcPct val="150000"/>
              </a:lnSpc>
            </a:pPr>
            <a:r>
              <a:rPr lang="zh-CN" altLang="en-US" b="1" dirty="0">
                <a:solidFill>
                  <a:srgbClr val="EA5514"/>
                </a:solidFill>
                <a:latin typeface="微软雅黑" panose="020B0503020204020204" pitchFamily="34" charset="-122"/>
                <a:ea typeface="微软雅黑" panose="020B0503020204020204" pitchFamily="34" charset="-122"/>
              </a:rPr>
              <a:t>（</a:t>
            </a:r>
            <a:r>
              <a:rPr lang="en-US" altLang="zh-CN" b="1" dirty="0">
                <a:solidFill>
                  <a:srgbClr val="EA5514"/>
                </a:solidFill>
                <a:latin typeface="微软雅黑" panose="020B0503020204020204" pitchFamily="34" charset="-122"/>
                <a:ea typeface="微软雅黑" panose="020B0503020204020204" pitchFamily="34" charset="-122"/>
              </a:rPr>
              <a:t>3</a:t>
            </a:r>
            <a:r>
              <a:rPr lang="zh-CN" altLang="en-US" b="1" dirty="0">
                <a:solidFill>
                  <a:srgbClr val="EA5514"/>
                </a:solidFill>
                <a:latin typeface="微软雅黑" panose="020B0503020204020204" pitchFamily="34" charset="-122"/>
                <a:ea typeface="微软雅黑" panose="020B0503020204020204" pitchFamily="34" charset="-122"/>
              </a:rPr>
              <a:t>）类是静态的，对象是动态的；类是一般化，对象是个性化；类是定义，对象是实例；类是抽象，对象是具体。</a:t>
            </a:r>
          </a:p>
        </p:txBody>
      </p:sp>
      <p:sp>
        <p:nvSpPr>
          <p:cNvPr id="16" name="文本框 15">
            <a:extLst>
              <a:ext uri="{FF2B5EF4-FFF2-40B4-BE49-F238E27FC236}">
                <a16:creationId xmlns:a16="http://schemas.microsoft.com/office/drawing/2014/main" id="{36CA687E-9020-4A8A-A0C2-B818E220788B}"/>
              </a:ext>
            </a:extLst>
          </p:cNvPr>
          <p:cNvSpPr txBox="1"/>
          <p:nvPr/>
        </p:nvSpPr>
        <p:spPr>
          <a:xfrm>
            <a:off x="4106010" y="750056"/>
            <a:ext cx="1152128" cy="461665"/>
          </a:xfrm>
          <a:prstGeom prst="rect">
            <a:avLst/>
          </a:prstGeom>
          <a:noFill/>
        </p:spPr>
        <p:txBody>
          <a:bodyPr wrap="square">
            <a:spAutoFit/>
          </a:bodyPr>
          <a:lstStyle/>
          <a:p>
            <a:pPr algn="dist"/>
            <a:r>
              <a:rPr lang="en-US" altLang="zh-CN" sz="2400" b="1" dirty="0">
                <a:solidFill>
                  <a:srgbClr val="EA5514"/>
                </a:solidFill>
                <a:latin typeface="微软雅黑" panose="020B0503020204020204" pitchFamily="34" charset="-122"/>
                <a:ea typeface="微软雅黑" panose="020B0503020204020204" pitchFamily="34" charset="-122"/>
              </a:rPr>
              <a:t>Q&amp;A</a:t>
            </a:r>
            <a:endParaRPr lang="zh-CN" altLang="en-US" sz="2400" b="1" i="0" dirty="0">
              <a:solidFill>
                <a:srgbClr val="EA5514"/>
              </a:solidFill>
              <a:effectLst/>
              <a:latin typeface="微软雅黑" panose="020B0503020204020204" pitchFamily="34" charset="-122"/>
              <a:ea typeface="微软雅黑" panose="020B0503020204020204" pitchFamily="34" charset="-122"/>
            </a:endParaRPr>
          </a:p>
        </p:txBody>
      </p:sp>
      <p:grpSp>
        <p:nvGrpSpPr>
          <p:cNvPr id="17" name="Group 21">
            <a:extLst>
              <a:ext uri="{FF2B5EF4-FFF2-40B4-BE49-F238E27FC236}">
                <a16:creationId xmlns:a16="http://schemas.microsoft.com/office/drawing/2014/main" id="{9B598151-432A-4F11-BDDB-1068B8458371}"/>
              </a:ext>
            </a:extLst>
          </p:cNvPr>
          <p:cNvGrpSpPr/>
          <p:nvPr/>
        </p:nvGrpSpPr>
        <p:grpSpPr bwMode="auto">
          <a:xfrm>
            <a:off x="7381543" y="2138908"/>
            <a:ext cx="1196975" cy="1746250"/>
            <a:chOff x="0" y="0"/>
            <a:chExt cx="1335" cy="1947"/>
          </a:xfrm>
          <a:solidFill>
            <a:srgbClr val="EA5514"/>
          </a:solidFill>
        </p:grpSpPr>
        <p:sp>
          <p:nvSpPr>
            <p:cNvPr id="18" name="Freeform 22">
              <a:extLst>
                <a:ext uri="{FF2B5EF4-FFF2-40B4-BE49-F238E27FC236}">
                  <a16:creationId xmlns:a16="http://schemas.microsoft.com/office/drawing/2014/main" id="{69397144-167B-45B2-A2E4-1076FC3B67A8}"/>
                </a:ext>
              </a:extLst>
            </p:cNvPr>
            <p:cNvSpPr>
              <a:spLocks noEditPoints="1"/>
            </p:cNvSpPr>
            <p:nvPr/>
          </p:nvSpPr>
          <p:spPr bwMode="auto">
            <a:xfrm>
              <a:off x="0" y="0"/>
              <a:ext cx="1335" cy="1609"/>
            </a:xfrm>
            <a:custGeom>
              <a:avLst/>
              <a:gdLst>
                <a:gd name="T0" fmla="*/ 282 w 565"/>
                <a:gd name="T1" fmla="*/ 0 h 681"/>
                <a:gd name="T2" fmla="*/ 0 w 565"/>
                <a:gd name="T3" fmla="*/ 283 h 681"/>
                <a:gd name="T4" fmla="*/ 72 w 565"/>
                <a:gd name="T5" fmla="*/ 472 h 681"/>
                <a:gd name="T6" fmla="*/ 72 w 565"/>
                <a:gd name="T7" fmla="*/ 472 h 681"/>
                <a:gd name="T8" fmla="*/ 73 w 565"/>
                <a:gd name="T9" fmla="*/ 473 h 681"/>
                <a:gd name="T10" fmla="*/ 85 w 565"/>
                <a:gd name="T11" fmla="*/ 486 h 681"/>
                <a:gd name="T12" fmla="*/ 151 w 565"/>
                <a:gd name="T13" fmla="*/ 568 h 681"/>
                <a:gd name="T14" fmla="*/ 232 w 565"/>
                <a:gd name="T15" fmla="*/ 681 h 681"/>
                <a:gd name="T16" fmla="*/ 275 w 565"/>
                <a:gd name="T17" fmla="*/ 681 h 681"/>
                <a:gd name="T18" fmla="*/ 289 w 565"/>
                <a:gd name="T19" fmla="*/ 681 h 681"/>
                <a:gd name="T20" fmla="*/ 332 w 565"/>
                <a:gd name="T21" fmla="*/ 681 h 681"/>
                <a:gd name="T22" fmla="*/ 414 w 565"/>
                <a:gd name="T23" fmla="*/ 568 h 681"/>
                <a:gd name="T24" fmla="*/ 477 w 565"/>
                <a:gd name="T25" fmla="*/ 488 h 681"/>
                <a:gd name="T26" fmla="*/ 565 w 565"/>
                <a:gd name="T27" fmla="*/ 283 h 681"/>
                <a:gd name="T28" fmla="*/ 282 w 565"/>
                <a:gd name="T29" fmla="*/ 0 h 681"/>
                <a:gd name="T30" fmla="*/ 388 w 565"/>
                <a:gd name="T31" fmla="*/ 410 h 681"/>
                <a:gd name="T32" fmla="*/ 354 w 565"/>
                <a:gd name="T33" fmla="*/ 455 h 681"/>
                <a:gd name="T34" fmla="*/ 309 w 565"/>
                <a:gd name="T35" fmla="*/ 520 h 681"/>
                <a:gd name="T36" fmla="*/ 286 w 565"/>
                <a:gd name="T37" fmla="*/ 520 h 681"/>
                <a:gd name="T38" fmla="*/ 279 w 565"/>
                <a:gd name="T39" fmla="*/ 520 h 681"/>
                <a:gd name="T40" fmla="*/ 255 w 565"/>
                <a:gd name="T41" fmla="*/ 520 h 681"/>
                <a:gd name="T42" fmla="*/ 211 w 565"/>
                <a:gd name="T43" fmla="*/ 455 h 681"/>
                <a:gd name="T44" fmla="*/ 176 w 565"/>
                <a:gd name="T45" fmla="*/ 408 h 681"/>
                <a:gd name="T46" fmla="*/ 169 w 565"/>
                <a:gd name="T47" fmla="*/ 401 h 681"/>
                <a:gd name="T48" fmla="*/ 168 w 565"/>
                <a:gd name="T49" fmla="*/ 400 h 681"/>
                <a:gd name="T50" fmla="*/ 168 w 565"/>
                <a:gd name="T51" fmla="*/ 400 h 681"/>
                <a:gd name="T52" fmla="*/ 129 w 565"/>
                <a:gd name="T53" fmla="*/ 292 h 681"/>
                <a:gd name="T54" fmla="*/ 282 w 565"/>
                <a:gd name="T55" fmla="*/ 129 h 681"/>
                <a:gd name="T56" fmla="*/ 436 w 565"/>
                <a:gd name="T57" fmla="*/ 292 h 681"/>
                <a:gd name="T58" fmla="*/ 388 w 565"/>
                <a:gd name="T59" fmla="*/ 410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5" h="681">
                  <a:moveTo>
                    <a:pt x="282" y="0"/>
                  </a:moveTo>
                  <a:cubicBezTo>
                    <a:pt x="126" y="0"/>
                    <a:pt x="0" y="127"/>
                    <a:pt x="0" y="283"/>
                  </a:cubicBezTo>
                  <a:cubicBezTo>
                    <a:pt x="0" y="356"/>
                    <a:pt x="27" y="422"/>
                    <a:pt x="72" y="472"/>
                  </a:cubicBezTo>
                  <a:cubicBezTo>
                    <a:pt x="72" y="472"/>
                    <a:pt x="72" y="472"/>
                    <a:pt x="72" y="472"/>
                  </a:cubicBezTo>
                  <a:cubicBezTo>
                    <a:pt x="72" y="472"/>
                    <a:pt x="72" y="473"/>
                    <a:pt x="73" y="473"/>
                  </a:cubicBezTo>
                  <a:cubicBezTo>
                    <a:pt x="77" y="478"/>
                    <a:pt x="81" y="482"/>
                    <a:pt x="85" y="486"/>
                  </a:cubicBezTo>
                  <a:cubicBezTo>
                    <a:pt x="102" y="504"/>
                    <a:pt x="131" y="536"/>
                    <a:pt x="151" y="568"/>
                  </a:cubicBezTo>
                  <a:cubicBezTo>
                    <a:pt x="180" y="615"/>
                    <a:pt x="165" y="681"/>
                    <a:pt x="232" y="681"/>
                  </a:cubicBezTo>
                  <a:cubicBezTo>
                    <a:pt x="275" y="681"/>
                    <a:pt x="275" y="681"/>
                    <a:pt x="275" y="681"/>
                  </a:cubicBezTo>
                  <a:cubicBezTo>
                    <a:pt x="289" y="681"/>
                    <a:pt x="289" y="681"/>
                    <a:pt x="289" y="681"/>
                  </a:cubicBezTo>
                  <a:cubicBezTo>
                    <a:pt x="332" y="681"/>
                    <a:pt x="332" y="681"/>
                    <a:pt x="332" y="681"/>
                  </a:cubicBezTo>
                  <a:cubicBezTo>
                    <a:pt x="399" y="681"/>
                    <a:pt x="385" y="615"/>
                    <a:pt x="414" y="568"/>
                  </a:cubicBezTo>
                  <a:cubicBezTo>
                    <a:pt x="433" y="538"/>
                    <a:pt x="460" y="507"/>
                    <a:pt x="477" y="488"/>
                  </a:cubicBezTo>
                  <a:cubicBezTo>
                    <a:pt x="531" y="437"/>
                    <a:pt x="565" y="364"/>
                    <a:pt x="565" y="283"/>
                  </a:cubicBezTo>
                  <a:cubicBezTo>
                    <a:pt x="565" y="127"/>
                    <a:pt x="439" y="0"/>
                    <a:pt x="282" y="0"/>
                  </a:cubicBezTo>
                  <a:close/>
                  <a:moveTo>
                    <a:pt x="388" y="410"/>
                  </a:moveTo>
                  <a:cubicBezTo>
                    <a:pt x="379" y="420"/>
                    <a:pt x="364" y="438"/>
                    <a:pt x="354" y="455"/>
                  </a:cubicBezTo>
                  <a:cubicBezTo>
                    <a:pt x="338" y="482"/>
                    <a:pt x="346" y="520"/>
                    <a:pt x="309" y="520"/>
                  </a:cubicBezTo>
                  <a:cubicBezTo>
                    <a:pt x="286" y="520"/>
                    <a:pt x="286" y="520"/>
                    <a:pt x="286" y="520"/>
                  </a:cubicBezTo>
                  <a:cubicBezTo>
                    <a:pt x="279" y="520"/>
                    <a:pt x="279" y="520"/>
                    <a:pt x="279" y="520"/>
                  </a:cubicBezTo>
                  <a:cubicBezTo>
                    <a:pt x="255" y="520"/>
                    <a:pt x="255" y="520"/>
                    <a:pt x="255" y="520"/>
                  </a:cubicBezTo>
                  <a:cubicBezTo>
                    <a:pt x="219" y="520"/>
                    <a:pt x="227" y="482"/>
                    <a:pt x="211" y="455"/>
                  </a:cubicBezTo>
                  <a:cubicBezTo>
                    <a:pt x="201" y="437"/>
                    <a:pt x="185" y="419"/>
                    <a:pt x="176" y="408"/>
                  </a:cubicBezTo>
                  <a:cubicBezTo>
                    <a:pt x="173" y="406"/>
                    <a:pt x="171" y="403"/>
                    <a:pt x="169" y="401"/>
                  </a:cubicBezTo>
                  <a:cubicBezTo>
                    <a:pt x="169" y="401"/>
                    <a:pt x="168" y="400"/>
                    <a:pt x="168" y="400"/>
                  </a:cubicBezTo>
                  <a:cubicBezTo>
                    <a:pt x="168" y="400"/>
                    <a:pt x="168" y="400"/>
                    <a:pt x="168" y="400"/>
                  </a:cubicBezTo>
                  <a:cubicBezTo>
                    <a:pt x="144" y="371"/>
                    <a:pt x="129" y="333"/>
                    <a:pt x="129" y="292"/>
                  </a:cubicBezTo>
                  <a:cubicBezTo>
                    <a:pt x="129" y="202"/>
                    <a:pt x="198" y="129"/>
                    <a:pt x="282" y="129"/>
                  </a:cubicBezTo>
                  <a:cubicBezTo>
                    <a:pt x="367" y="129"/>
                    <a:pt x="436" y="202"/>
                    <a:pt x="436" y="292"/>
                  </a:cubicBezTo>
                  <a:cubicBezTo>
                    <a:pt x="436" y="338"/>
                    <a:pt x="417" y="380"/>
                    <a:pt x="388" y="4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 name="Freeform 23">
              <a:extLst>
                <a:ext uri="{FF2B5EF4-FFF2-40B4-BE49-F238E27FC236}">
                  <a16:creationId xmlns:a16="http://schemas.microsoft.com/office/drawing/2014/main" id="{F08EC470-5713-4285-BCB6-513C44D61D5B}"/>
                </a:ext>
              </a:extLst>
            </p:cNvPr>
            <p:cNvSpPr/>
            <p:nvPr/>
          </p:nvSpPr>
          <p:spPr bwMode="auto">
            <a:xfrm>
              <a:off x="442" y="1621"/>
              <a:ext cx="449" cy="108"/>
            </a:xfrm>
            <a:custGeom>
              <a:avLst/>
              <a:gdLst>
                <a:gd name="T0" fmla="*/ 168 w 190"/>
                <a:gd name="T1" fmla="*/ 0 h 46"/>
                <a:gd name="T2" fmla="*/ 20 w 190"/>
                <a:gd name="T3" fmla="*/ 0 h 46"/>
                <a:gd name="T4" fmla="*/ 0 w 190"/>
                <a:gd name="T5" fmla="*/ 23 h 46"/>
                <a:gd name="T6" fmla="*/ 0 w 190"/>
                <a:gd name="T7" fmla="*/ 24 h 46"/>
                <a:gd name="T8" fmla="*/ 20 w 190"/>
                <a:gd name="T9" fmla="*/ 46 h 46"/>
                <a:gd name="T10" fmla="*/ 168 w 190"/>
                <a:gd name="T11" fmla="*/ 46 h 46"/>
                <a:gd name="T12" fmla="*/ 190 w 190"/>
                <a:gd name="T13" fmla="*/ 24 h 46"/>
                <a:gd name="T14" fmla="*/ 190 w 190"/>
                <a:gd name="T15" fmla="*/ 23 h 46"/>
                <a:gd name="T16" fmla="*/ 168 w 190"/>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 h="46">
                  <a:moveTo>
                    <a:pt x="168" y="0"/>
                  </a:moveTo>
                  <a:cubicBezTo>
                    <a:pt x="20" y="0"/>
                    <a:pt x="20" y="0"/>
                    <a:pt x="20" y="0"/>
                  </a:cubicBezTo>
                  <a:cubicBezTo>
                    <a:pt x="9" y="0"/>
                    <a:pt x="0" y="12"/>
                    <a:pt x="0" y="23"/>
                  </a:cubicBezTo>
                  <a:cubicBezTo>
                    <a:pt x="0" y="24"/>
                    <a:pt x="0" y="24"/>
                    <a:pt x="0" y="24"/>
                  </a:cubicBezTo>
                  <a:cubicBezTo>
                    <a:pt x="0" y="35"/>
                    <a:pt x="9" y="46"/>
                    <a:pt x="20" y="46"/>
                  </a:cubicBezTo>
                  <a:cubicBezTo>
                    <a:pt x="168" y="46"/>
                    <a:pt x="168" y="46"/>
                    <a:pt x="168" y="46"/>
                  </a:cubicBezTo>
                  <a:cubicBezTo>
                    <a:pt x="180" y="46"/>
                    <a:pt x="190" y="35"/>
                    <a:pt x="190" y="24"/>
                  </a:cubicBezTo>
                  <a:cubicBezTo>
                    <a:pt x="190" y="23"/>
                    <a:pt x="190" y="23"/>
                    <a:pt x="190" y="23"/>
                  </a:cubicBezTo>
                  <a:cubicBezTo>
                    <a:pt x="190" y="12"/>
                    <a:pt x="180" y="0"/>
                    <a:pt x="16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 name="Freeform 24">
              <a:extLst>
                <a:ext uri="{FF2B5EF4-FFF2-40B4-BE49-F238E27FC236}">
                  <a16:creationId xmlns:a16="http://schemas.microsoft.com/office/drawing/2014/main" id="{C0352676-BD8E-4675-92E2-B8D388EAD683}"/>
                </a:ext>
              </a:extLst>
            </p:cNvPr>
            <p:cNvSpPr/>
            <p:nvPr/>
          </p:nvSpPr>
          <p:spPr bwMode="auto">
            <a:xfrm>
              <a:off x="442" y="1748"/>
              <a:ext cx="449" cy="199"/>
            </a:xfrm>
            <a:custGeom>
              <a:avLst/>
              <a:gdLst>
                <a:gd name="T0" fmla="*/ 168 w 190"/>
                <a:gd name="T1" fmla="*/ 0 h 84"/>
                <a:gd name="T2" fmla="*/ 20 w 190"/>
                <a:gd name="T3" fmla="*/ 0 h 84"/>
                <a:gd name="T4" fmla="*/ 0 w 190"/>
                <a:gd name="T5" fmla="*/ 22 h 84"/>
                <a:gd name="T6" fmla="*/ 0 w 190"/>
                <a:gd name="T7" fmla="*/ 22 h 84"/>
                <a:gd name="T8" fmla="*/ 20 w 190"/>
                <a:gd name="T9" fmla="*/ 41 h 84"/>
                <a:gd name="T10" fmla="*/ 48 w 190"/>
                <a:gd name="T11" fmla="*/ 41 h 84"/>
                <a:gd name="T12" fmla="*/ 48 w 190"/>
                <a:gd name="T13" fmla="*/ 46 h 84"/>
                <a:gd name="T14" fmla="*/ 95 w 190"/>
                <a:gd name="T15" fmla="*/ 84 h 84"/>
                <a:gd name="T16" fmla="*/ 141 w 190"/>
                <a:gd name="T17" fmla="*/ 46 h 84"/>
                <a:gd name="T18" fmla="*/ 141 w 190"/>
                <a:gd name="T19" fmla="*/ 41 h 84"/>
                <a:gd name="T20" fmla="*/ 168 w 190"/>
                <a:gd name="T21" fmla="*/ 41 h 84"/>
                <a:gd name="T22" fmla="*/ 190 w 190"/>
                <a:gd name="T23" fmla="*/ 22 h 84"/>
                <a:gd name="T24" fmla="*/ 190 w 190"/>
                <a:gd name="T25" fmla="*/ 22 h 84"/>
                <a:gd name="T26" fmla="*/ 168 w 190"/>
                <a:gd name="T2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0" h="84">
                  <a:moveTo>
                    <a:pt x="168" y="0"/>
                  </a:moveTo>
                  <a:cubicBezTo>
                    <a:pt x="20" y="0"/>
                    <a:pt x="20" y="0"/>
                    <a:pt x="20" y="0"/>
                  </a:cubicBezTo>
                  <a:cubicBezTo>
                    <a:pt x="9" y="0"/>
                    <a:pt x="0" y="11"/>
                    <a:pt x="0" y="22"/>
                  </a:cubicBezTo>
                  <a:cubicBezTo>
                    <a:pt x="0" y="22"/>
                    <a:pt x="0" y="22"/>
                    <a:pt x="0" y="22"/>
                  </a:cubicBezTo>
                  <a:cubicBezTo>
                    <a:pt x="0" y="33"/>
                    <a:pt x="9" y="41"/>
                    <a:pt x="20" y="41"/>
                  </a:cubicBezTo>
                  <a:cubicBezTo>
                    <a:pt x="48" y="41"/>
                    <a:pt x="48" y="41"/>
                    <a:pt x="48" y="41"/>
                  </a:cubicBezTo>
                  <a:cubicBezTo>
                    <a:pt x="48" y="43"/>
                    <a:pt x="48" y="44"/>
                    <a:pt x="48" y="46"/>
                  </a:cubicBezTo>
                  <a:cubicBezTo>
                    <a:pt x="48" y="67"/>
                    <a:pt x="69" y="84"/>
                    <a:pt x="95" y="84"/>
                  </a:cubicBezTo>
                  <a:cubicBezTo>
                    <a:pt x="120" y="84"/>
                    <a:pt x="141" y="67"/>
                    <a:pt x="141" y="46"/>
                  </a:cubicBezTo>
                  <a:cubicBezTo>
                    <a:pt x="141" y="44"/>
                    <a:pt x="141" y="43"/>
                    <a:pt x="141" y="41"/>
                  </a:cubicBezTo>
                  <a:cubicBezTo>
                    <a:pt x="168" y="41"/>
                    <a:pt x="168" y="41"/>
                    <a:pt x="168" y="41"/>
                  </a:cubicBezTo>
                  <a:cubicBezTo>
                    <a:pt x="180" y="41"/>
                    <a:pt x="190" y="33"/>
                    <a:pt x="190" y="22"/>
                  </a:cubicBezTo>
                  <a:cubicBezTo>
                    <a:pt x="190" y="22"/>
                    <a:pt x="190" y="22"/>
                    <a:pt x="190" y="22"/>
                  </a:cubicBezTo>
                  <a:cubicBezTo>
                    <a:pt x="190" y="11"/>
                    <a:pt x="180" y="0"/>
                    <a:pt x="16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 name="Freeform 25">
              <a:extLst>
                <a:ext uri="{FF2B5EF4-FFF2-40B4-BE49-F238E27FC236}">
                  <a16:creationId xmlns:a16="http://schemas.microsoft.com/office/drawing/2014/main" id="{62BA2AED-34FD-489F-92DA-546F0F90602D}"/>
                </a:ext>
              </a:extLst>
            </p:cNvPr>
            <p:cNvSpPr>
              <a:spLocks noEditPoints="1"/>
            </p:cNvSpPr>
            <p:nvPr/>
          </p:nvSpPr>
          <p:spPr bwMode="auto">
            <a:xfrm>
              <a:off x="560" y="605"/>
              <a:ext cx="215" cy="276"/>
            </a:xfrm>
            <a:custGeom>
              <a:avLst/>
              <a:gdLst>
                <a:gd name="T0" fmla="*/ 88 w 91"/>
                <a:gd name="T1" fmla="*/ 0 h 117"/>
                <a:gd name="T2" fmla="*/ 3 w 91"/>
                <a:gd name="T3" fmla="*/ 0 h 117"/>
                <a:gd name="T4" fmla="*/ 0 w 91"/>
                <a:gd name="T5" fmla="*/ 3 h 117"/>
                <a:gd name="T6" fmla="*/ 0 w 91"/>
                <a:gd name="T7" fmla="*/ 114 h 117"/>
                <a:gd name="T8" fmla="*/ 3 w 91"/>
                <a:gd name="T9" fmla="*/ 116 h 117"/>
                <a:gd name="T10" fmla="*/ 43 w 91"/>
                <a:gd name="T11" fmla="*/ 92 h 117"/>
                <a:gd name="T12" fmla="*/ 48 w 91"/>
                <a:gd name="T13" fmla="*/ 92 h 117"/>
                <a:gd name="T14" fmla="*/ 88 w 91"/>
                <a:gd name="T15" fmla="*/ 116 h 117"/>
                <a:gd name="T16" fmla="*/ 91 w 91"/>
                <a:gd name="T17" fmla="*/ 114 h 117"/>
                <a:gd name="T18" fmla="*/ 91 w 91"/>
                <a:gd name="T19" fmla="*/ 3 h 117"/>
                <a:gd name="T20" fmla="*/ 88 w 91"/>
                <a:gd name="T21" fmla="*/ 0 h 117"/>
                <a:gd name="T22" fmla="*/ 65 w 91"/>
                <a:gd name="T23" fmla="*/ 49 h 117"/>
                <a:gd name="T24" fmla="*/ 62 w 91"/>
                <a:gd name="T25" fmla="*/ 53 h 117"/>
                <a:gd name="T26" fmla="*/ 50 w 91"/>
                <a:gd name="T27" fmla="*/ 53 h 117"/>
                <a:gd name="T28" fmla="*/ 50 w 91"/>
                <a:gd name="T29" fmla="*/ 64 h 117"/>
                <a:gd name="T30" fmla="*/ 47 w 91"/>
                <a:gd name="T31" fmla="*/ 67 h 117"/>
                <a:gd name="T32" fmla="*/ 44 w 91"/>
                <a:gd name="T33" fmla="*/ 67 h 117"/>
                <a:gd name="T34" fmla="*/ 41 w 91"/>
                <a:gd name="T35" fmla="*/ 64 h 117"/>
                <a:gd name="T36" fmla="*/ 41 w 91"/>
                <a:gd name="T37" fmla="*/ 53 h 117"/>
                <a:gd name="T38" fmla="*/ 29 w 91"/>
                <a:gd name="T39" fmla="*/ 53 h 117"/>
                <a:gd name="T40" fmla="*/ 26 w 91"/>
                <a:gd name="T41" fmla="*/ 49 h 117"/>
                <a:gd name="T42" fmla="*/ 26 w 91"/>
                <a:gd name="T43" fmla="*/ 46 h 117"/>
                <a:gd name="T44" fmla="*/ 29 w 91"/>
                <a:gd name="T45" fmla="*/ 43 h 117"/>
                <a:gd name="T46" fmla="*/ 41 w 91"/>
                <a:gd name="T47" fmla="*/ 43 h 117"/>
                <a:gd name="T48" fmla="*/ 41 w 91"/>
                <a:gd name="T49" fmla="*/ 31 h 117"/>
                <a:gd name="T50" fmla="*/ 44 w 91"/>
                <a:gd name="T51" fmla="*/ 28 h 117"/>
                <a:gd name="T52" fmla="*/ 47 w 91"/>
                <a:gd name="T53" fmla="*/ 28 h 117"/>
                <a:gd name="T54" fmla="*/ 50 w 91"/>
                <a:gd name="T55" fmla="*/ 31 h 117"/>
                <a:gd name="T56" fmla="*/ 50 w 91"/>
                <a:gd name="T57" fmla="*/ 43 h 117"/>
                <a:gd name="T58" fmla="*/ 62 w 91"/>
                <a:gd name="T59" fmla="*/ 43 h 117"/>
                <a:gd name="T60" fmla="*/ 65 w 91"/>
                <a:gd name="T61" fmla="*/ 46 h 117"/>
                <a:gd name="T62" fmla="*/ 65 w 91"/>
                <a:gd name="T63" fmla="*/ 49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1" h="117">
                  <a:moveTo>
                    <a:pt x="88" y="0"/>
                  </a:moveTo>
                  <a:cubicBezTo>
                    <a:pt x="3" y="0"/>
                    <a:pt x="3" y="0"/>
                    <a:pt x="3" y="0"/>
                  </a:cubicBezTo>
                  <a:cubicBezTo>
                    <a:pt x="1" y="0"/>
                    <a:pt x="0" y="1"/>
                    <a:pt x="0" y="3"/>
                  </a:cubicBezTo>
                  <a:cubicBezTo>
                    <a:pt x="0" y="114"/>
                    <a:pt x="0" y="114"/>
                    <a:pt x="0" y="114"/>
                  </a:cubicBezTo>
                  <a:cubicBezTo>
                    <a:pt x="0" y="116"/>
                    <a:pt x="1" y="117"/>
                    <a:pt x="3" y="116"/>
                  </a:cubicBezTo>
                  <a:cubicBezTo>
                    <a:pt x="43" y="92"/>
                    <a:pt x="43" y="92"/>
                    <a:pt x="43" y="92"/>
                  </a:cubicBezTo>
                  <a:cubicBezTo>
                    <a:pt x="44" y="91"/>
                    <a:pt x="47" y="91"/>
                    <a:pt x="48" y="92"/>
                  </a:cubicBezTo>
                  <a:cubicBezTo>
                    <a:pt x="88" y="116"/>
                    <a:pt x="88" y="116"/>
                    <a:pt x="88" y="116"/>
                  </a:cubicBezTo>
                  <a:cubicBezTo>
                    <a:pt x="90" y="117"/>
                    <a:pt x="91" y="116"/>
                    <a:pt x="91" y="114"/>
                  </a:cubicBezTo>
                  <a:cubicBezTo>
                    <a:pt x="91" y="3"/>
                    <a:pt x="91" y="3"/>
                    <a:pt x="91" y="3"/>
                  </a:cubicBezTo>
                  <a:cubicBezTo>
                    <a:pt x="91" y="1"/>
                    <a:pt x="89" y="0"/>
                    <a:pt x="88" y="0"/>
                  </a:cubicBezTo>
                  <a:close/>
                  <a:moveTo>
                    <a:pt x="65" y="49"/>
                  </a:moveTo>
                  <a:cubicBezTo>
                    <a:pt x="65" y="51"/>
                    <a:pt x="64" y="53"/>
                    <a:pt x="62" y="53"/>
                  </a:cubicBezTo>
                  <a:cubicBezTo>
                    <a:pt x="50" y="53"/>
                    <a:pt x="50" y="53"/>
                    <a:pt x="50" y="53"/>
                  </a:cubicBezTo>
                  <a:cubicBezTo>
                    <a:pt x="50" y="64"/>
                    <a:pt x="50" y="64"/>
                    <a:pt x="50" y="64"/>
                  </a:cubicBezTo>
                  <a:cubicBezTo>
                    <a:pt x="50" y="66"/>
                    <a:pt x="49" y="67"/>
                    <a:pt x="47" y="67"/>
                  </a:cubicBezTo>
                  <a:cubicBezTo>
                    <a:pt x="44" y="67"/>
                    <a:pt x="44" y="67"/>
                    <a:pt x="44" y="67"/>
                  </a:cubicBezTo>
                  <a:cubicBezTo>
                    <a:pt x="42" y="67"/>
                    <a:pt x="41" y="66"/>
                    <a:pt x="41" y="64"/>
                  </a:cubicBezTo>
                  <a:cubicBezTo>
                    <a:pt x="41" y="53"/>
                    <a:pt x="41" y="53"/>
                    <a:pt x="41" y="53"/>
                  </a:cubicBezTo>
                  <a:cubicBezTo>
                    <a:pt x="29" y="53"/>
                    <a:pt x="29" y="53"/>
                    <a:pt x="29" y="53"/>
                  </a:cubicBezTo>
                  <a:cubicBezTo>
                    <a:pt x="27" y="53"/>
                    <a:pt x="26" y="51"/>
                    <a:pt x="26" y="49"/>
                  </a:cubicBezTo>
                  <a:cubicBezTo>
                    <a:pt x="26" y="46"/>
                    <a:pt x="26" y="46"/>
                    <a:pt x="26" y="46"/>
                  </a:cubicBezTo>
                  <a:cubicBezTo>
                    <a:pt x="26" y="44"/>
                    <a:pt x="27" y="43"/>
                    <a:pt x="29" y="43"/>
                  </a:cubicBezTo>
                  <a:cubicBezTo>
                    <a:pt x="41" y="43"/>
                    <a:pt x="41" y="43"/>
                    <a:pt x="41" y="43"/>
                  </a:cubicBezTo>
                  <a:cubicBezTo>
                    <a:pt x="41" y="31"/>
                    <a:pt x="41" y="31"/>
                    <a:pt x="41" y="31"/>
                  </a:cubicBezTo>
                  <a:cubicBezTo>
                    <a:pt x="41" y="29"/>
                    <a:pt x="42" y="28"/>
                    <a:pt x="44" y="28"/>
                  </a:cubicBezTo>
                  <a:cubicBezTo>
                    <a:pt x="47" y="28"/>
                    <a:pt x="47" y="28"/>
                    <a:pt x="47" y="28"/>
                  </a:cubicBezTo>
                  <a:cubicBezTo>
                    <a:pt x="49" y="28"/>
                    <a:pt x="50" y="29"/>
                    <a:pt x="50" y="31"/>
                  </a:cubicBezTo>
                  <a:cubicBezTo>
                    <a:pt x="50" y="43"/>
                    <a:pt x="50" y="43"/>
                    <a:pt x="50" y="43"/>
                  </a:cubicBezTo>
                  <a:cubicBezTo>
                    <a:pt x="62" y="43"/>
                    <a:pt x="62" y="43"/>
                    <a:pt x="62" y="43"/>
                  </a:cubicBezTo>
                  <a:cubicBezTo>
                    <a:pt x="64" y="43"/>
                    <a:pt x="65" y="44"/>
                    <a:pt x="65" y="46"/>
                  </a:cubicBezTo>
                  <a:lnTo>
                    <a:pt x="65"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2" name="Freeform 26">
              <a:extLst>
                <a:ext uri="{FF2B5EF4-FFF2-40B4-BE49-F238E27FC236}">
                  <a16:creationId xmlns:a16="http://schemas.microsoft.com/office/drawing/2014/main" id="{43F1E74F-ECDD-4AA9-904E-D802C6DA2833}"/>
                </a:ext>
              </a:extLst>
            </p:cNvPr>
            <p:cNvSpPr/>
            <p:nvPr/>
          </p:nvSpPr>
          <p:spPr bwMode="auto">
            <a:xfrm>
              <a:off x="621" y="543"/>
              <a:ext cx="215" cy="279"/>
            </a:xfrm>
            <a:custGeom>
              <a:avLst/>
              <a:gdLst>
                <a:gd name="T0" fmla="*/ 87 w 91"/>
                <a:gd name="T1" fmla="*/ 0 h 118"/>
                <a:gd name="T2" fmla="*/ 91 w 91"/>
                <a:gd name="T3" fmla="*/ 3 h 118"/>
                <a:gd name="T4" fmla="*/ 91 w 91"/>
                <a:gd name="T5" fmla="*/ 115 h 118"/>
                <a:gd name="T6" fmla="*/ 88 w 91"/>
                <a:gd name="T7" fmla="*/ 117 h 118"/>
                <a:gd name="T8" fmla="*/ 77 w 91"/>
                <a:gd name="T9" fmla="*/ 109 h 118"/>
                <a:gd name="T10" fmla="*/ 75 w 91"/>
                <a:gd name="T11" fmla="*/ 104 h 118"/>
                <a:gd name="T12" fmla="*/ 75 w 91"/>
                <a:gd name="T13" fmla="*/ 19 h 118"/>
                <a:gd name="T14" fmla="*/ 71 w 91"/>
                <a:gd name="T15" fmla="*/ 16 h 118"/>
                <a:gd name="T16" fmla="*/ 3 w 91"/>
                <a:gd name="T17" fmla="*/ 16 h 118"/>
                <a:gd name="T18" fmla="*/ 0 w 91"/>
                <a:gd name="T19" fmla="*/ 13 h 118"/>
                <a:gd name="T20" fmla="*/ 0 w 91"/>
                <a:gd name="T21" fmla="*/ 3 h 118"/>
                <a:gd name="T22" fmla="*/ 3 w 91"/>
                <a:gd name="T23" fmla="*/ 0 h 118"/>
                <a:gd name="T24" fmla="*/ 87 w 91"/>
                <a:gd name="T2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18">
                  <a:moveTo>
                    <a:pt x="87" y="0"/>
                  </a:moveTo>
                  <a:cubicBezTo>
                    <a:pt x="89" y="0"/>
                    <a:pt x="91" y="2"/>
                    <a:pt x="91" y="3"/>
                  </a:cubicBezTo>
                  <a:cubicBezTo>
                    <a:pt x="91" y="115"/>
                    <a:pt x="91" y="115"/>
                    <a:pt x="91" y="115"/>
                  </a:cubicBezTo>
                  <a:cubicBezTo>
                    <a:pt x="91" y="117"/>
                    <a:pt x="89" y="118"/>
                    <a:pt x="88" y="117"/>
                  </a:cubicBezTo>
                  <a:cubicBezTo>
                    <a:pt x="77" y="109"/>
                    <a:pt x="77" y="109"/>
                    <a:pt x="77" y="109"/>
                  </a:cubicBezTo>
                  <a:cubicBezTo>
                    <a:pt x="76" y="108"/>
                    <a:pt x="75" y="106"/>
                    <a:pt x="75" y="104"/>
                  </a:cubicBezTo>
                  <a:cubicBezTo>
                    <a:pt x="75" y="19"/>
                    <a:pt x="75" y="19"/>
                    <a:pt x="75" y="19"/>
                  </a:cubicBezTo>
                  <a:cubicBezTo>
                    <a:pt x="75" y="18"/>
                    <a:pt x="73" y="16"/>
                    <a:pt x="71" y="16"/>
                  </a:cubicBezTo>
                  <a:cubicBezTo>
                    <a:pt x="3" y="16"/>
                    <a:pt x="3" y="16"/>
                    <a:pt x="3" y="16"/>
                  </a:cubicBezTo>
                  <a:cubicBezTo>
                    <a:pt x="1" y="16"/>
                    <a:pt x="0" y="15"/>
                    <a:pt x="0" y="13"/>
                  </a:cubicBezTo>
                  <a:cubicBezTo>
                    <a:pt x="0" y="3"/>
                    <a:pt x="0" y="3"/>
                    <a:pt x="0" y="3"/>
                  </a:cubicBezTo>
                  <a:cubicBezTo>
                    <a:pt x="0" y="2"/>
                    <a:pt x="1" y="0"/>
                    <a:pt x="3" y="0"/>
                  </a:cubicBezTo>
                  <a:lnTo>
                    <a:pt x="8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Tree>
    <p:extLst>
      <p:ext uri="{BB962C8B-B14F-4D97-AF65-F5344CB8AC3E}">
        <p14:creationId xmlns:p14="http://schemas.microsoft.com/office/powerpoint/2010/main" val="35159384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par>
                                <p:cTn id="43" presetID="10" presetClass="entr" presetSubtype="0" fill="hold" nodeType="withEffect">
                                  <p:stCondLst>
                                    <p:cond delay="80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500"/>
                                        <p:tgtEl>
                                          <p:spTgt spid="17"/>
                                        </p:tgtEl>
                                      </p:cBhvr>
                                    </p:animEffect>
                                  </p:childTnLst>
                                </p:cTn>
                              </p:par>
                              <p:par>
                                <p:cTn id="46" presetID="1" presetClass="entr" presetSubtype="0" fill="hold" grpId="0" nodeType="withEffect">
                                  <p:stCondLst>
                                    <p:cond delay="800"/>
                                  </p:stCondLst>
                                  <p:childTnLst>
                                    <p:set>
                                      <p:cBhvr>
                                        <p:cTn id="47" dur="1" fill="hold">
                                          <p:stCondLst>
                                            <p:cond delay="0"/>
                                          </p:stCondLst>
                                        </p:cTn>
                                        <p:tgtEl>
                                          <p:spTgt spid="11"/>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1000"/>
                                        <p:tgtEl>
                                          <p:spTgt spid="15"/>
                                        </p:tgtEl>
                                      </p:cBhvr>
                                    </p:animEffect>
                                    <p:anim calcmode="lin" valueType="num">
                                      <p:cBhvr>
                                        <p:cTn id="53" dur="1000" fill="hold"/>
                                        <p:tgtEl>
                                          <p:spTgt spid="15"/>
                                        </p:tgtEl>
                                        <p:attrNameLst>
                                          <p:attrName>ppt_x</p:attrName>
                                        </p:attrNameLst>
                                      </p:cBhvr>
                                      <p:tavLst>
                                        <p:tav tm="0">
                                          <p:val>
                                            <p:strVal val="#ppt_x"/>
                                          </p:val>
                                        </p:tav>
                                        <p:tav tm="100000">
                                          <p:val>
                                            <p:strVal val="#ppt_x"/>
                                          </p:val>
                                        </p:tav>
                                      </p:tavLst>
                                    </p:anim>
                                    <p:anim calcmode="lin" valueType="num">
                                      <p:cBhvr>
                                        <p:cTn id="5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P spid="11" grpId="0"/>
      <p:bldP spid="1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7"/>
          <p:cNvSpPr>
            <a:spLocks noChangeArrowheads="1"/>
          </p:cNvSpPr>
          <p:nvPr/>
        </p:nvSpPr>
        <p:spPr bwMode="auto">
          <a:xfrm>
            <a:off x="1563092" y="-1133311"/>
            <a:ext cx="1892300" cy="1895475"/>
          </a:xfrm>
          <a:prstGeom prst="ellipse">
            <a:avLst/>
          </a:prstGeom>
          <a:solidFill>
            <a:srgbClr val="BAE36B">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 name="Oval 8"/>
          <p:cNvSpPr>
            <a:spLocks noChangeArrowheads="1"/>
          </p:cNvSpPr>
          <p:nvPr/>
        </p:nvSpPr>
        <p:spPr bwMode="auto">
          <a:xfrm>
            <a:off x="3559298" y="46190"/>
            <a:ext cx="292124" cy="292124"/>
          </a:xfrm>
          <a:prstGeom prst="ellipse">
            <a:avLst/>
          </a:prstGeom>
          <a:solidFill>
            <a:srgbClr val="6EAB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Oval 9"/>
          <p:cNvSpPr>
            <a:spLocks noChangeArrowheads="1"/>
          </p:cNvSpPr>
          <p:nvPr/>
        </p:nvSpPr>
        <p:spPr bwMode="auto">
          <a:xfrm>
            <a:off x="1057125" y="274534"/>
            <a:ext cx="1276350" cy="1281113"/>
          </a:xfrm>
          <a:prstGeom prst="ellipse">
            <a:avLst/>
          </a:prstGeom>
          <a:solidFill>
            <a:srgbClr val="B9DBD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 name="Oval 10"/>
          <p:cNvSpPr>
            <a:spLocks noChangeArrowheads="1"/>
          </p:cNvSpPr>
          <p:nvPr/>
        </p:nvSpPr>
        <p:spPr bwMode="auto">
          <a:xfrm>
            <a:off x="2762383" y="192252"/>
            <a:ext cx="781050" cy="781050"/>
          </a:xfrm>
          <a:prstGeom prst="ellipse">
            <a:avLst/>
          </a:prstGeom>
          <a:solidFill>
            <a:srgbClr val="ED9B38">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Oval 11"/>
          <p:cNvSpPr>
            <a:spLocks noChangeArrowheads="1"/>
          </p:cNvSpPr>
          <p:nvPr/>
        </p:nvSpPr>
        <p:spPr bwMode="auto">
          <a:xfrm>
            <a:off x="3940975" y="-185573"/>
            <a:ext cx="381000" cy="377825"/>
          </a:xfrm>
          <a:prstGeom prst="ellipse">
            <a:avLst/>
          </a:prstGeom>
          <a:solidFill>
            <a:srgbClr val="F5EA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Oval 13"/>
          <p:cNvSpPr>
            <a:spLocks noChangeArrowheads="1"/>
          </p:cNvSpPr>
          <p:nvPr/>
        </p:nvSpPr>
        <p:spPr bwMode="auto">
          <a:xfrm>
            <a:off x="3602893" y="252742"/>
            <a:ext cx="1206032" cy="1209241"/>
          </a:xfrm>
          <a:prstGeom prst="ellipse">
            <a:avLst/>
          </a:prstGeom>
          <a:solidFill>
            <a:srgbClr val="D8AEAF">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Oval 17"/>
          <p:cNvSpPr>
            <a:spLocks noChangeArrowheads="1"/>
          </p:cNvSpPr>
          <p:nvPr/>
        </p:nvSpPr>
        <p:spPr bwMode="auto">
          <a:xfrm>
            <a:off x="1952760" y="1915055"/>
            <a:ext cx="1016000" cy="1017588"/>
          </a:xfrm>
          <a:prstGeom prst="ellipse">
            <a:avLst/>
          </a:prstGeom>
          <a:solidFill>
            <a:srgbClr val="A5CB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Oval 18"/>
          <p:cNvSpPr>
            <a:spLocks noChangeArrowheads="1"/>
          </p:cNvSpPr>
          <p:nvPr/>
        </p:nvSpPr>
        <p:spPr bwMode="auto">
          <a:xfrm>
            <a:off x="4541477" y="311578"/>
            <a:ext cx="215900" cy="215900"/>
          </a:xfrm>
          <a:prstGeom prst="ellipse">
            <a:avLst/>
          </a:prstGeom>
          <a:solidFill>
            <a:srgbClr val="BDED6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Oval 19"/>
          <p:cNvSpPr>
            <a:spLocks noChangeArrowheads="1"/>
          </p:cNvSpPr>
          <p:nvPr/>
        </p:nvSpPr>
        <p:spPr bwMode="auto">
          <a:xfrm>
            <a:off x="4118809" y="1559890"/>
            <a:ext cx="215900" cy="215900"/>
          </a:xfrm>
          <a:prstGeom prst="ellipse">
            <a:avLst/>
          </a:prstGeom>
          <a:solidFill>
            <a:srgbClr val="BCED61">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 name="Oval 20"/>
          <p:cNvSpPr>
            <a:spLocks noChangeArrowheads="1"/>
          </p:cNvSpPr>
          <p:nvPr/>
        </p:nvSpPr>
        <p:spPr bwMode="auto">
          <a:xfrm>
            <a:off x="3637095" y="1526927"/>
            <a:ext cx="377825" cy="379413"/>
          </a:xfrm>
          <a:prstGeom prst="ellipse">
            <a:avLst/>
          </a:prstGeom>
          <a:solidFill>
            <a:srgbClr val="CB99CC">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 name="Oval 21"/>
          <p:cNvSpPr>
            <a:spLocks noChangeArrowheads="1"/>
          </p:cNvSpPr>
          <p:nvPr/>
        </p:nvSpPr>
        <p:spPr bwMode="auto">
          <a:xfrm>
            <a:off x="2875568" y="1320965"/>
            <a:ext cx="950440" cy="951935"/>
          </a:xfrm>
          <a:prstGeom prst="ellipse">
            <a:avLst/>
          </a:prstGeom>
          <a:solidFill>
            <a:srgbClr val="FBE22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Oval 22"/>
          <p:cNvSpPr>
            <a:spLocks noChangeArrowheads="1"/>
          </p:cNvSpPr>
          <p:nvPr/>
        </p:nvSpPr>
        <p:spPr bwMode="auto">
          <a:xfrm>
            <a:off x="2122251" y="998434"/>
            <a:ext cx="555625" cy="557213"/>
          </a:xfrm>
          <a:prstGeom prst="ellipse">
            <a:avLst/>
          </a:prstGeom>
          <a:solidFill>
            <a:srgbClr val="FBE22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Oval 23"/>
          <p:cNvSpPr>
            <a:spLocks noChangeArrowheads="1"/>
          </p:cNvSpPr>
          <p:nvPr/>
        </p:nvSpPr>
        <p:spPr bwMode="auto">
          <a:xfrm>
            <a:off x="1867033" y="1597190"/>
            <a:ext cx="514350" cy="514350"/>
          </a:xfrm>
          <a:prstGeom prst="ellipse">
            <a:avLst/>
          </a:prstGeom>
          <a:solidFill>
            <a:srgbClr val="8CDB27">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Oval 24"/>
          <p:cNvSpPr>
            <a:spLocks noChangeArrowheads="1"/>
          </p:cNvSpPr>
          <p:nvPr/>
        </p:nvSpPr>
        <p:spPr bwMode="auto">
          <a:xfrm>
            <a:off x="1660658" y="1717840"/>
            <a:ext cx="139700" cy="139700"/>
          </a:xfrm>
          <a:prstGeom prst="ellipse">
            <a:avLst/>
          </a:prstGeom>
          <a:solidFill>
            <a:srgbClr val="E9B915">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Oval 25"/>
          <p:cNvSpPr>
            <a:spLocks noChangeArrowheads="1"/>
          </p:cNvSpPr>
          <p:nvPr/>
        </p:nvSpPr>
        <p:spPr bwMode="auto">
          <a:xfrm>
            <a:off x="3032258" y="3043402"/>
            <a:ext cx="146050" cy="147638"/>
          </a:xfrm>
          <a:prstGeom prst="ellipse">
            <a:avLst/>
          </a:prstGeom>
          <a:solidFill>
            <a:srgbClr val="BCED60">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Oval 26"/>
          <p:cNvSpPr>
            <a:spLocks noChangeArrowheads="1"/>
          </p:cNvSpPr>
          <p:nvPr/>
        </p:nvSpPr>
        <p:spPr bwMode="auto">
          <a:xfrm>
            <a:off x="2968760" y="3464090"/>
            <a:ext cx="146050" cy="149225"/>
          </a:xfrm>
          <a:prstGeom prst="ellipse">
            <a:avLst/>
          </a:prstGeom>
          <a:solidFill>
            <a:srgbClr val="B03896">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Oval 27"/>
          <p:cNvSpPr>
            <a:spLocks noChangeArrowheads="1"/>
          </p:cNvSpPr>
          <p:nvPr/>
        </p:nvSpPr>
        <p:spPr bwMode="auto">
          <a:xfrm>
            <a:off x="3017652" y="3659738"/>
            <a:ext cx="437740" cy="437740"/>
          </a:xfrm>
          <a:prstGeom prst="ellipse">
            <a:avLst/>
          </a:prstGeom>
          <a:solidFill>
            <a:srgbClr val="F0CA6C">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Oval 28"/>
          <p:cNvSpPr>
            <a:spLocks noChangeArrowheads="1"/>
          </p:cNvSpPr>
          <p:nvPr/>
        </p:nvSpPr>
        <p:spPr bwMode="auto">
          <a:xfrm>
            <a:off x="2745717" y="4120844"/>
            <a:ext cx="317185" cy="321993"/>
          </a:xfrm>
          <a:prstGeom prst="ellipse">
            <a:avLst/>
          </a:prstGeom>
          <a:solidFill>
            <a:srgbClr val="F0CA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Oval 29"/>
          <p:cNvSpPr>
            <a:spLocks noChangeArrowheads="1"/>
          </p:cNvSpPr>
          <p:nvPr/>
        </p:nvSpPr>
        <p:spPr bwMode="auto">
          <a:xfrm>
            <a:off x="2928201" y="4905540"/>
            <a:ext cx="264948" cy="264948"/>
          </a:xfrm>
          <a:prstGeom prst="ellipse">
            <a:avLst/>
          </a:prstGeom>
          <a:solidFill>
            <a:srgbClr val="7BBFAA">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Oval 30"/>
          <p:cNvSpPr>
            <a:spLocks noChangeArrowheads="1"/>
          </p:cNvSpPr>
          <p:nvPr/>
        </p:nvSpPr>
        <p:spPr bwMode="auto">
          <a:xfrm>
            <a:off x="2745717" y="4510944"/>
            <a:ext cx="478058" cy="475179"/>
          </a:xfrm>
          <a:prstGeom prst="ellipse">
            <a:avLst/>
          </a:prstGeom>
          <a:solidFill>
            <a:srgbClr val="EB4544">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Oval 31"/>
          <p:cNvSpPr>
            <a:spLocks noChangeArrowheads="1"/>
          </p:cNvSpPr>
          <p:nvPr/>
        </p:nvSpPr>
        <p:spPr bwMode="auto">
          <a:xfrm>
            <a:off x="2624270" y="4585957"/>
            <a:ext cx="213232" cy="213232"/>
          </a:xfrm>
          <a:prstGeom prst="ellipse">
            <a:avLst/>
          </a:prstGeom>
          <a:solidFill>
            <a:srgbClr val="8DC65B">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9" name="Oval 32"/>
          <p:cNvSpPr>
            <a:spLocks noChangeArrowheads="1"/>
          </p:cNvSpPr>
          <p:nvPr/>
        </p:nvSpPr>
        <p:spPr bwMode="auto">
          <a:xfrm>
            <a:off x="2321883" y="3795092"/>
            <a:ext cx="604773" cy="604773"/>
          </a:xfrm>
          <a:prstGeom prst="ellipse">
            <a:avLst/>
          </a:prstGeom>
          <a:solidFill>
            <a:srgbClr val="98D2E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Oval 33"/>
          <p:cNvSpPr>
            <a:spLocks noChangeArrowheads="1"/>
          </p:cNvSpPr>
          <p:nvPr/>
        </p:nvSpPr>
        <p:spPr bwMode="auto">
          <a:xfrm>
            <a:off x="2800483" y="1133640"/>
            <a:ext cx="463550" cy="463550"/>
          </a:xfrm>
          <a:prstGeom prst="ellipse">
            <a:avLst/>
          </a:prstGeom>
          <a:solidFill>
            <a:srgbClr val="B9DBD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Oval 34"/>
          <p:cNvSpPr>
            <a:spLocks noChangeArrowheads="1"/>
          </p:cNvSpPr>
          <p:nvPr/>
        </p:nvSpPr>
        <p:spPr bwMode="auto">
          <a:xfrm>
            <a:off x="3226138" y="2959906"/>
            <a:ext cx="622300" cy="623888"/>
          </a:xfrm>
          <a:prstGeom prst="ellipse">
            <a:avLst/>
          </a:prstGeom>
          <a:solidFill>
            <a:srgbClr val="98D2E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2" name="Oval 35"/>
          <p:cNvSpPr>
            <a:spLocks noChangeArrowheads="1"/>
          </p:cNvSpPr>
          <p:nvPr/>
        </p:nvSpPr>
        <p:spPr bwMode="auto">
          <a:xfrm>
            <a:off x="2530610" y="2770352"/>
            <a:ext cx="422275" cy="420688"/>
          </a:xfrm>
          <a:prstGeom prst="ellipse">
            <a:avLst/>
          </a:prstGeom>
          <a:solidFill>
            <a:srgbClr val="E27902">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3" name="Oval 36"/>
          <p:cNvSpPr>
            <a:spLocks noChangeArrowheads="1"/>
          </p:cNvSpPr>
          <p:nvPr/>
        </p:nvSpPr>
        <p:spPr bwMode="auto">
          <a:xfrm>
            <a:off x="2374027" y="3076740"/>
            <a:ext cx="574675" cy="571500"/>
          </a:xfrm>
          <a:prstGeom prst="ellipse">
            <a:avLst/>
          </a:prstGeom>
          <a:solidFill>
            <a:srgbClr val="A9D25A">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4" name="Oval 37"/>
          <p:cNvSpPr>
            <a:spLocks noChangeArrowheads="1"/>
          </p:cNvSpPr>
          <p:nvPr/>
        </p:nvSpPr>
        <p:spPr bwMode="auto">
          <a:xfrm>
            <a:off x="3083060" y="2016455"/>
            <a:ext cx="1066800" cy="1068388"/>
          </a:xfrm>
          <a:prstGeom prst="ellipse">
            <a:avLst/>
          </a:prstGeom>
          <a:solidFill>
            <a:srgbClr val="EA5514">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5" name="Rectangle 39"/>
          <p:cNvSpPr>
            <a:spLocks noChangeArrowheads="1"/>
          </p:cNvSpPr>
          <p:nvPr/>
        </p:nvSpPr>
        <p:spPr bwMode="auto">
          <a:xfrm>
            <a:off x="3252923" y="2212664"/>
            <a:ext cx="72707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4800" b="0" i="0" u="none" strike="noStrike" cap="none" normalizeH="0" baseline="0" dirty="0">
                <a:ln>
                  <a:noFill/>
                </a:ln>
                <a:solidFill>
                  <a:srgbClr val="FFFFFF"/>
                </a:solidFill>
                <a:effectLst/>
                <a:latin typeface="Impact" pitchFamily="34" charset="0"/>
                <a:ea typeface="宋体" pitchFamily="2" charset="-122"/>
                <a:cs typeface="宋体" pitchFamily="2" charset="-122"/>
              </a:rPr>
              <a:t>03</a:t>
            </a:r>
            <a:endParaRPr kumimoji="0" lang="zh-CN" altLang="zh-CN" sz="1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36" name="Rectangle 39"/>
          <p:cNvSpPr>
            <a:spLocks noChangeArrowheads="1"/>
          </p:cNvSpPr>
          <p:nvPr/>
        </p:nvSpPr>
        <p:spPr bwMode="auto">
          <a:xfrm>
            <a:off x="4350828" y="2212095"/>
            <a:ext cx="4685667"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4400" b="1" dirty="0">
                <a:solidFill>
                  <a:srgbClr val="EA5514"/>
                </a:solidFill>
                <a:latin typeface="微软雅黑" pitchFamily="34" charset="-122"/>
                <a:ea typeface="微软雅黑" pitchFamily="34" charset="-122"/>
                <a:cs typeface="宋体" pitchFamily="2" charset="-122"/>
              </a:rPr>
              <a:t>顺序图和通信图</a:t>
            </a:r>
            <a:endParaRPr lang="en-US" altLang="zh-CN" sz="4400" b="1" dirty="0">
              <a:solidFill>
                <a:srgbClr val="EA5514"/>
              </a:solidFill>
              <a:latin typeface="微软雅黑" pitchFamily="34" charset="-122"/>
              <a:ea typeface="微软雅黑" pitchFamily="34" charset="-122"/>
              <a:cs typeface="宋体" pitchFamily="2" charset="-122"/>
            </a:endParaRPr>
          </a:p>
        </p:txBody>
      </p:sp>
    </p:spTree>
    <p:extLst>
      <p:ext uri="{BB962C8B-B14F-4D97-AF65-F5344CB8AC3E}">
        <p14:creationId xmlns:p14="http://schemas.microsoft.com/office/powerpoint/2010/main" val="1415039756"/>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300"/>
                                      </p:stCondLst>
                                      <p:childTnLst>
                                        <p:set>
                                          <p:cBhvr>
                                            <p:cTn id="27" dur="1" fill="hold">
                                              <p:stCondLst>
                                                <p:cond delay="0"/>
                                              </p:stCondLst>
                                            </p:cTn>
                                            <p:tgtEl>
                                              <p:spTgt spid="10"/>
                                            </p:tgtEl>
                                            <p:attrNameLst>
                                              <p:attrName>style.visibility</p:attrName>
                                            </p:attrNameLst>
                                          </p:cBhvr>
                                          <p:to>
                                            <p:strVal val="visible"/>
                                          </p:to>
                                        </p:set>
                                        <p:anim calcmode="lin" valueType="num">
                                          <p:cBhvr>
                                            <p:cTn id="28" dur="300" fill="hold"/>
                                            <p:tgtEl>
                                              <p:spTgt spid="10"/>
                                            </p:tgtEl>
                                            <p:attrNameLst>
                                              <p:attrName>ppt_w</p:attrName>
                                            </p:attrNameLst>
                                          </p:cBhvr>
                                          <p:tavLst>
                                            <p:tav tm="0">
                                              <p:val>
                                                <p:fltVal val="0"/>
                                              </p:val>
                                            </p:tav>
                                            <p:tav tm="100000">
                                              <p:val>
                                                <p:strVal val="#ppt_w"/>
                                              </p:val>
                                            </p:tav>
                                          </p:tavLst>
                                        </p:anim>
                                        <p:anim calcmode="lin" valueType="num">
                                          <p:cBhvr>
                                            <p:cTn id="29" dur="300" fill="hold"/>
                                            <p:tgtEl>
                                              <p:spTgt spid="10"/>
                                            </p:tgtEl>
                                            <p:attrNameLst>
                                              <p:attrName>ppt_h</p:attrName>
                                            </p:attrNameLst>
                                          </p:cBhvr>
                                          <p:tavLst>
                                            <p:tav tm="0">
                                              <p:val>
                                                <p:fltVal val="0"/>
                                              </p:val>
                                            </p:tav>
                                            <p:tav tm="100000">
                                              <p:val>
                                                <p:strVal val="#ppt_h"/>
                                              </p:val>
                                            </p:tav>
                                          </p:tavLst>
                                        </p:anim>
                                        <p:animEffect transition="in" filter="fade">
                                          <p:cBhvr>
                                            <p:cTn id="30" dur="300"/>
                                            <p:tgtEl>
                                              <p:spTgt spid="10"/>
                                            </p:tgtEl>
                                          </p:cBhvr>
                                        </p:animEffect>
                                      </p:childTnLst>
                                    </p:cTn>
                                  </p:par>
                                  <p:par>
                                    <p:cTn id="31" presetID="6" presetClass="emph" presetSubtype="0" autoRev="1" fill="hold" grpId="1" nodeType="withEffect">
                                      <p:stCondLst>
                                        <p:cond delay="600"/>
                                      </p:stCondLst>
                                      <p:childTnLst>
                                        <p:animScale>
                                          <p:cBhvr>
                                            <p:cTn id="32" dur="150" fill="hold"/>
                                            <p:tgtEl>
                                              <p:spTgt spid="10"/>
                                            </p:tgtEl>
                                          </p:cBhvr>
                                          <p:by x="110000" y="110000"/>
                                        </p:animScale>
                                      </p:childTnLst>
                                    </p:cTn>
                                  </p:par>
                                  <p:par>
                                    <p:cTn id="33" presetID="53" presetClass="entr" presetSubtype="16" fill="hold" grpId="0" nodeType="withEffect">
                                      <p:stCondLst>
                                        <p:cond delay="20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par>
                                    <p:cTn id="38" presetID="6" presetClass="emph" presetSubtype="0" autoRev="1" fill="hold" grpId="1" nodeType="withEffect">
                                      <p:stCondLst>
                                        <p:cond delay="500"/>
                                      </p:stCondLst>
                                      <p:childTnLst>
                                        <p:animScale>
                                          <p:cBhvr>
                                            <p:cTn id="39" dur="150" fill="hold"/>
                                            <p:tgtEl>
                                              <p:spTgt spid="7"/>
                                            </p:tgtEl>
                                          </p:cBhvr>
                                          <p:by x="110000" y="110000"/>
                                        </p:animScale>
                                      </p:childTnLst>
                                    </p:cTn>
                                  </p:par>
                                  <p:par>
                                    <p:cTn id="40" presetID="53" presetClass="entr" presetSubtype="16"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300" fill="hold"/>
                                            <p:tgtEl>
                                              <p:spTgt spid="6"/>
                                            </p:tgtEl>
                                            <p:attrNameLst>
                                              <p:attrName>ppt_w</p:attrName>
                                            </p:attrNameLst>
                                          </p:cBhvr>
                                          <p:tavLst>
                                            <p:tav tm="0">
                                              <p:val>
                                                <p:fltVal val="0"/>
                                              </p:val>
                                            </p:tav>
                                            <p:tav tm="100000">
                                              <p:val>
                                                <p:strVal val="#ppt_w"/>
                                              </p:val>
                                            </p:tav>
                                          </p:tavLst>
                                        </p:anim>
                                        <p:anim calcmode="lin" valueType="num">
                                          <p:cBhvr>
                                            <p:cTn id="43" dur="300" fill="hold"/>
                                            <p:tgtEl>
                                              <p:spTgt spid="6"/>
                                            </p:tgtEl>
                                            <p:attrNameLst>
                                              <p:attrName>ppt_h</p:attrName>
                                            </p:attrNameLst>
                                          </p:cBhvr>
                                          <p:tavLst>
                                            <p:tav tm="0">
                                              <p:val>
                                                <p:fltVal val="0"/>
                                              </p:val>
                                            </p:tav>
                                            <p:tav tm="100000">
                                              <p:val>
                                                <p:strVal val="#ppt_h"/>
                                              </p:val>
                                            </p:tav>
                                          </p:tavLst>
                                        </p:anim>
                                        <p:animEffect transition="in" filter="fade">
                                          <p:cBhvr>
                                            <p:cTn id="44" dur="300"/>
                                            <p:tgtEl>
                                              <p:spTgt spid="6"/>
                                            </p:tgtEl>
                                          </p:cBhvr>
                                        </p:animEffect>
                                      </p:childTnLst>
                                    </p:cTn>
                                  </p:par>
                                  <p:par>
                                    <p:cTn id="45" presetID="6" presetClass="emph" presetSubtype="0" autoRev="1" fill="hold" grpId="1" nodeType="withEffect">
                                      <p:stCondLst>
                                        <p:cond delay="300"/>
                                      </p:stCondLst>
                                      <p:childTnLst>
                                        <p:animScale>
                                          <p:cBhvr>
                                            <p:cTn id="46" dur="150" fill="hold"/>
                                            <p:tgtEl>
                                              <p:spTgt spid="6"/>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300" fill="hold"/>
                                            <p:tgtEl>
                                              <p:spTgt spid="16"/>
                                            </p:tgtEl>
                                            <p:attrNameLst>
                                              <p:attrName>ppt_w</p:attrName>
                                            </p:attrNameLst>
                                          </p:cBhvr>
                                          <p:tavLst>
                                            <p:tav tm="0">
                                              <p:val>
                                                <p:fltVal val="0"/>
                                              </p:val>
                                            </p:tav>
                                            <p:tav tm="100000">
                                              <p:val>
                                                <p:strVal val="#ppt_w"/>
                                              </p:val>
                                            </p:tav>
                                          </p:tavLst>
                                        </p:anim>
                                        <p:anim calcmode="lin" valueType="num">
                                          <p:cBhvr>
                                            <p:cTn id="64" dur="300" fill="hold"/>
                                            <p:tgtEl>
                                              <p:spTgt spid="16"/>
                                            </p:tgtEl>
                                            <p:attrNameLst>
                                              <p:attrName>ppt_h</p:attrName>
                                            </p:attrNameLst>
                                          </p:cBhvr>
                                          <p:tavLst>
                                            <p:tav tm="0">
                                              <p:val>
                                                <p:fltVal val="0"/>
                                              </p:val>
                                            </p:tav>
                                            <p:tav tm="100000">
                                              <p:val>
                                                <p:strVal val="#ppt_h"/>
                                              </p:val>
                                            </p:tav>
                                          </p:tavLst>
                                        </p:anim>
                                        <p:animEffect transition="in" filter="fade">
                                          <p:cBhvr>
                                            <p:cTn id="65" dur="300"/>
                                            <p:tgtEl>
                                              <p:spTgt spid="16"/>
                                            </p:tgtEl>
                                          </p:cBhvr>
                                        </p:animEffect>
                                      </p:childTnLst>
                                    </p:cTn>
                                  </p:par>
                                  <p:par>
                                    <p:cTn id="66" presetID="6" presetClass="emph" presetSubtype="0" autoRev="1" fill="hold" grpId="1" nodeType="withEffect">
                                      <p:stCondLst>
                                        <p:cond delay="300"/>
                                      </p:stCondLst>
                                      <p:childTnLst>
                                        <p:animScale>
                                          <p:cBhvr>
                                            <p:cTn id="67" dur="150" fill="hold"/>
                                            <p:tgtEl>
                                              <p:spTgt spid="16"/>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p:cTn id="70" dur="300" fill="hold"/>
                                            <p:tgtEl>
                                              <p:spTgt spid="17"/>
                                            </p:tgtEl>
                                            <p:attrNameLst>
                                              <p:attrName>ppt_w</p:attrName>
                                            </p:attrNameLst>
                                          </p:cBhvr>
                                          <p:tavLst>
                                            <p:tav tm="0">
                                              <p:val>
                                                <p:fltVal val="0"/>
                                              </p:val>
                                            </p:tav>
                                            <p:tav tm="100000">
                                              <p:val>
                                                <p:strVal val="#ppt_w"/>
                                              </p:val>
                                            </p:tav>
                                          </p:tavLst>
                                        </p:anim>
                                        <p:anim calcmode="lin" valueType="num">
                                          <p:cBhvr>
                                            <p:cTn id="71" dur="300" fill="hold"/>
                                            <p:tgtEl>
                                              <p:spTgt spid="17"/>
                                            </p:tgtEl>
                                            <p:attrNameLst>
                                              <p:attrName>ppt_h</p:attrName>
                                            </p:attrNameLst>
                                          </p:cBhvr>
                                          <p:tavLst>
                                            <p:tav tm="0">
                                              <p:val>
                                                <p:fltVal val="0"/>
                                              </p:val>
                                            </p:tav>
                                            <p:tav tm="100000">
                                              <p:val>
                                                <p:strVal val="#ppt_h"/>
                                              </p:val>
                                            </p:tav>
                                          </p:tavLst>
                                        </p:anim>
                                        <p:animEffect transition="in" filter="fade">
                                          <p:cBhvr>
                                            <p:cTn id="72" dur="300"/>
                                            <p:tgtEl>
                                              <p:spTgt spid="17"/>
                                            </p:tgtEl>
                                          </p:cBhvr>
                                        </p:animEffect>
                                      </p:childTnLst>
                                    </p:cTn>
                                  </p:par>
                                  <p:par>
                                    <p:cTn id="73" presetID="6" presetClass="emph" presetSubtype="0" autoRev="1" fill="hold" grpId="1" nodeType="withEffect">
                                      <p:stCondLst>
                                        <p:cond delay="300"/>
                                      </p:stCondLst>
                                      <p:childTnLst>
                                        <p:animScale>
                                          <p:cBhvr>
                                            <p:cTn id="74" dur="150" fill="hold"/>
                                            <p:tgtEl>
                                              <p:spTgt spid="17"/>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300" fill="hold"/>
                                            <p:tgtEl>
                                              <p:spTgt spid="15"/>
                                            </p:tgtEl>
                                            <p:attrNameLst>
                                              <p:attrName>ppt_w</p:attrName>
                                            </p:attrNameLst>
                                          </p:cBhvr>
                                          <p:tavLst>
                                            <p:tav tm="0">
                                              <p:val>
                                                <p:fltVal val="0"/>
                                              </p:val>
                                            </p:tav>
                                            <p:tav tm="100000">
                                              <p:val>
                                                <p:strVal val="#ppt_w"/>
                                              </p:val>
                                            </p:tav>
                                          </p:tavLst>
                                        </p:anim>
                                        <p:anim calcmode="lin" valueType="num">
                                          <p:cBhvr>
                                            <p:cTn id="78" dur="300" fill="hold"/>
                                            <p:tgtEl>
                                              <p:spTgt spid="15"/>
                                            </p:tgtEl>
                                            <p:attrNameLst>
                                              <p:attrName>ppt_h</p:attrName>
                                            </p:attrNameLst>
                                          </p:cBhvr>
                                          <p:tavLst>
                                            <p:tav tm="0">
                                              <p:val>
                                                <p:fltVal val="0"/>
                                              </p:val>
                                            </p:tav>
                                            <p:tav tm="100000">
                                              <p:val>
                                                <p:strVal val="#ppt_h"/>
                                              </p:val>
                                            </p:tav>
                                          </p:tavLst>
                                        </p:anim>
                                        <p:animEffect transition="in" filter="fade">
                                          <p:cBhvr>
                                            <p:cTn id="79" dur="300"/>
                                            <p:tgtEl>
                                              <p:spTgt spid="15"/>
                                            </p:tgtEl>
                                          </p:cBhvr>
                                        </p:animEffect>
                                      </p:childTnLst>
                                    </p:cTn>
                                  </p:par>
                                  <p:par>
                                    <p:cTn id="80" presetID="6" presetClass="emph" presetSubtype="0" autoRev="1" fill="hold" grpId="1" nodeType="withEffect">
                                      <p:stCondLst>
                                        <p:cond delay="300"/>
                                      </p:stCondLst>
                                      <p:childTnLst>
                                        <p:animScale>
                                          <p:cBhvr>
                                            <p:cTn id="81" dur="150" fill="hold"/>
                                            <p:tgtEl>
                                              <p:spTgt spid="15"/>
                                            </p:tgtEl>
                                          </p:cBhvr>
                                          <p:by x="110000" y="110000"/>
                                        </p:animScale>
                                      </p:childTnLst>
                                    </p:cTn>
                                  </p:par>
                                  <p:par>
                                    <p:cTn id="82" presetID="53" presetClass="entr" presetSubtype="16" fill="hold" grpId="0" nodeType="withEffect">
                                      <p:stCondLst>
                                        <p:cond delay="200"/>
                                      </p:stCondLst>
                                      <p:childTnLst>
                                        <p:set>
                                          <p:cBhvr>
                                            <p:cTn id="83" dur="1" fill="hold">
                                              <p:stCondLst>
                                                <p:cond delay="0"/>
                                              </p:stCondLst>
                                            </p:cTn>
                                            <p:tgtEl>
                                              <p:spTgt spid="18"/>
                                            </p:tgtEl>
                                            <p:attrNameLst>
                                              <p:attrName>style.visibility</p:attrName>
                                            </p:attrNameLst>
                                          </p:cBhvr>
                                          <p:to>
                                            <p:strVal val="visible"/>
                                          </p:to>
                                        </p:set>
                                        <p:anim calcmode="lin" valueType="num">
                                          <p:cBhvr>
                                            <p:cTn id="84" dur="300" fill="hold"/>
                                            <p:tgtEl>
                                              <p:spTgt spid="18"/>
                                            </p:tgtEl>
                                            <p:attrNameLst>
                                              <p:attrName>ppt_w</p:attrName>
                                            </p:attrNameLst>
                                          </p:cBhvr>
                                          <p:tavLst>
                                            <p:tav tm="0">
                                              <p:val>
                                                <p:fltVal val="0"/>
                                              </p:val>
                                            </p:tav>
                                            <p:tav tm="100000">
                                              <p:val>
                                                <p:strVal val="#ppt_w"/>
                                              </p:val>
                                            </p:tav>
                                          </p:tavLst>
                                        </p:anim>
                                        <p:anim calcmode="lin" valueType="num">
                                          <p:cBhvr>
                                            <p:cTn id="85" dur="300" fill="hold"/>
                                            <p:tgtEl>
                                              <p:spTgt spid="18"/>
                                            </p:tgtEl>
                                            <p:attrNameLst>
                                              <p:attrName>ppt_h</p:attrName>
                                            </p:attrNameLst>
                                          </p:cBhvr>
                                          <p:tavLst>
                                            <p:tav tm="0">
                                              <p:val>
                                                <p:fltVal val="0"/>
                                              </p:val>
                                            </p:tav>
                                            <p:tav tm="100000">
                                              <p:val>
                                                <p:strVal val="#ppt_h"/>
                                              </p:val>
                                            </p:tav>
                                          </p:tavLst>
                                        </p:anim>
                                        <p:animEffect transition="in" filter="fade">
                                          <p:cBhvr>
                                            <p:cTn id="86" dur="300"/>
                                            <p:tgtEl>
                                              <p:spTgt spid="18"/>
                                            </p:tgtEl>
                                          </p:cBhvr>
                                        </p:animEffect>
                                      </p:childTnLst>
                                    </p:cTn>
                                  </p:par>
                                  <p:par>
                                    <p:cTn id="87" presetID="6" presetClass="emph" presetSubtype="0" autoRev="1" fill="hold" grpId="1" nodeType="withEffect">
                                      <p:stCondLst>
                                        <p:cond delay="500"/>
                                      </p:stCondLst>
                                      <p:childTnLst>
                                        <p:animScale>
                                          <p:cBhvr>
                                            <p:cTn id="88" dur="150" fill="hold"/>
                                            <p:tgtEl>
                                              <p:spTgt spid="18"/>
                                            </p:tgtEl>
                                          </p:cBhvr>
                                          <p:by x="110000" y="110000"/>
                                        </p:animScale>
                                      </p:childTnLst>
                                    </p:cTn>
                                  </p:par>
                                  <p:par>
                                    <p:cTn id="89" presetID="53" presetClass="entr" presetSubtype="16" fill="hold" grpId="0" nodeType="withEffect">
                                      <p:stCondLst>
                                        <p:cond delay="60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900"/>
                                      </p:stCondLst>
                                      <p:childTnLst>
                                        <p:animScale>
                                          <p:cBhvr>
                                            <p:cTn id="95" dur="150" fill="hold"/>
                                            <p:tgtEl>
                                              <p:spTgt spid="20"/>
                                            </p:tgtEl>
                                          </p:cBhvr>
                                          <p:by x="110000" y="110000"/>
                                        </p:animScale>
                                      </p:childTnLst>
                                    </p:cTn>
                                  </p:par>
                                  <p:par>
                                    <p:cTn id="96" presetID="53" presetClass="entr" presetSubtype="16" fill="hold" grpId="0" nodeType="withEffect">
                                      <p:stCondLst>
                                        <p:cond delay="200"/>
                                      </p:stCondLst>
                                      <p:childTnLst>
                                        <p:set>
                                          <p:cBhvr>
                                            <p:cTn id="97" dur="1" fill="hold">
                                              <p:stCondLst>
                                                <p:cond delay="0"/>
                                              </p:stCondLst>
                                            </p:cTn>
                                            <p:tgtEl>
                                              <p:spTgt spid="34"/>
                                            </p:tgtEl>
                                            <p:attrNameLst>
                                              <p:attrName>style.visibility</p:attrName>
                                            </p:attrNameLst>
                                          </p:cBhvr>
                                          <p:to>
                                            <p:strVal val="visible"/>
                                          </p:to>
                                        </p:set>
                                        <p:anim calcmode="lin" valueType="num">
                                          <p:cBhvr>
                                            <p:cTn id="98" dur="300" fill="hold"/>
                                            <p:tgtEl>
                                              <p:spTgt spid="34"/>
                                            </p:tgtEl>
                                            <p:attrNameLst>
                                              <p:attrName>ppt_w</p:attrName>
                                            </p:attrNameLst>
                                          </p:cBhvr>
                                          <p:tavLst>
                                            <p:tav tm="0">
                                              <p:val>
                                                <p:fltVal val="0"/>
                                              </p:val>
                                            </p:tav>
                                            <p:tav tm="100000">
                                              <p:val>
                                                <p:strVal val="#ppt_w"/>
                                              </p:val>
                                            </p:tav>
                                          </p:tavLst>
                                        </p:anim>
                                        <p:anim calcmode="lin" valueType="num">
                                          <p:cBhvr>
                                            <p:cTn id="99" dur="300" fill="hold"/>
                                            <p:tgtEl>
                                              <p:spTgt spid="34"/>
                                            </p:tgtEl>
                                            <p:attrNameLst>
                                              <p:attrName>ppt_h</p:attrName>
                                            </p:attrNameLst>
                                          </p:cBhvr>
                                          <p:tavLst>
                                            <p:tav tm="0">
                                              <p:val>
                                                <p:fltVal val="0"/>
                                              </p:val>
                                            </p:tav>
                                            <p:tav tm="100000">
                                              <p:val>
                                                <p:strVal val="#ppt_h"/>
                                              </p:val>
                                            </p:tav>
                                          </p:tavLst>
                                        </p:anim>
                                        <p:animEffect transition="in" filter="fade">
                                          <p:cBhvr>
                                            <p:cTn id="100" dur="300"/>
                                            <p:tgtEl>
                                              <p:spTgt spid="34"/>
                                            </p:tgtEl>
                                          </p:cBhvr>
                                        </p:animEffect>
                                      </p:childTnLst>
                                    </p:cTn>
                                  </p:par>
                                  <p:par>
                                    <p:cTn id="101" presetID="6" presetClass="emph" presetSubtype="0" autoRev="1" fill="hold" grpId="1" nodeType="withEffect">
                                      <p:stCondLst>
                                        <p:cond delay="500"/>
                                      </p:stCondLst>
                                      <p:childTnLst>
                                        <p:animScale>
                                          <p:cBhvr>
                                            <p:cTn id="102" dur="150" fill="hold"/>
                                            <p:tgtEl>
                                              <p:spTgt spid="34"/>
                                            </p:tgtEl>
                                          </p:cBhvr>
                                          <p:by x="110000" y="110000"/>
                                        </p:animScale>
                                      </p:childTnLst>
                                    </p:cTn>
                                  </p:par>
                                  <p:par>
                                    <p:cTn id="103" presetID="53" presetClass="entr" presetSubtype="16"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anim calcmode="lin" valueType="num">
                                          <p:cBhvr>
                                            <p:cTn id="105" dur="300" fill="hold"/>
                                            <p:tgtEl>
                                              <p:spTgt spid="14"/>
                                            </p:tgtEl>
                                            <p:attrNameLst>
                                              <p:attrName>ppt_w</p:attrName>
                                            </p:attrNameLst>
                                          </p:cBhvr>
                                          <p:tavLst>
                                            <p:tav tm="0">
                                              <p:val>
                                                <p:fltVal val="0"/>
                                              </p:val>
                                            </p:tav>
                                            <p:tav tm="100000">
                                              <p:val>
                                                <p:strVal val="#ppt_w"/>
                                              </p:val>
                                            </p:tav>
                                          </p:tavLst>
                                        </p:anim>
                                        <p:anim calcmode="lin" valueType="num">
                                          <p:cBhvr>
                                            <p:cTn id="106" dur="300" fill="hold"/>
                                            <p:tgtEl>
                                              <p:spTgt spid="14"/>
                                            </p:tgtEl>
                                            <p:attrNameLst>
                                              <p:attrName>ppt_h</p:attrName>
                                            </p:attrNameLst>
                                          </p:cBhvr>
                                          <p:tavLst>
                                            <p:tav tm="0">
                                              <p:val>
                                                <p:fltVal val="0"/>
                                              </p:val>
                                            </p:tav>
                                            <p:tav tm="100000">
                                              <p:val>
                                                <p:strVal val="#ppt_h"/>
                                              </p:val>
                                            </p:tav>
                                          </p:tavLst>
                                        </p:anim>
                                        <p:animEffect transition="in" filter="fade">
                                          <p:cBhvr>
                                            <p:cTn id="107" dur="300"/>
                                            <p:tgtEl>
                                              <p:spTgt spid="14"/>
                                            </p:tgtEl>
                                          </p:cBhvr>
                                        </p:animEffect>
                                      </p:childTnLst>
                                    </p:cTn>
                                  </p:par>
                                  <p:par>
                                    <p:cTn id="108" presetID="6" presetClass="emph" presetSubtype="0" autoRev="1" fill="hold" grpId="1" nodeType="withEffect">
                                      <p:stCondLst>
                                        <p:cond delay="300"/>
                                      </p:stCondLst>
                                      <p:childTnLst>
                                        <p:animScale>
                                          <p:cBhvr>
                                            <p:cTn id="109" dur="150" fill="hold"/>
                                            <p:tgtEl>
                                              <p:spTgt spid="14"/>
                                            </p:tgtEl>
                                          </p:cBhvr>
                                          <p:by x="110000" y="110000"/>
                                        </p:animScale>
                                      </p:childTnLst>
                                    </p:cTn>
                                  </p:par>
                                  <p:par>
                                    <p:cTn id="110" presetID="53" presetClass="entr" presetSubtype="16" fill="hold" grpId="0" nodeType="withEffect">
                                      <p:stCondLst>
                                        <p:cond delay="400"/>
                                      </p:stCondLst>
                                      <p:childTnLst>
                                        <p:set>
                                          <p:cBhvr>
                                            <p:cTn id="111" dur="1" fill="hold">
                                              <p:stCondLst>
                                                <p:cond delay="0"/>
                                              </p:stCondLst>
                                            </p:cTn>
                                            <p:tgtEl>
                                              <p:spTgt spid="31"/>
                                            </p:tgtEl>
                                            <p:attrNameLst>
                                              <p:attrName>style.visibility</p:attrName>
                                            </p:attrNameLst>
                                          </p:cBhvr>
                                          <p:to>
                                            <p:strVal val="visible"/>
                                          </p:to>
                                        </p:set>
                                        <p:anim calcmode="lin" valueType="num">
                                          <p:cBhvr>
                                            <p:cTn id="112" dur="300" fill="hold"/>
                                            <p:tgtEl>
                                              <p:spTgt spid="31"/>
                                            </p:tgtEl>
                                            <p:attrNameLst>
                                              <p:attrName>ppt_w</p:attrName>
                                            </p:attrNameLst>
                                          </p:cBhvr>
                                          <p:tavLst>
                                            <p:tav tm="0">
                                              <p:val>
                                                <p:fltVal val="0"/>
                                              </p:val>
                                            </p:tav>
                                            <p:tav tm="100000">
                                              <p:val>
                                                <p:strVal val="#ppt_w"/>
                                              </p:val>
                                            </p:tav>
                                          </p:tavLst>
                                        </p:anim>
                                        <p:anim calcmode="lin" valueType="num">
                                          <p:cBhvr>
                                            <p:cTn id="113" dur="300" fill="hold"/>
                                            <p:tgtEl>
                                              <p:spTgt spid="31"/>
                                            </p:tgtEl>
                                            <p:attrNameLst>
                                              <p:attrName>ppt_h</p:attrName>
                                            </p:attrNameLst>
                                          </p:cBhvr>
                                          <p:tavLst>
                                            <p:tav tm="0">
                                              <p:val>
                                                <p:fltVal val="0"/>
                                              </p:val>
                                            </p:tav>
                                            <p:tav tm="100000">
                                              <p:val>
                                                <p:strVal val="#ppt_h"/>
                                              </p:val>
                                            </p:tav>
                                          </p:tavLst>
                                        </p:anim>
                                        <p:animEffect transition="in" filter="fade">
                                          <p:cBhvr>
                                            <p:cTn id="114" dur="300"/>
                                            <p:tgtEl>
                                              <p:spTgt spid="31"/>
                                            </p:tgtEl>
                                          </p:cBhvr>
                                        </p:animEffect>
                                      </p:childTnLst>
                                    </p:cTn>
                                  </p:par>
                                  <p:par>
                                    <p:cTn id="115" presetID="6" presetClass="emph" presetSubtype="0" autoRev="1" fill="hold" grpId="1" nodeType="withEffect">
                                      <p:stCondLst>
                                        <p:cond delay="700"/>
                                      </p:stCondLst>
                                      <p:childTnLst>
                                        <p:animScale>
                                          <p:cBhvr>
                                            <p:cTn id="116" dur="150" fill="hold"/>
                                            <p:tgtEl>
                                              <p:spTgt spid="31"/>
                                            </p:tgtEl>
                                          </p:cBhvr>
                                          <p:by x="110000" y="110000"/>
                                        </p:animScale>
                                      </p:childTnLst>
                                    </p:cTn>
                                  </p:par>
                                  <p:par>
                                    <p:cTn id="117" presetID="53" presetClass="entr" presetSubtype="16" fill="hold" grpId="0" nodeType="withEffect">
                                      <p:stCondLst>
                                        <p:cond delay="100"/>
                                      </p:stCondLst>
                                      <p:childTnLst>
                                        <p:set>
                                          <p:cBhvr>
                                            <p:cTn id="118" dur="1" fill="hold">
                                              <p:stCondLst>
                                                <p:cond delay="0"/>
                                              </p:stCondLst>
                                            </p:cTn>
                                            <p:tgtEl>
                                              <p:spTgt spid="32"/>
                                            </p:tgtEl>
                                            <p:attrNameLst>
                                              <p:attrName>style.visibility</p:attrName>
                                            </p:attrNameLst>
                                          </p:cBhvr>
                                          <p:to>
                                            <p:strVal val="visible"/>
                                          </p:to>
                                        </p:set>
                                        <p:anim calcmode="lin" valueType="num">
                                          <p:cBhvr>
                                            <p:cTn id="119" dur="300" fill="hold"/>
                                            <p:tgtEl>
                                              <p:spTgt spid="32"/>
                                            </p:tgtEl>
                                            <p:attrNameLst>
                                              <p:attrName>ppt_w</p:attrName>
                                            </p:attrNameLst>
                                          </p:cBhvr>
                                          <p:tavLst>
                                            <p:tav tm="0">
                                              <p:val>
                                                <p:fltVal val="0"/>
                                              </p:val>
                                            </p:tav>
                                            <p:tav tm="100000">
                                              <p:val>
                                                <p:strVal val="#ppt_w"/>
                                              </p:val>
                                            </p:tav>
                                          </p:tavLst>
                                        </p:anim>
                                        <p:anim calcmode="lin" valueType="num">
                                          <p:cBhvr>
                                            <p:cTn id="120" dur="300" fill="hold"/>
                                            <p:tgtEl>
                                              <p:spTgt spid="32"/>
                                            </p:tgtEl>
                                            <p:attrNameLst>
                                              <p:attrName>ppt_h</p:attrName>
                                            </p:attrNameLst>
                                          </p:cBhvr>
                                          <p:tavLst>
                                            <p:tav tm="0">
                                              <p:val>
                                                <p:fltVal val="0"/>
                                              </p:val>
                                            </p:tav>
                                            <p:tav tm="100000">
                                              <p:val>
                                                <p:strVal val="#ppt_h"/>
                                              </p:val>
                                            </p:tav>
                                          </p:tavLst>
                                        </p:anim>
                                        <p:animEffect transition="in" filter="fade">
                                          <p:cBhvr>
                                            <p:cTn id="121" dur="300"/>
                                            <p:tgtEl>
                                              <p:spTgt spid="32"/>
                                            </p:tgtEl>
                                          </p:cBhvr>
                                        </p:animEffect>
                                      </p:childTnLst>
                                    </p:cTn>
                                  </p:par>
                                  <p:par>
                                    <p:cTn id="122" presetID="6" presetClass="emph" presetSubtype="0" autoRev="1" fill="hold" grpId="1" nodeType="withEffect">
                                      <p:stCondLst>
                                        <p:cond delay="400"/>
                                      </p:stCondLst>
                                      <p:childTnLst>
                                        <p:animScale>
                                          <p:cBhvr>
                                            <p:cTn id="123" dur="150" fill="hold"/>
                                            <p:tgtEl>
                                              <p:spTgt spid="32"/>
                                            </p:tgtEl>
                                          </p:cBhvr>
                                          <p:by x="110000" y="110000"/>
                                        </p:animScale>
                                      </p:childTnLst>
                                    </p:cTn>
                                  </p:par>
                                  <p:par>
                                    <p:cTn id="124" presetID="53" presetClass="entr" presetSubtype="16" fill="hold" grpId="0" nodeType="withEffect">
                                      <p:stCondLst>
                                        <p:cond delay="300"/>
                                      </p:stCondLst>
                                      <p:childTnLst>
                                        <p:set>
                                          <p:cBhvr>
                                            <p:cTn id="125" dur="1" fill="hold">
                                              <p:stCondLst>
                                                <p:cond delay="0"/>
                                              </p:stCondLst>
                                            </p:cTn>
                                            <p:tgtEl>
                                              <p:spTgt spid="22"/>
                                            </p:tgtEl>
                                            <p:attrNameLst>
                                              <p:attrName>style.visibility</p:attrName>
                                            </p:attrNameLst>
                                          </p:cBhvr>
                                          <p:to>
                                            <p:strVal val="visible"/>
                                          </p:to>
                                        </p:set>
                                        <p:anim calcmode="lin" valueType="num">
                                          <p:cBhvr>
                                            <p:cTn id="126" dur="300" fill="hold"/>
                                            <p:tgtEl>
                                              <p:spTgt spid="22"/>
                                            </p:tgtEl>
                                            <p:attrNameLst>
                                              <p:attrName>ppt_w</p:attrName>
                                            </p:attrNameLst>
                                          </p:cBhvr>
                                          <p:tavLst>
                                            <p:tav tm="0">
                                              <p:val>
                                                <p:fltVal val="0"/>
                                              </p:val>
                                            </p:tav>
                                            <p:tav tm="100000">
                                              <p:val>
                                                <p:strVal val="#ppt_w"/>
                                              </p:val>
                                            </p:tav>
                                          </p:tavLst>
                                        </p:anim>
                                        <p:anim calcmode="lin" valueType="num">
                                          <p:cBhvr>
                                            <p:cTn id="127" dur="300" fill="hold"/>
                                            <p:tgtEl>
                                              <p:spTgt spid="22"/>
                                            </p:tgtEl>
                                            <p:attrNameLst>
                                              <p:attrName>ppt_h</p:attrName>
                                            </p:attrNameLst>
                                          </p:cBhvr>
                                          <p:tavLst>
                                            <p:tav tm="0">
                                              <p:val>
                                                <p:fltVal val="0"/>
                                              </p:val>
                                            </p:tav>
                                            <p:tav tm="100000">
                                              <p:val>
                                                <p:strVal val="#ppt_h"/>
                                              </p:val>
                                            </p:tav>
                                          </p:tavLst>
                                        </p:anim>
                                        <p:animEffect transition="in" filter="fade">
                                          <p:cBhvr>
                                            <p:cTn id="128" dur="300"/>
                                            <p:tgtEl>
                                              <p:spTgt spid="22"/>
                                            </p:tgtEl>
                                          </p:cBhvr>
                                        </p:animEffect>
                                      </p:childTnLst>
                                    </p:cTn>
                                  </p:par>
                                  <p:par>
                                    <p:cTn id="129" presetID="6" presetClass="emph" presetSubtype="0" autoRev="1" fill="hold" grpId="1" nodeType="withEffect">
                                      <p:stCondLst>
                                        <p:cond delay="600"/>
                                      </p:stCondLst>
                                      <p:childTnLst>
                                        <p:animScale>
                                          <p:cBhvr>
                                            <p:cTn id="130" dur="150" fill="hold"/>
                                            <p:tgtEl>
                                              <p:spTgt spid="22"/>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300" fill="hold"/>
                                            <p:tgtEl>
                                              <p:spTgt spid="33"/>
                                            </p:tgtEl>
                                            <p:attrNameLst>
                                              <p:attrName>ppt_w</p:attrName>
                                            </p:attrNameLst>
                                          </p:cBhvr>
                                          <p:tavLst>
                                            <p:tav tm="0">
                                              <p:val>
                                                <p:fltVal val="0"/>
                                              </p:val>
                                            </p:tav>
                                            <p:tav tm="100000">
                                              <p:val>
                                                <p:strVal val="#ppt_w"/>
                                              </p:val>
                                            </p:tav>
                                          </p:tavLst>
                                        </p:anim>
                                        <p:anim calcmode="lin" valueType="num">
                                          <p:cBhvr>
                                            <p:cTn id="134" dur="300" fill="hold"/>
                                            <p:tgtEl>
                                              <p:spTgt spid="33"/>
                                            </p:tgtEl>
                                            <p:attrNameLst>
                                              <p:attrName>ppt_h</p:attrName>
                                            </p:attrNameLst>
                                          </p:cBhvr>
                                          <p:tavLst>
                                            <p:tav tm="0">
                                              <p:val>
                                                <p:fltVal val="0"/>
                                              </p:val>
                                            </p:tav>
                                            <p:tav tm="100000">
                                              <p:val>
                                                <p:strVal val="#ppt_h"/>
                                              </p:val>
                                            </p:tav>
                                          </p:tavLst>
                                        </p:anim>
                                        <p:animEffect transition="in" filter="fade">
                                          <p:cBhvr>
                                            <p:cTn id="135" dur="300"/>
                                            <p:tgtEl>
                                              <p:spTgt spid="33"/>
                                            </p:tgtEl>
                                          </p:cBhvr>
                                        </p:animEffect>
                                      </p:childTnLst>
                                    </p:cTn>
                                  </p:par>
                                  <p:par>
                                    <p:cTn id="136" presetID="6" presetClass="emph" presetSubtype="0" autoRev="1" fill="hold" grpId="1" nodeType="withEffect">
                                      <p:stCondLst>
                                        <p:cond delay="300"/>
                                      </p:stCondLst>
                                      <p:childTnLst>
                                        <p:animScale>
                                          <p:cBhvr>
                                            <p:cTn id="137" dur="150" fill="hold"/>
                                            <p:tgtEl>
                                              <p:spTgt spid="33"/>
                                            </p:tgtEl>
                                          </p:cBhvr>
                                          <p:by x="110000" y="110000"/>
                                        </p:animScale>
                                      </p:childTnLst>
                                    </p:cTn>
                                  </p:par>
                                  <p:par>
                                    <p:cTn id="138" presetID="53" presetClass="entr" presetSubtype="16" fill="hold" grpId="0" nodeType="withEffect">
                                      <p:stCondLst>
                                        <p:cond delay="200"/>
                                      </p:stCondLst>
                                      <p:childTnLst>
                                        <p:set>
                                          <p:cBhvr>
                                            <p:cTn id="139" dur="1" fill="hold">
                                              <p:stCondLst>
                                                <p:cond delay="0"/>
                                              </p:stCondLst>
                                            </p:cTn>
                                            <p:tgtEl>
                                              <p:spTgt spid="23"/>
                                            </p:tgtEl>
                                            <p:attrNameLst>
                                              <p:attrName>style.visibility</p:attrName>
                                            </p:attrNameLst>
                                          </p:cBhvr>
                                          <p:to>
                                            <p:strVal val="visible"/>
                                          </p:to>
                                        </p:set>
                                        <p:anim calcmode="lin" valueType="num">
                                          <p:cBhvr>
                                            <p:cTn id="140" dur="300" fill="hold"/>
                                            <p:tgtEl>
                                              <p:spTgt spid="23"/>
                                            </p:tgtEl>
                                            <p:attrNameLst>
                                              <p:attrName>ppt_w</p:attrName>
                                            </p:attrNameLst>
                                          </p:cBhvr>
                                          <p:tavLst>
                                            <p:tav tm="0">
                                              <p:val>
                                                <p:fltVal val="0"/>
                                              </p:val>
                                            </p:tav>
                                            <p:tav tm="100000">
                                              <p:val>
                                                <p:strVal val="#ppt_w"/>
                                              </p:val>
                                            </p:tav>
                                          </p:tavLst>
                                        </p:anim>
                                        <p:anim calcmode="lin" valueType="num">
                                          <p:cBhvr>
                                            <p:cTn id="141" dur="300" fill="hold"/>
                                            <p:tgtEl>
                                              <p:spTgt spid="23"/>
                                            </p:tgtEl>
                                            <p:attrNameLst>
                                              <p:attrName>ppt_h</p:attrName>
                                            </p:attrNameLst>
                                          </p:cBhvr>
                                          <p:tavLst>
                                            <p:tav tm="0">
                                              <p:val>
                                                <p:fltVal val="0"/>
                                              </p:val>
                                            </p:tav>
                                            <p:tav tm="100000">
                                              <p:val>
                                                <p:strVal val="#ppt_h"/>
                                              </p:val>
                                            </p:tav>
                                          </p:tavLst>
                                        </p:anim>
                                        <p:animEffect transition="in" filter="fade">
                                          <p:cBhvr>
                                            <p:cTn id="142" dur="300"/>
                                            <p:tgtEl>
                                              <p:spTgt spid="23"/>
                                            </p:tgtEl>
                                          </p:cBhvr>
                                        </p:animEffect>
                                      </p:childTnLst>
                                    </p:cTn>
                                  </p:par>
                                  <p:par>
                                    <p:cTn id="143" presetID="6" presetClass="emph" presetSubtype="0" autoRev="1" fill="hold" grpId="1" nodeType="withEffect">
                                      <p:stCondLst>
                                        <p:cond delay="500"/>
                                      </p:stCondLst>
                                      <p:childTnLst>
                                        <p:animScale>
                                          <p:cBhvr>
                                            <p:cTn id="144" dur="150" fill="hold"/>
                                            <p:tgtEl>
                                              <p:spTgt spid="23"/>
                                            </p:tgtEl>
                                          </p:cBhvr>
                                          <p:by x="110000" y="110000"/>
                                        </p:animScale>
                                      </p:childTnLst>
                                    </p:cTn>
                                  </p:par>
                                  <p:par>
                                    <p:cTn id="145" presetID="53" presetClass="entr" presetSubtype="16" fill="hold" grpId="0" nodeType="withEffect">
                                      <p:stCondLst>
                                        <p:cond delay="600"/>
                                      </p:stCondLst>
                                      <p:childTnLst>
                                        <p:set>
                                          <p:cBhvr>
                                            <p:cTn id="146" dur="1" fill="hold">
                                              <p:stCondLst>
                                                <p:cond delay="0"/>
                                              </p:stCondLst>
                                            </p:cTn>
                                            <p:tgtEl>
                                              <p:spTgt spid="24"/>
                                            </p:tgtEl>
                                            <p:attrNameLst>
                                              <p:attrName>style.visibility</p:attrName>
                                            </p:attrNameLst>
                                          </p:cBhvr>
                                          <p:to>
                                            <p:strVal val="visible"/>
                                          </p:to>
                                        </p:set>
                                        <p:anim calcmode="lin" valueType="num">
                                          <p:cBhvr>
                                            <p:cTn id="147" dur="300" fill="hold"/>
                                            <p:tgtEl>
                                              <p:spTgt spid="24"/>
                                            </p:tgtEl>
                                            <p:attrNameLst>
                                              <p:attrName>ppt_w</p:attrName>
                                            </p:attrNameLst>
                                          </p:cBhvr>
                                          <p:tavLst>
                                            <p:tav tm="0">
                                              <p:val>
                                                <p:fltVal val="0"/>
                                              </p:val>
                                            </p:tav>
                                            <p:tav tm="100000">
                                              <p:val>
                                                <p:strVal val="#ppt_w"/>
                                              </p:val>
                                            </p:tav>
                                          </p:tavLst>
                                        </p:anim>
                                        <p:anim calcmode="lin" valueType="num">
                                          <p:cBhvr>
                                            <p:cTn id="148" dur="300" fill="hold"/>
                                            <p:tgtEl>
                                              <p:spTgt spid="24"/>
                                            </p:tgtEl>
                                            <p:attrNameLst>
                                              <p:attrName>ppt_h</p:attrName>
                                            </p:attrNameLst>
                                          </p:cBhvr>
                                          <p:tavLst>
                                            <p:tav tm="0">
                                              <p:val>
                                                <p:fltVal val="0"/>
                                              </p:val>
                                            </p:tav>
                                            <p:tav tm="100000">
                                              <p:val>
                                                <p:strVal val="#ppt_h"/>
                                              </p:val>
                                            </p:tav>
                                          </p:tavLst>
                                        </p:anim>
                                        <p:animEffect transition="in" filter="fade">
                                          <p:cBhvr>
                                            <p:cTn id="149" dur="300"/>
                                            <p:tgtEl>
                                              <p:spTgt spid="24"/>
                                            </p:tgtEl>
                                          </p:cBhvr>
                                        </p:animEffect>
                                      </p:childTnLst>
                                    </p:cTn>
                                  </p:par>
                                  <p:par>
                                    <p:cTn id="150" presetID="6" presetClass="emph" presetSubtype="0" autoRev="1" fill="hold" grpId="1" nodeType="withEffect">
                                      <p:stCondLst>
                                        <p:cond delay="900"/>
                                      </p:stCondLst>
                                      <p:childTnLst>
                                        <p:animScale>
                                          <p:cBhvr>
                                            <p:cTn id="151" dur="150" fill="hold"/>
                                            <p:tgtEl>
                                              <p:spTgt spid="24"/>
                                            </p:tgtEl>
                                          </p:cBhvr>
                                          <p:by x="110000" y="110000"/>
                                        </p:animScale>
                                      </p:childTnLst>
                                    </p:cTn>
                                  </p:par>
                                  <p:par>
                                    <p:cTn id="152" presetID="53" presetClass="entr" presetSubtype="16" fill="hold" grpId="0" nodeType="withEffect">
                                      <p:stCondLst>
                                        <p:cond delay="100"/>
                                      </p:stCondLst>
                                      <p:childTnLst>
                                        <p:set>
                                          <p:cBhvr>
                                            <p:cTn id="153" dur="1" fill="hold">
                                              <p:stCondLst>
                                                <p:cond delay="0"/>
                                              </p:stCondLst>
                                            </p:cTn>
                                            <p:tgtEl>
                                              <p:spTgt spid="29"/>
                                            </p:tgtEl>
                                            <p:attrNameLst>
                                              <p:attrName>style.visibility</p:attrName>
                                            </p:attrNameLst>
                                          </p:cBhvr>
                                          <p:to>
                                            <p:strVal val="visible"/>
                                          </p:to>
                                        </p:set>
                                        <p:anim calcmode="lin" valueType="num">
                                          <p:cBhvr>
                                            <p:cTn id="154" dur="300" fill="hold"/>
                                            <p:tgtEl>
                                              <p:spTgt spid="29"/>
                                            </p:tgtEl>
                                            <p:attrNameLst>
                                              <p:attrName>ppt_w</p:attrName>
                                            </p:attrNameLst>
                                          </p:cBhvr>
                                          <p:tavLst>
                                            <p:tav tm="0">
                                              <p:val>
                                                <p:fltVal val="0"/>
                                              </p:val>
                                            </p:tav>
                                            <p:tav tm="100000">
                                              <p:val>
                                                <p:strVal val="#ppt_w"/>
                                              </p:val>
                                            </p:tav>
                                          </p:tavLst>
                                        </p:anim>
                                        <p:anim calcmode="lin" valueType="num">
                                          <p:cBhvr>
                                            <p:cTn id="155" dur="300" fill="hold"/>
                                            <p:tgtEl>
                                              <p:spTgt spid="29"/>
                                            </p:tgtEl>
                                            <p:attrNameLst>
                                              <p:attrName>ppt_h</p:attrName>
                                            </p:attrNameLst>
                                          </p:cBhvr>
                                          <p:tavLst>
                                            <p:tav tm="0">
                                              <p:val>
                                                <p:fltVal val="0"/>
                                              </p:val>
                                            </p:tav>
                                            <p:tav tm="100000">
                                              <p:val>
                                                <p:strVal val="#ppt_h"/>
                                              </p:val>
                                            </p:tav>
                                          </p:tavLst>
                                        </p:anim>
                                        <p:animEffect transition="in" filter="fade">
                                          <p:cBhvr>
                                            <p:cTn id="156" dur="300"/>
                                            <p:tgtEl>
                                              <p:spTgt spid="29"/>
                                            </p:tgtEl>
                                          </p:cBhvr>
                                        </p:animEffect>
                                      </p:childTnLst>
                                    </p:cTn>
                                  </p:par>
                                  <p:par>
                                    <p:cTn id="157" presetID="6" presetClass="emph" presetSubtype="0" autoRev="1" fill="hold" grpId="1" nodeType="withEffect">
                                      <p:stCondLst>
                                        <p:cond delay="400"/>
                                      </p:stCondLst>
                                      <p:childTnLst>
                                        <p:animScale>
                                          <p:cBhvr>
                                            <p:cTn id="158" dur="150" fill="hold"/>
                                            <p:tgtEl>
                                              <p:spTgt spid="29"/>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25"/>
                                            </p:tgtEl>
                                            <p:attrNameLst>
                                              <p:attrName>style.visibility</p:attrName>
                                            </p:attrNameLst>
                                          </p:cBhvr>
                                          <p:to>
                                            <p:strVal val="visible"/>
                                          </p:to>
                                        </p:set>
                                        <p:anim calcmode="lin" valueType="num">
                                          <p:cBhvr>
                                            <p:cTn id="161" dur="300" fill="hold"/>
                                            <p:tgtEl>
                                              <p:spTgt spid="25"/>
                                            </p:tgtEl>
                                            <p:attrNameLst>
                                              <p:attrName>ppt_w</p:attrName>
                                            </p:attrNameLst>
                                          </p:cBhvr>
                                          <p:tavLst>
                                            <p:tav tm="0">
                                              <p:val>
                                                <p:fltVal val="0"/>
                                              </p:val>
                                            </p:tav>
                                            <p:tav tm="100000">
                                              <p:val>
                                                <p:strVal val="#ppt_w"/>
                                              </p:val>
                                            </p:tav>
                                          </p:tavLst>
                                        </p:anim>
                                        <p:anim calcmode="lin" valueType="num">
                                          <p:cBhvr>
                                            <p:cTn id="162" dur="300" fill="hold"/>
                                            <p:tgtEl>
                                              <p:spTgt spid="25"/>
                                            </p:tgtEl>
                                            <p:attrNameLst>
                                              <p:attrName>ppt_h</p:attrName>
                                            </p:attrNameLst>
                                          </p:cBhvr>
                                          <p:tavLst>
                                            <p:tav tm="0">
                                              <p:val>
                                                <p:fltVal val="0"/>
                                              </p:val>
                                            </p:tav>
                                            <p:tav tm="100000">
                                              <p:val>
                                                <p:strVal val="#ppt_h"/>
                                              </p:val>
                                            </p:tav>
                                          </p:tavLst>
                                        </p:anim>
                                        <p:animEffect transition="in" filter="fade">
                                          <p:cBhvr>
                                            <p:cTn id="163" dur="300"/>
                                            <p:tgtEl>
                                              <p:spTgt spid="25"/>
                                            </p:tgtEl>
                                          </p:cBhvr>
                                        </p:animEffect>
                                      </p:childTnLst>
                                    </p:cTn>
                                  </p:par>
                                  <p:par>
                                    <p:cTn id="164" presetID="6" presetClass="emph" presetSubtype="0" autoRev="1" fill="hold" grpId="1" nodeType="withEffect">
                                      <p:stCondLst>
                                        <p:cond delay="300"/>
                                      </p:stCondLst>
                                      <p:childTnLst>
                                        <p:animScale>
                                          <p:cBhvr>
                                            <p:cTn id="165" dur="150" fill="hold"/>
                                            <p:tgtEl>
                                              <p:spTgt spid="25"/>
                                            </p:tgtEl>
                                          </p:cBhvr>
                                          <p:by x="110000" y="110000"/>
                                        </p:animScale>
                                      </p:childTnLst>
                                    </p:cTn>
                                  </p:par>
                                  <p:par>
                                    <p:cTn id="166" presetID="53" presetClass="entr" presetSubtype="16" fill="hold" grpId="0" nodeType="withEffect">
                                      <p:stCondLst>
                                        <p:cond delay="500"/>
                                      </p:stCondLst>
                                      <p:childTnLst>
                                        <p:set>
                                          <p:cBhvr>
                                            <p:cTn id="167" dur="1" fill="hold">
                                              <p:stCondLst>
                                                <p:cond delay="0"/>
                                              </p:stCondLst>
                                            </p:cTn>
                                            <p:tgtEl>
                                              <p:spTgt spid="27"/>
                                            </p:tgtEl>
                                            <p:attrNameLst>
                                              <p:attrName>style.visibility</p:attrName>
                                            </p:attrNameLst>
                                          </p:cBhvr>
                                          <p:to>
                                            <p:strVal val="visible"/>
                                          </p:to>
                                        </p:set>
                                        <p:anim calcmode="lin" valueType="num">
                                          <p:cBhvr>
                                            <p:cTn id="168" dur="300" fill="hold"/>
                                            <p:tgtEl>
                                              <p:spTgt spid="27"/>
                                            </p:tgtEl>
                                            <p:attrNameLst>
                                              <p:attrName>ppt_w</p:attrName>
                                            </p:attrNameLst>
                                          </p:cBhvr>
                                          <p:tavLst>
                                            <p:tav tm="0">
                                              <p:val>
                                                <p:fltVal val="0"/>
                                              </p:val>
                                            </p:tav>
                                            <p:tav tm="100000">
                                              <p:val>
                                                <p:strVal val="#ppt_w"/>
                                              </p:val>
                                            </p:tav>
                                          </p:tavLst>
                                        </p:anim>
                                        <p:anim calcmode="lin" valueType="num">
                                          <p:cBhvr>
                                            <p:cTn id="169" dur="300" fill="hold"/>
                                            <p:tgtEl>
                                              <p:spTgt spid="27"/>
                                            </p:tgtEl>
                                            <p:attrNameLst>
                                              <p:attrName>ppt_h</p:attrName>
                                            </p:attrNameLst>
                                          </p:cBhvr>
                                          <p:tavLst>
                                            <p:tav tm="0">
                                              <p:val>
                                                <p:fltVal val="0"/>
                                              </p:val>
                                            </p:tav>
                                            <p:tav tm="100000">
                                              <p:val>
                                                <p:strVal val="#ppt_h"/>
                                              </p:val>
                                            </p:tav>
                                          </p:tavLst>
                                        </p:anim>
                                        <p:animEffect transition="in" filter="fade">
                                          <p:cBhvr>
                                            <p:cTn id="170" dur="300"/>
                                            <p:tgtEl>
                                              <p:spTgt spid="27"/>
                                            </p:tgtEl>
                                          </p:cBhvr>
                                        </p:animEffect>
                                      </p:childTnLst>
                                    </p:cTn>
                                  </p:par>
                                  <p:par>
                                    <p:cTn id="171" presetID="6" presetClass="emph" presetSubtype="0" autoRev="1" fill="hold" grpId="1" nodeType="withEffect">
                                      <p:stCondLst>
                                        <p:cond delay="800"/>
                                      </p:stCondLst>
                                      <p:childTnLst>
                                        <p:animScale>
                                          <p:cBhvr>
                                            <p:cTn id="172" dur="150" fill="hold"/>
                                            <p:tgtEl>
                                              <p:spTgt spid="27"/>
                                            </p:tgtEl>
                                          </p:cBhvr>
                                          <p:by x="110000" y="110000"/>
                                        </p:animScale>
                                      </p:childTnLst>
                                    </p:cTn>
                                  </p:par>
                                  <p:par>
                                    <p:cTn id="173" presetID="53" presetClass="entr" presetSubtype="16" fill="hold" grpId="0" nodeType="withEffect">
                                      <p:stCondLst>
                                        <p:cond delay="300"/>
                                      </p:stCondLst>
                                      <p:childTnLst>
                                        <p:set>
                                          <p:cBhvr>
                                            <p:cTn id="174" dur="1" fill="hold">
                                              <p:stCondLst>
                                                <p:cond delay="0"/>
                                              </p:stCondLst>
                                            </p:cTn>
                                            <p:tgtEl>
                                              <p:spTgt spid="28"/>
                                            </p:tgtEl>
                                            <p:attrNameLst>
                                              <p:attrName>style.visibility</p:attrName>
                                            </p:attrNameLst>
                                          </p:cBhvr>
                                          <p:to>
                                            <p:strVal val="visible"/>
                                          </p:to>
                                        </p:set>
                                        <p:anim calcmode="lin" valueType="num">
                                          <p:cBhvr>
                                            <p:cTn id="175" dur="300" fill="hold"/>
                                            <p:tgtEl>
                                              <p:spTgt spid="28"/>
                                            </p:tgtEl>
                                            <p:attrNameLst>
                                              <p:attrName>ppt_w</p:attrName>
                                            </p:attrNameLst>
                                          </p:cBhvr>
                                          <p:tavLst>
                                            <p:tav tm="0">
                                              <p:val>
                                                <p:fltVal val="0"/>
                                              </p:val>
                                            </p:tav>
                                            <p:tav tm="100000">
                                              <p:val>
                                                <p:strVal val="#ppt_w"/>
                                              </p:val>
                                            </p:tav>
                                          </p:tavLst>
                                        </p:anim>
                                        <p:anim calcmode="lin" valueType="num">
                                          <p:cBhvr>
                                            <p:cTn id="176" dur="300" fill="hold"/>
                                            <p:tgtEl>
                                              <p:spTgt spid="28"/>
                                            </p:tgtEl>
                                            <p:attrNameLst>
                                              <p:attrName>ppt_h</p:attrName>
                                            </p:attrNameLst>
                                          </p:cBhvr>
                                          <p:tavLst>
                                            <p:tav tm="0">
                                              <p:val>
                                                <p:fltVal val="0"/>
                                              </p:val>
                                            </p:tav>
                                            <p:tav tm="100000">
                                              <p:val>
                                                <p:strVal val="#ppt_h"/>
                                              </p:val>
                                            </p:tav>
                                          </p:tavLst>
                                        </p:anim>
                                        <p:animEffect transition="in" filter="fade">
                                          <p:cBhvr>
                                            <p:cTn id="177" dur="300"/>
                                            <p:tgtEl>
                                              <p:spTgt spid="28"/>
                                            </p:tgtEl>
                                          </p:cBhvr>
                                        </p:animEffect>
                                      </p:childTnLst>
                                    </p:cTn>
                                  </p:par>
                                  <p:par>
                                    <p:cTn id="178" presetID="6" presetClass="emph" presetSubtype="0" autoRev="1" fill="hold" grpId="1" nodeType="withEffect">
                                      <p:stCondLst>
                                        <p:cond delay="600"/>
                                      </p:stCondLst>
                                      <p:childTnLst>
                                        <p:animScale>
                                          <p:cBhvr>
                                            <p:cTn id="179" dur="150" fill="hold"/>
                                            <p:tgtEl>
                                              <p:spTgt spid="28"/>
                                            </p:tgtEl>
                                          </p:cBhvr>
                                          <p:by x="110000" y="110000"/>
                                        </p:animScale>
                                      </p:childTnLst>
                                    </p:cTn>
                                  </p:par>
                                  <p:par>
                                    <p:cTn id="180" presetID="53" presetClass="entr" presetSubtype="16" fill="hold" grpId="0" nodeType="withEffect">
                                      <p:stCondLst>
                                        <p:cond delay="0"/>
                                      </p:stCondLst>
                                      <p:childTnLst>
                                        <p:set>
                                          <p:cBhvr>
                                            <p:cTn id="181" dur="1" fill="hold">
                                              <p:stCondLst>
                                                <p:cond delay="0"/>
                                              </p:stCondLst>
                                            </p:cTn>
                                            <p:tgtEl>
                                              <p:spTgt spid="26"/>
                                            </p:tgtEl>
                                            <p:attrNameLst>
                                              <p:attrName>style.visibility</p:attrName>
                                            </p:attrNameLst>
                                          </p:cBhvr>
                                          <p:to>
                                            <p:strVal val="visible"/>
                                          </p:to>
                                        </p:set>
                                        <p:anim calcmode="lin" valueType="num">
                                          <p:cBhvr>
                                            <p:cTn id="182" dur="300" fill="hold"/>
                                            <p:tgtEl>
                                              <p:spTgt spid="26"/>
                                            </p:tgtEl>
                                            <p:attrNameLst>
                                              <p:attrName>ppt_w</p:attrName>
                                            </p:attrNameLst>
                                          </p:cBhvr>
                                          <p:tavLst>
                                            <p:tav tm="0">
                                              <p:val>
                                                <p:fltVal val="0"/>
                                              </p:val>
                                            </p:tav>
                                            <p:tav tm="100000">
                                              <p:val>
                                                <p:strVal val="#ppt_w"/>
                                              </p:val>
                                            </p:tav>
                                          </p:tavLst>
                                        </p:anim>
                                        <p:anim calcmode="lin" valueType="num">
                                          <p:cBhvr>
                                            <p:cTn id="183" dur="300" fill="hold"/>
                                            <p:tgtEl>
                                              <p:spTgt spid="26"/>
                                            </p:tgtEl>
                                            <p:attrNameLst>
                                              <p:attrName>ppt_h</p:attrName>
                                            </p:attrNameLst>
                                          </p:cBhvr>
                                          <p:tavLst>
                                            <p:tav tm="0">
                                              <p:val>
                                                <p:fltVal val="0"/>
                                              </p:val>
                                            </p:tav>
                                            <p:tav tm="100000">
                                              <p:val>
                                                <p:strVal val="#ppt_h"/>
                                              </p:val>
                                            </p:tav>
                                          </p:tavLst>
                                        </p:anim>
                                        <p:animEffect transition="in" filter="fade">
                                          <p:cBhvr>
                                            <p:cTn id="184" dur="300"/>
                                            <p:tgtEl>
                                              <p:spTgt spid="26"/>
                                            </p:tgtEl>
                                          </p:cBhvr>
                                        </p:animEffect>
                                      </p:childTnLst>
                                    </p:cTn>
                                  </p:par>
                                  <p:par>
                                    <p:cTn id="185" presetID="6" presetClass="emph" presetSubtype="0" autoRev="1" fill="hold" grpId="1" nodeType="withEffect">
                                      <p:stCondLst>
                                        <p:cond delay="300"/>
                                      </p:stCondLst>
                                      <p:childTnLst>
                                        <p:animScale>
                                          <p:cBhvr>
                                            <p:cTn id="186" dur="150" fill="hold"/>
                                            <p:tgtEl>
                                              <p:spTgt spid="26"/>
                                            </p:tgtEl>
                                          </p:cBhvr>
                                          <p:by x="110000" y="110000"/>
                                        </p:animScale>
                                      </p:childTnLst>
                                    </p:cTn>
                                  </p:par>
                                  <p:par>
                                    <p:cTn id="187" presetID="53" presetClass="entr" presetSubtype="16" fill="hold" grpId="0" nodeType="withEffect">
                                      <p:stCondLst>
                                        <p:cond delay="500"/>
                                      </p:stCondLst>
                                      <p:childTnLst>
                                        <p:set>
                                          <p:cBhvr>
                                            <p:cTn id="188" dur="1" fill="hold">
                                              <p:stCondLst>
                                                <p:cond delay="0"/>
                                              </p:stCondLst>
                                            </p:cTn>
                                            <p:tgtEl>
                                              <p:spTgt spid="35"/>
                                            </p:tgtEl>
                                            <p:attrNameLst>
                                              <p:attrName>style.visibility</p:attrName>
                                            </p:attrNameLst>
                                          </p:cBhvr>
                                          <p:to>
                                            <p:strVal val="visible"/>
                                          </p:to>
                                        </p:set>
                                        <p:anim calcmode="lin" valueType="num">
                                          <p:cBhvr>
                                            <p:cTn id="189" dur="300" fill="hold"/>
                                            <p:tgtEl>
                                              <p:spTgt spid="35"/>
                                            </p:tgtEl>
                                            <p:attrNameLst>
                                              <p:attrName>ppt_w</p:attrName>
                                            </p:attrNameLst>
                                          </p:cBhvr>
                                          <p:tavLst>
                                            <p:tav tm="0">
                                              <p:val>
                                                <p:fltVal val="0"/>
                                              </p:val>
                                            </p:tav>
                                            <p:tav tm="100000">
                                              <p:val>
                                                <p:strVal val="#ppt_w"/>
                                              </p:val>
                                            </p:tav>
                                          </p:tavLst>
                                        </p:anim>
                                        <p:anim calcmode="lin" valueType="num">
                                          <p:cBhvr>
                                            <p:cTn id="190" dur="300" fill="hold"/>
                                            <p:tgtEl>
                                              <p:spTgt spid="35"/>
                                            </p:tgtEl>
                                            <p:attrNameLst>
                                              <p:attrName>ppt_h</p:attrName>
                                            </p:attrNameLst>
                                          </p:cBhvr>
                                          <p:tavLst>
                                            <p:tav tm="0">
                                              <p:val>
                                                <p:fltVal val="0"/>
                                              </p:val>
                                            </p:tav>
                                            <p:tav tm="100000">
                                              <p:val>
                                                <p:strVal val="#ppt_h"/>
                                              </p:val>
                                            </p:tav>
                                          </p:tavLst>
                                        </p:anim>
                                        <p:animEffect transition="in" filter="fade">
                                          <p:cBhvr>
                                            <p:cTn id="191" dur="300"/>
                                            <p:tgtEl>
                                              <p:spTgt spid="35"/>
                                            </p:tgtEl>
                                          </p:cBhvr>
                                        </p:animEffect>
                                      </p:childTnLst>
                                    </p:cTn>
                                  </p:par>
                                  <p:par>
                                    <p:cTn id="192" presetID="6" presetClass="emph" presetSubtype="0" autoRev="1" fill="hold" grpId="1" nodeType="withEffect">
                                      <p:stCondLst>
                                        <p:cond delay="800"/>
                                      </p:stCondLst>
                                      <p:childTnLst>
                                        <p:animScale>
                                          <p:cBhvr>
                                            <p:cTn id="193" dur="150" fill="hold"/>
                                            <p:tgtEl>
                                              <p:spTgt spid="35"/>
                                            </p:tgtEl>
                                          </p:cBhvr>
                                          <p:by x="110000" y="110000"/>
                                        </p:animScale>
                                      </p:childTnLst>
                                    </p:cTn>
                                  </p:par>
                                  <p:par>
                                    <p:cTn id="194" presetID="2" presetClass="entr" presetSubtype="2" fill="hold" grpId="0" nodeType="withEffect" p14:presetBounceEnd="50000">
                                      <p:stCondLst>
                                        <p:cond delay="800"/>
                                      </p:stCondLst>
                                      <p:childTnLst>
                                        <p:set>
                                          <p:cBhvr>
                                            <p:cTn id="195" dur="1" fill="hold">
                                              <p:stCondLst>
                                                <p:cond delay="0"/>
                                              </p:stCondLst>
                                            </p:cTn>
                                            <p:tgtEl>
                                              <p:spTgt spid="36"/>
                                            </p:tgtEl>
                                            <p:attrNameLst>
                                              <p:attrName>style.visibility</p:attrName>
                                            </p:attrNameLst>
                                          </p:cBhvr>
                                          <p:to>
                                            <p:strVal val="visible"/>
                                          </p:to>
                                        </p:set>
                                        <p:anim calcmode="lin" valueType="num" p14:bounceEnd="50000">
                                          <p:cBhvr additive="base">
                                            <p:cTn id="196"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197" dur="500" fill="hold"/>
                                            <p:tgtEl>
                                              <p:spTgt spid="36"/>
                                            </p:tgtEl>
                                            <p:attrNameLst>
                                              <p:attrName>ppt_y</p:attrName>
                                            </p:attrNameLst>
                                          </p:cBhvr>
                                          <p:tavLst>
                                            <p:tav tm="0">
                                              <p:val>
                                                <p:strVal val="#ppt_y"/>
                                              </p:val>
                                            </p:tav>
                                            <p:tav tm="100000">
                                              <p:val>
                                                <p:strVal val="#ppt_y"/>
                                              </p:val>
                                            </p:tav>
                                          </p:tavLst>
                                        </p:anim>
                                      </p:childTnLst>
                                    </p:cTn>
                                  </p:par>
                                  <p:par>
                                    <p:cTn id="198" presetID="53" presetClass="entr" presetSubtype="16" fill="hold" grpId="0" nodeType="withEffect">
                                      <p:stCondLst>
                                        <p:cond delay="800"/>
                                      </p:stCondLst>
                                      <p:childTnLst>
                                        <p:set>
                                          <p:cBhvr>
                                            <p:cTn id="199" dur="1" fill="hold">
                                              <p:stCondLst>
                                                <p:cond delay="0"/>
                                              </p:stCondLst>
                                            </p:cTn>
                                            <p:tgtEl>
                                              <p:spTgt spid="21"/>
                                            </p:tgtEl>
                                            <p:attrNameLst>
                                              <p:attrName>style.visibility</p:attrName>
                                            </p:attrNameLst>
                                          </p:cBhvr>
                                          <p:to>
                                            <p:strVal val="visible"/>
                                          </p:to>
                                        </p:set>
                                        <p:anim calcmode="lin" valueType="num">
                                          <p:cBhvr>
                                            <p:cTn id="200" dur="300" fill="hold"/>
                                            <p:tgtEl>
                                              <p:spTgt spid="21"/>
                                            </p:tgtEl>
                                            <p:attrNameLst>
                                              <p:attrName>ppt_w</p:attrName>
                                            </p:attrNameLst>
                                          </p:cBhvr>
                                          <p:tavLst>
                                            <p:tav tm="0">
                                              <p:val>
                                                <p:fltVal val="0"/>
                                              </p:val>
                                            </p:tav>
                                            <p:tav tm="100000">
                                              <p:val>
                                                <p:strVal val="#ppt_w"/>
                                              </p:val>
                                            </p:tav>
                                          </p:tavLst>
                                        </p:anim>
                                        <p:anim calcmode="lin" valueType="num">
                                          <p:cBhvr>
                                            <p:cTn id="201" dur="300" fill="hold"/>
                                            <p:tgtEl>
                                              <p:spTgt spid="21"/>
                                            </p:tgtEl>
                                            <p:attrNameLst>
                                              <p:attrName>ppt_h</p:attrName>
                                            </p:attrNameLst>
                                          </p:cBhvr>
                                          <p:tavLst>
                                            <p:tav tm="0">
                                              <p:val>
                                                <p:fltVal val="0"/>
                                              </p:val>
                                            </p:tav>
                                            <p:tav tm="100000">
                                              <p:val>
                                                <p:strVal val="#ppt_h"/>
                                              </p:val>
                                            </p:tav>
                                          </p:tavLst>
                                        </p:anim>
                                        <p:animEffect transition="in" filter="fade">
                                          <p:cBhvr>
                                            <p:cTn id="202" dur="300"/>
                                            <p:tgtEl>
                                              <p:spTgt spid="21"/>
                                            </p:tgtEl>
                                          </p:cBhvr>
                                        </p:animEffect>
                                      </p:childTnLst>
                                    </p:cTn>
                                  </p:par>
                                  <p:par>
                                    <p:cTn id="203" presetID="6" presetClass="emph" presetSubtype="0" autoRev="1" fill="hold" grpId="1" nodeType="withEffect">
                                      <p:stCondLst>
                                        <p:cond delay="1100"/>
                                      </p:stCondLst>
                                      <p:childTnLst>
                                        <p:animScale>
                                          <p:cBhvr>
                                            <p:cTn id="204" dur="150" fill="hold"/>
                                            <p:tgtEl>
                                              <p:spTgt spid="2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10" grpId="0" animBg="1"/>
          <p:bldP spid="10"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p:bldP spid="35" grpId="1"/>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300"/>
                                      </p:stCondLst>
                                      <p:childTnLst>
                                        <p:set>
                                          <p:cBhvr>
                                            <p:cTn id="27" dur="1" fill="hold">
                                              <p:stCondLst>
                                                <p:cond delay="0"/>
                                              </p:stCondLst>
                                            </p:cTn>
                                            <p:tgtEl>
                                              <p:spTgt spid="10"/>
                                            </p:tgtEl>
                                            <p:attrNameLst>
                                              <p:attrName>style.visibility</p:attrName>
                                            </p:attrNameLst>
                                          </p:cBhvr>
                                          <p:to>
                                            <p:strVal val="visible"/>
                                          </p:to>
                                        </p:set>
                                        <p:anim calcmode="lin" valueType="num">
                                          <p:cBhvr>
                                            <p:cTn id="28" dur="300" fill="hold"/>
                                            <p:tgtEl>
                                              <p:spTgt spid="10"/>
                                            </p:tgtEl>
                                            <p:attrNameLst>
                                              <p:attrName>ppt_w</p:attrName>
                                            </p:attrNameLst>
                                          </p:cBhvr>
                                          <p:tavLst>
                                            <p:tav tm="0">
                                              <p:val>
                                                <p:fltVal val="0"/>
                                              </p:val>
                                            </p:tav>
                                            <p:tav tm="100000">
                                              <p:val>
                                                <p:strVal val="#ppt_w"/>
                                              </p:val>
                                            </p:tav>
                                          </p:tavLst>
                                        </p:anim>
                                        <p:anim calcmode="lin" valueType="num">
                                          <p:cBhvr>
                                            <p:cTn id="29" dur="300" fill="hold"/>
                                            <p:tgtEl>
                                              <p:spTgt spid="10"/>
                                            </p:tgtEl>
                                            <p:attrNameLst>
                                              <p:attrName>ppt_h</p:attrName>
                                            </p:attrNameLst>
                                          </p:cBhvr>
                                          <p:tavLst>
                                            <p:tav tm="0">
                                              <p:val>
                                                <p:fltVal val="0"/>
                                              </p:val>
                                            </p:tav>
                                            <p:tav tm="100000">
                                              <p:val>
                                                <p:strVal val="#ppt_h"/>
                                              </p:val>
                                            </p:tav>
                                          </p:tavLst>
                                        </p:anim>
                                        <p:animEffect transition="in" filter="fade">
                                          <p:cBhvr>
                                            <p:cTn id="30" dur="300"/>
                                            <p:tgtEl>
                                              <p:spTgt spid="10"/>
                                            </p:tgtEl>
                                          </p:cBhvr>
                                        </p:animEffect>
                                      </p:childTnLst>
                                    </p:cTn>
                                  </p:par>
                                  <p:par>
                                    <p:cTn id="31" presetID="6" presetClass="emph" presetSubtype="0" autoRev="1" fill="hold" grpId="1" nodeType="withEffect">
                                      <p:stCondLst>
                                        <p:cond delay="600"/>
                                      </p:stCondLst>
                                      <p:childTnLst>
                                        <p:animScale>
                                          <p:cBhvr>
                                            <p:cTn id="32" dur="150" fill="hold"/>
                                            <p:tgtEl>
                                              <p:spTgt spid="10"/>
                                            </p:tgtEl>
                                          </p:cBhvr>
                                          <p:by x="110000" y="110000"/>
                                        </p:animScale>
                                      </p:childTnLst>
                                    </p:cTn>
                                  </p:par>
                                  <p:par>
                                    <p:cTn id="33" presetID="53" presetClass="entr" presetSubtype="16" fill="hold" grpId="0" nodeType="withEffect">
                                      <p:stCondLst>
                                        <p:cond delay="20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par>
                                    <p:cTn id="38" presetID="6" presetClass="emph" presetSubtype="0" autoRev="1" fill="hold" grpId="1" nodeType="withEffect">
                                      <p:stCondLst>
                                        <p:cond delay="500"/>
                                      </p:stCondLst>
                                      <p:childTnLst>
                                        <p:animScale>
                                          <p:cBhvr>
                                            <p:cTn id="39" dur="150" fill="hold"/>
                                            <p:tgtEl>
                                              <p:spTgt spid="7"/>
                                            </p:tgtEl>
                                          </p:cBhvr>
                                          <p:by x="110000" y="110000"/>
                                        </p:animScale>
                                      </p:childTnLst>
                                    </p:cTn>
                                  </p:par>
                                  <p:par>
                                    <p:cTn id="40" presetID="53" presetClass="entr" presetSubtype="16"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300" fill="hold"/>
                                            <p:tgtEl>
                                              <p:spTgt spid="6"/>
                                            </p:tgtEl>
                                            <p:attrNameLst>
                                              <p:attrName>ppt_w</p:attrName>
                                            </p:attrNameLst>
                                          </p:cBhvr>
                                          <p:tavLst>
                                            <p:tav tm="0">
                                              <p:val>
                                                <p:fltVal val="0"/>
                                              </p:val>
                                            </p:tav>
                                            <p:tav tm="100000">
                                              <p:val>
                                                <p:strVal val="#ppt_w"/>
                                              </p:val>
                                            </p:tav>
                                          </p:tavLst>
                                        </p:anim>
                                        <p:anim calcmode="lin" valueType="num">
                                          <p:cBhvr>
                                            <p:cTn id="43" dur="300" fill="hold"/>
                                            <p:tgtEl>
                                              <p:spTgt spid="6"/>
                                            </p:tgtEl>
                                            <p:attrNameLst>
                                              <p:attrName>ppt_h</p:attrName>
                                            </p:attrNameLst>
                                          </p:cBhvr>
                                          <p:tavLst>
                                            <p:tav tm="0">
                                              <p:val>
                                                <p:fltVal val="0"/>
                                              </p:val>
                                            </p:tav>
                                            <p:tav tm="100000">
                                              <p:val>
                                                <p:strVal val="#ppt_h"/>
                                              </p:val>
                                            </p:tav>
                                          </p:tavLst>
                                        </p:anim>
                                        <p:animEffect transition="in" filter="fade">
                                          <p:cBhvr>
                                            <p:cTn id="44" dur="300"/>
                                            <p:tgtEl>
                                              <p:spTgt spid="6"/>
                                            </p:tgtEl>
                                          </p:cBhvr>
                                        </p:animEffect>
                                      </p:childTnLst>
                                    </p:cTn>
                                  </p:par>
                                  <p:par>
                                    <p:cTn id="45" presetID="6" presetClass="emph" presetSubtype="0" autoRev="1" fill="hold" grpId="1" nodeType="withEffect">
                                      <p:stCondLst>
                                        <p:cond delay="300"/>
                                      </p:stCondLst>
                                      <p:childTnLst>
                                        <p:animScale>
                                          <p:cBhvr>
                                            <p:cTn id="46" dur="150" fill="hold"/>
                                            <p:tgtEl>
                                              <p:spTgt spid="6"/>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300" fill="hold"/>
                                            <p:tgtEl>
                                              <p:spTgt spid="16"/>
                                            </p:tgtEl>
                                            <p:attrNameLst>
                                              <p:attrName>ppt_w</p:attrName>
                                            </p:attrNameLst>
                                          </p:cBhvr>
                                          <p:tavLst>
                                            <p:tav tm="0">
                                              <p:val>
                                                <p:fltVal val="0"/>
                                              </p:val>
                                            </p:tav>
                                            <p:tav tm="100000">
                                              <p:val>
                                                <p:strVal val="#ppt_w"/>
                                              </p:val>
                                            </p:tav>
                                          </p:tavLst>
                                        </p:anim>
                                        <p:anim calcmode="lin" valueType="num">
                                          <p:cBhvr>
                                            <p:cTn id="64" dur="300" fill="hold"/>
                                            <p:tgtEl>
                                              <p:spTgt spid="16"/>
                                            </p:tgtEl>
                                            <p:attrNameLst>
                                              <p:attrName>ppt_h</p:attrName>
                                            </p:attrNameLst>
                                          </p:cBhvr>
                                          <p:tavLst>
                                            <p:tav tm="0">
                                              <p:val>
                                                <p:fltVal val="0"/>
                                              </p:val>
                                            </p:tav>
                                            <p:tav tm="100000">
                                              <p:val>
                                                <p:strVal val="#ppt_h"/>
                                              </p:val>
                                            </p:tav>
                                          </p:tavLst>
                                        </p:anim>
                                        <p:animEffect transition="in" filter="fade">
                                          <p:cBhvr>
                                            <p:cTn id="65" dur="300"/>
                                            <p:tgtEl>
                                              <p:spTgt spid="16"/>
                                            </p:tgtEl>
                                          </p:cBhvr>
                                        </p:animEffect>
                                      </p:childTnLst>
                                    </p:cTn>
                                  </p:par>
                                  <p:par>
                                    <p:cTn id="66" presetID="6" presetClass="emph" presetSubtype="0" autoRev="1" fill="hold" grpId="1" nodeType="withEffect">
                                      <p:stCondLst>
                                        <p:cond delay="300"/>
                                      </p:stCondLst>
                                      <p:childTnLst>
                                        <p:animScale>
                                          <p:cBhvr>
                                            <p:cTn id="67" dur="150" fill="hold"/>
                                            <p:tgtEl>
                                              <p:spTgt spid="16"/>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p:cTn id="70" dur="300" fill="hold"/>
                                            <p:tgtEl>
                                              <p:spTgt spid="17"/>
                                            </p:tgtEl>
                                            <p:attrNameLst>
                                              <p:attrName>ppt_w</p:attrName>
                                            </p:attrNameLst>
                                          </p:cBhvr>
                                          <p:tavLst>
                                            <p:tav tm="0">
                                              <p:val>
                                                <p:fltVal val="0"/>
                                              </p:val>
                                            </p:tav>
                                            <p:tav tm="100000">
                                              <p:val>
                                                <p:strVal val="#ppt_w"/>
                                              </p:val>
                                            </p:tav>
                                          </p:tavLst>
                                        </p:anim>
                                        <p:anim calcmode="lin" valueType="num">
                                          <p:cBhvr>
                                            <p:cTn id="71" dur="300" fill="hold"/>
                                            <p:tgtEl>
                                              <p:spTgt spid="17"/>
                                            </p:tgtEl>
                                            <p:attrNameLst>
                                              <p:attrName>ppt_h</p:attrName>
                                            </p:attrNameLst>
                                          </p:cBhvr>
                                          <p:tavLst>
                                            <p:tav tm="0">
                                              <p:val>
                                                <p:fltVal val="0"/>
                                              </p:val>
                                            </p:tav>
                                            <p:tav tm="100000">
                                              <p:val>
                                                <p:strVal val="#ppt_h"/>
                                              </p:val>
                                            </p:tav>
                                          </p:tavLst>
                                        </p:anim>
                                        <p:animEffect transition="in" filter="fade">
                                          <p:cBhvr>
                                            <p:cTn id="72" dur="300"/>
                                            <p:tgtEl>
                                              <p:spTgt spid="17"/>
                                            </p:tgtEl>
                                          </p:cBhvr>
                                        </p:animEffect>
                                      </p:childTnLst>
                                    </p:cTn>
                                  </p:par>
                                  <p:par>
                                    <p:cTn id="73" presetID="6" presetClass="emph" presetSubtype="0" autoRev="1" fill="hold" grpId="1" nodeType="withEffect">
                                      <p:stCondLst>
                                        <p:cond delay="300"/>
                                      </p:stCondLst>
                                      <p:childTnLst>
                                        <p:animScale>
                                          <p:cBhvr>
                                            <p:cTn id="74" dur="150" fill="hold"/>
                                            <p:tgtEl>
                                              <p:spTgt spid="17"/>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300" fill="hold"/>
                                            <p:tgtEl>
                                              <p:spTgt spid="15"/>
                                            </p:tgtEl>
                                            <p:attrNameLst>
                                              <p:attrName>ppt_w</p:attrName>
                                            </p:attrNameLst>
                                          </p:cBhvr>
                                          <p:tavLst>
                                            <p:tav tm="0">
                                              <p:val>
                                                <p:fltVal val="0"/>
                                              </p:val>
                                            </p:tav>
                                            <p:tav tm="100000">
                                              <p:val>
                                                <p:strVal val="#ppt_w"/>
                                              </p:val>
                                            </p:tav>
                                          </p:tavLst>
                                        </p:anim>
                                        <p:anim calcmode="lin" valueType="num">
                                          <p:cBhvr>
                                            <p:cTn id="78" dur="300" fill="hold"/>
                                            <p:tgtEl>
                                              <p:spTgt spid="15"/>
                                            </p:tgtEl>
                                            <p:attrNameLst>
                                              <p:attrName>ppt_h</p:attrName>
                                            </p:attrNameLst>
                                          </p:cBhvr>
                                          <p:tavLst>
                                            <p:tav tm="0">
                                              <p:val>
                                                <p:fltVal val="0"/>
                                              </p:val>
                                            </p:tav>
                                            <p:tav tm="100000">
                                              <p:val>
                                                <p:strVal val="#ppt_h"/>
                                              </p:val>
                                            </p:tav>
                                          </p:tavLst>
                                        </p:anim>
                                        <p:animEffect transition="in" filter="fade">
                                          <p:cBhvr>
                                            <p:cTn id="79" dur="300"/>
                                            <p:tgtEl>
                                              <p:spTgt spid="15"/>
                                            </p:tgtEl>
                                          </p:cBhvr>
                                        </p:animEffect>
                                      </p:childTnLst>
                                    </p:cTn>
                                  </p:par>
                                  <p:par>
                                    <p:cTn id="80" presetID="6" presetClass="emph" presetSubtype="0" autoRev="1" fill="hold" grpId="1" nodeType="withEffect">
                                      <p:stCondLst>
                                        <p:cond delay="300"/>
                                      </p:stCondLst>
                                      <p:childTnLst>
                                        <p:animScale>
                                          <p:cBhvr>
                                            <p:cTn id="81" dur="150" fill="hold"/>
                                            <p:tgtEl>
                                              <p:spTgt spid="15"/>
                                            </p:tgtEl>
                                          </p:cBhvr>
                                          <p:by x="110000" y="110000"/>
                                        </p:animScale>
                                      </p:childTnLst>
                                    </p:cTn>
                                  </p:par>
                                  <p:par>
                                    <p:cTn id="82" presetID="53" presetClass="entr" presetSubtype="16" fill="hold" grpId="0" nodeType="withEffect">
                                      <p:stCondLst>
                                        <p:cond delay="200"/>
                                      </p:stCondLst>
                                      <p:childTnLst>
                                        <p:set>
                                          <p:cBhvr>
                                            <p:cTn id="83" dur="1" fill="hold">
                                              <p:stCondLst>
                                                <p:cond delay="0"/>
                                              </p:stCondLst>
                                            </p:cTn>
                                            <p:tgtEl>
                                              <p:spTgt spid="18"/>
                                            </p:tgtEl>
                                            <p:attrNameLst>
                                              <p:attrName>style.visibility</p:attrName>
                                            </p:attrNameLst>
                                          </p:cBhvr>
                                          <p:to>
                                            <p:strVal val="visible"/>
                                          </p:to>
                                        </p:set>
                                        <p:anim calcmode="lin" valueType="num">
                                          <p:cBhvr>
                                            <p:cTn id="84" dur="300" fill="hold"/>
                                            <p:tgtEl>
                                              <p:spTgt spid="18"/>
                                            </p:tgtEl>
                                            <p:attrNameLst>
                                              <p:attrName>ppt_w</p:attrName>
                                            </p:attrNameLst>
                                          </p:cBhvr>
                                          <p:tavLst>
                                            <p:tav tm="0">
                                              <p:val>
                                                <p:fltVal val="0"/>
                                              </p:val>
                                            </p:tav>
                                            <p:tav tm="100000">
                                              <p:val>
                                                <p:strVal val="#ppt_w"/>
                                              </p:val>
                                            </p:tav>
                                          </p:tavLst>
                                        </p:anim>
                                        <p:anim calcmode="lin" valueType="num">
                                          <p:cBhvr>
                                            <p:cTn id="85" dur="300" fill="hold"/>
                                            <p:tgtEl>
                                              <p:spTgt spid="18"/>
                                            </p:tgtEl>
                                            <p:attrNameLst>
                                              <p:attrName>ppt_h</p:attrName>
                                            </p:attrNameLst>
                                          </p:cBhvr>
                                          <p:tavLst>
                                            <p:tav tm="0">
                                              <p:val>
                                                <p:fltVal val="0"/>
                                              </p:val>
                                            </p:tav>
                                            <p:tav tm="100000">
                                              <p:val>
                                                <p:strVal val="#ppt_h"/>
                                              </p:val>
                                            </p:tav>
                                          </p:tavLst>
                                        </p:anim>
                                        <p:animEffect transition="in" filter="fade">
                                          <p:cBhvr>
                                            <p:cTn id="86" dur="300"/>
                                            <p:tgtEl>
                                              <p:spTgt spid="18"/>
                                            </p:tgtEl>
                                          </p:cBhvr>
                                        </p:animEffect>
                                      </p:childTnLst>
                                    </p:cTn>
                                  </p:par>
                                  <p:par>
                                    <p:cTn id="87" presetID="6" presetClass="emph" presetSubtype="0" autoRev="1" fill="hold" grpId="1" nodeType="withEffect">
                                      <p:stCondLst>
                                        <p:cond delay="500"/>
                                      </p:stCondLst>
                                      <p:childTnLst>
                                        <p:animScale>
                                          <p:cBhvr>
                                            <p:cTn id="88" dur="150" fill="hold"/>
                                            <p:tgtEl>
                                              <p:spTgt spid="18"/>
                                            </p:tgtEl>
                                          </p:cBhvr>
                                          <p:by x="110000" y="110000"/>
                                        </p:animScale>
                                      </p:childTnLst>
                                    </p:cTn>
                                  </p:par>
                                  <p:par>
                                    <p:cTn id="89" presetID="53" presetClass="entr" presetSubtype="16" fill="hold" grpId="0" nodeType="withEffect">
                                      <p:stCondLst>
                                        <p:cond delay="60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900"/>
                                      </p:stCondLst>
                                      <p:childTnLst>
                                        <p:animScale>
                                          <p:cBhvr>
                                            <p:cTn id="95" dur="150" fill="hold"/>
                                            <p:tgtEl>
                                              <p:spTgt spid="20"/>
                                            </p:tgtEl>
                                          </p:cBhvr>
                                          <p:by x="110000" y="110000"/>
                                        </p:animScale>
                                      </p:childTnLst>
                                    </p:cTn>
                                  </p:par>
                                  <p:par>
                                    <p:cTn id="96" presetID="53" presetClass="entr" presetSubtype="16" fill="hold" grpId="0" nodeType="withEffect">
                                      <p:stCondLst>
                                        <p:cond delay="200"/>
                                      </p:stCondLst>
                                      <p:childTnLst>
                                        <p:set>
                                          <p:cBhvr>
                                            <p:cTn id="97" dur="1" fill="hold">
                                              <p:stCondLst>
                                                <p:cond delay="0"/>
                                              </p:stCondLst>
                                            </p:cTn>
                                            <p:tgtEl>
                                              <p:spTgt spid="34"/>
                                            </p:tgtEl>
                                            <p:attrNameLst>
                                              <p:attrName>style.visibility</p:attrName>
                                            </p:attrNameLst>
                                          </p:cBhvr>
                                          <p:to>
                                            <p:strVal val="visible"/>
                                          </p:to>
                                        </p:set>
                                        <p:anim calcmode="lin" valueType="num">
                                          <p:cBhvr>
                                            <p:cTn id="98" dur="300" fill="hold"/>
                                            <p:tgtEl>
                                              <p:spTgt spid="34"/>
                                            </p:tgtEl>
                                            <p:attrNameLst>
                                              <p:attrName>ppt_w</p:attrName>
                                            </p:attrNameLst>
                                          </p:cBhvr>
                                          <p:tavLst>
                                            <p:tav tm="0">
                                              <p:val>
                                                <p:fltVal val="0"/>
                                              </p:val>
                                            </p:tav>
                                            <p:tav tm="100000">
                                              <p:val>
                                                <p:strVal val="#ppt_w"/>
                                              </p:val>
                                            </p:tav>
                                          </p:tavLst>
                                        </p:anim>
                                        <p:anim calcmode="lin" valueType="num">
                                          <p:cBhvr>
                                            <p:cTn id="99" dur="300" fill="hold"/>
                                            <p:tgtEl>
                                              <p:spTgt spid="34"/>
                                            </p:tgtEl>
                                            <p:attrNameLst>
                                              <p:attrName>ppt_h</p:attrName>
                                            </p:attrNameLst>
                                          </p:cBhvr>
                                          <p:tavLst>
                                            <p:tav tm="0">
                                              <p:val>
                                                <p:fltVal val="0"/>
                                              </p:val>
                                            </p:tav>
                                            <p:tav tm="100000">
                                              <p:val>
                                                <p:strVal val="#ppt_h"/>
                                              </p:val>
                                            </p:tav>
                                          </p:tavLst>
                                        </p:anim>
                                        <p:animEffect transition="in" filter="fade">
                                          <p:cBhvr>
                                            <p:cTn id="100" dur="300"/>
                                            <p:tgtEl>
                                              <p:spTgt spid="34"/>
                                            </p:tgtEl>
                                          </p:cBhvr>
                                        </p:animEffect>
                                      </p:childTnLst>
                                    </p:cTn>
                                  </p:par>
                                  <p:par>
                                    <p:cTn id="101" presetID="6" presetClass="emph" presetSubtype="0" autoRev="1" fill="hold" grpId="1" nodeType="withEffect">
                                      <p:stCondLst>
                                        <p:cond delay="500"/>
                                      </p:stCondLst>
                                      <p:childTnLst>
                                        <p:animScale>
                                          <p:cBhvr>
                                            <p:cTn id="102" dur="150" fill="hold"/>
                                            <p:tgtEl>
                                              <p:spTgt spid="34"/>
                                            </p:tgtEl>
                                          </p:cBhvr>
                                          <p:by x="110000" y="110000"/>
                                        </p:animScale>
                                      </p:childTnLst>
                                    </p:cTn>
                                  </p:par>
                                  <p:par>
                                    <p:cTn id="103" presetID="53" presetClass="entr" presetSubtype="16"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anim calcmode="lin" valueType="num">
                                          <p:cBhvr>
                                            <p:cTn id="105" dur="300" fill="hold"/>
                                            <p:tgtEl>
                                              <p:spTgt spid="14"/>
                                            </p:tgtEl>
                                            <p:attrNameLst>
                                              <p:attrName>ppt_w</p:attrName>
                                            </p:attrNameLst>
                                          </p:cBhvr>
                                          <p:tavLst>
                                            <p:tav tm="0">
                                              <p:val>
                                                <p:fltVal val="0"/>
                                              </p:val>
                                            </p:tav>
                                            <p:tav tm="100000">
                                              <p:val>
                                                <p:strVal val="#ppt_w"/>
                                              </p:val>
                                            </p:tav>
                                          </p:tavLst>
                                        </p:anim>
                                        <p:anim calcmode="lin" valueType="num">
                                          <p:cBhvr>
                                            <p:cTn id="106" dur="300" fill="hold"/>
                                            <p:tgtEl>
                                              <p:spTgt spid="14"/>
                                            </p:tgtEl>
                                            <p:attrNameLst>
                                              <p:attrName>ppt_h</p:attrName>
                                            </p:attrNameLst>
                                          </p:cBhvr>
                                          <p:tavLst>
                                            <p:tav tm="0">
                                              <p:val>
                                                <p:fltVal val="0"/>
                                              </p:val>
                                            </p:tav>
                                            <p:tav tm="100000">
                                              <p:val>
                                                <p:strVal val="#ppt_h"/>
                                              </p:val>
                                            </p:tav>
                                          </p:tavLst>
                                        </p:anim>
                                        <p:animEffect transition="in" filter="fade">
                                          <p:cBhvr>
                                            <p:cTn id="107" dur="300"/>
                                            <p:tgtEl>
                                              <p:spTgt spid="14"/>
                                            </p:tgtEl>
                                          </p:cBhvr>
                                        </p:animEffect>
                                      </p:childTnLst>
                                    </p:cTn>
                                  </p:par>
                                  <p:par>
                                    <p:cTn id="108" presetID="6" presetClass="emph" presetSubtype="0" autoRev="1" fill="hold" grpId="1" nodeType="withEffect">
                                      <p:stCondLst>
                                        <p:cond delay="300"/>
                                      </p:stCondLst>
                                      <p:childTnLst>
                                        <p:animScale>
                                          <p:cBhvr>
                                            <p:cTn id="109" dur="150" fill="hold"/>
                                            <p:tgtEl>
                                              <p:spTgt spid="14"/>
                                            </p:tgtEl>
                                          </p:cBhvr>
                                          <p:by x="110000" y="110000"/>
                                        </p:animScale>
                                      </p:childTnLst>
                                    </p:cTn>
                                  </p:par>
                                  <p:par>
                                    <p:cTn id="110" presetID="53" presetClass="entr" presetSubtype="16" fill="hold" grpId="0" nodeType="withEffect">
                                      <p:stCondLst>
                                        <p:cond delay="400"/>
                                      </p:stCondLst>
                                      <p:childTnLst>
                                        <p:set>
                                          <p:cBhvr>
                                            <p:cTn id="111" dur="1" fill="hold">
                                              <p:stCondLst>
                                                <p:cond delay="0"/>
                                              </p:stCondLst>
                                            </p:cTn>
                                            <p:tgtEl>
                                              <p:spTgt spid="31"/>
                                            </p:tgtEl>
                                            <p:attrNameLst>
                                              <p:attrName>style.visibility</p:attrName>
                                            </p:attrNameLst>
                                          </p:cBhvr>
                                          <p:to>
                                            <p:strVal val="visible"/>
                                          </p:to>
                                        </p:set>
                                        <p:anim calcmode="lin" valueType="num">
                                          <p:cBhvr>
                                            <p:cTn id="112" dur="300" fill="hold"/>
                                            <p:tgtEl>
                                              <p:spTgt spid="31"/>
                                            </p:tgtEl>
                                            <p:attrNameLst>
                                              <p:attrName>ppt_w</p:attrName>
                                            </p:attrNameLst>
                                          </p:cBhvr>
                                          <p:tavLst>
                                            <p:tav tm="0">
                                              <p:val>
                                                <p:fltVal val="0"/>
                                              </p:val>
                                            </p:tav>
                                            <p:tav tm="100000">
                                              <p:val>
                                                <p:strVal val="#ppt_w"/>
                                              </p:val>
                                            </p:tav>
                                          </p:tavLst>
                                        </p:anim>
                                        <p:anim calcmode="lin" valueType="num">
                                          <p:cBhvr>
                                            <p:cTn id="113" dur="300" fill="hold"/>
                                            <p:tgtEl>
                                              <p:spTgt spid="31"/>
                                            </p:tgtEl>
                                            <p:attrNameLst>
                                              <p:attrName>ppt_h</p:attrName>
                                            </p:attrNameLst>
                                          </p:cBhvr>
                                          <p:tavLst>
                                            <p:tav tm="0">
                                              <p:val>
                                                <p:fltVal val="0"/>
                                              </p:val>
                                            </p:tav>
                                            <p:tav tm="100000">
                                              <p:val>
                                                <p:strVal val="#ppt_h"/>
                                              </p:val>
                                            </p:tav>
                                          </p:tavLst>
                                        </p:anim>
                                        <p:animEffect transition="in" filter="fade">
                                          <p:cBhvr>
                                            <p:cTn id="114" dur="300"/>
                                            <p:tgtEl>
                                              <p:spTgt spid="31"/>
                                            </p:tgtEl>
                                          </p:cBhvr>
                                        </p:animEffect>
                                      </p:childTnLst>
                                    </p:cTn>
                                  </p:par>
                                  <p:par>
                                    <p:cTn id="115" presetID="6" presetClass="emph" presetSubtype="0" autoRev="1" fill="hold" grpId="1" nodeType="withEffect">
                                      <p:stCondLst>
                                        <p:cond delay="700"/>
                                      </p:stCondLst>
                                      <p:childTnLst>
                                        <p:animScale>
                                          <p:cBhvr>
                                            <p:cTn id="116" dur="150" fill="hold"/>
                                            <p:tgtEl>
                                              <p:spTgt spid="31"/>
                                            </p:tgtEl>
                                          </p:cBhvr>
                                          <p:by x="110000" y="110000"/>
                                        </p:animScale>
                                      </p:childTnLst>
                                    </p:cTn>
                                  </p:par>
                                  <p:par>
                                    <p:cTn id="117" presetID="53" presetClass="entr" presetSubtype="16" fill="hold" grpId="0" nodeType="withEffect">
                                      <p:stCondLst>
                                        <p:cond delay="100"/>
                                      </p:stCondLst>
                                      <p:childTnLst>
                                        <p:set>
                                          <p:cBhvr>
                                            <p:cTn id="118" dur="1" fill="hold">
                                              <p:stCondLst>
                                                <p:cond delay="0"/>
                                              </p:stCondLst>
                                            </p:cTn>
                                            <p:tgtEl>
                                              <p:spTgt spid="32"/>
                                            </p:tgtEl>
                                            <p:attrNameLst>
                                              <p:attrName>style.visibility</p:attrName>
                                            </p:attrNameLst>
                                          </p:cBhvr>
                                          <p:to>
                                            <p:strVal val="visible"/>
                                          </p:to>
                                        </p:set>
                                        <p:anim calcmode="lin" valueType="num">
                                          <p:cBhvr>
                                            <p:cTn id="119" dur="300" fill="hold"/>
                                            <p:tgtEl>
                                              <p:spTgt spid="32"/>
                                            </p:tgtEl>
                                            <p:attrNameLst>
                                              <p:attrName>ppt_w</p:attrName>
                                            </p:attrNameLst>
                                          </p:cBhvr>
                                          <p:tavLst>
                                            <p:tav tm="0">
                                              <p:val>
                                                <p:fltVal val="0"/>
                                              </p:val>
                                            </p:tav>
                                            <p:tav tm="100000">
                                              <p:val>
                                                <p:strVal val="#ppt_w"/>
                                              </p:val>
                                            </p:tav>
                                          </p:tavLst>
                                        </p:anim>
                                        <p:anim calcmode="lin" valueType="num">
                                          <p:cBhvr>
                                            <p:cTn id="120" dur="300" fill="hold"/>
                                            <p:tgtEl>
                                              <p:spTgt spid="32"/>
                                            </p:tgtEl>
                                            <p:attrNameLst>
                                              <p:attrName>ppt_h</p:attrName>
                                            </p:attrNameLst>
                                          </p:cBhvr>
                                          <p:tavLst>
                                            <p:tav tm="0">
                                              <p:val>
                                                <p:fltVal val="0"/>
                                              </p:val>
                                            </p:tav>
                                            <p:tav tm="100000">
                                              <p:val>
                                                <p:strVal val="#ppt_h"/>
                                              </p:val>
                                            </p:tav>
                                          </p:tavLst>
                                        </p:anim>
                                        <p:animEffect transition="in" filter="fade">
                                          <p:cBhvr>
                                            <p:cTn id="121" dur="300"/>
                                            <p:tgtEl>
                                              <p:spTgt spid="32"/>
                                            </p:tgtEl>
                                          </p:cBhvr>
                                        </p:animEffect>
                                      </p:childTnLst>
                                    </p:cTn>
                                  </p:par>
                                  <p:par>
                                    <p:cTn id="122" presetID="6" presetClass="emph" presetSubtype="0" autoRev="1" fill="hold" grpId="1" nodeType="withEffect">
                                      <p:stCondLst>
                                        <p:cond delay="400"/>
                                      </p:stCondLst>
                                      <p:childTnLst>
                                        <p:animScale>
                                          <p:cBhvr>
                                            <p:cTn id="123" dur="150" fill="hold"/>
                                            <p:tgtEl>
                                              <p:spTgt spid="32"/>
                                            </p:tgtEl>
                                          </p:cBhvr>
                                          <p:by x="110000" y="110000"/>
                                        </p:animScale>
                                      </p:childTnLst>
                                    </p:cTn>
                                  </p:par>
                                  <p:par>
                                    <p:cTn id="124" presetID="53" presetClass="entr" presetSubtype="16" fill="hold" grpId="0" nodeType="withEffect">
                                      <p:stCondLst>
                                        <p:cond delay="300"/>
                                      </p:stCondLst>
                                      <p:childTnLst>
                                        <p:set>
                                          <p:cBhvr>
                                            <p:cTn id="125" dur="1" fill="hold">
                                              <p:stCondLst>
                                                <p:cond delay="0"/>
                                              </p:stCondLst>
                                            </p:cTn>
                                            <p:tgtEl>
                                              <p:spTgt spid="22"/>
                                            </p:tgtEl>
                                            <p:attrNameLst>
                                              <p:attrName>style.visibility</p:attrName>
                                            </p:attrNameLst>
                                          </p:cBhvr>
                                          <p:to>
                                            <p:strVal val="visible"/>
                                          </p:to>
                                        </p:set>
                                        <p:anim calcmode="lin" valueType="num">
                                          <p:cBhvr>
                                            <p:cTn id="126" dur="300" fill="hold"/>
                                            <p:tgtEl>
                                              <p:spTgt spid="22"/>
                                            </p:tgtEl>
                                            <p:attrNameLst>
                                              <p:attrName>ppt_w</p:attrName>
                                            </p:attrNameLst>
                                          </p:cBhvr>
                                          <p:tavLst>
                                            <p:tav tm="0">
                                              <p:val>
                                                <p:fltVal val="0"/>
                                              </p:val>
                                            </p:tav>
                                            <p:tav tm="100000">
                                              <p:val>
                                                <p:strVal val="#ppt_w"/>
                                              </p:val>
                                            </p:tav>
                                          </p:tavLst>
                                        </p:anim>
                                        <p:anim calcmode="lin" valueType="num">
                                          <p:cBhvr>
                                            <p:cTn id="127" dur="300" fill="hold"/>
                                            <p:tgtEl>
                                              <p:spTgt spid="22"/>
                                            </p:tgtEl>
                                            <p:attrNameLst>
                                              <p:attrName>ppt_h</p:attrName>
                                            </p:attrNameLst>
                                          </p:cBhvr>
                                          <p:tavLst>
                                            <p:tav tm="0">
                                              <p:val>
                                                <p:fltVal val="0"/>
                                              </p:val>
                                            </p:tav>
                                            <p:tav tm="100000">
                                              <p:val>
                                                <p:strVal val="#ppt_h"/>
                                              </p:val>
                                            </p:tav>
                                          </p:tavLst>
                                        </p:anim>
                                        <p:animEffect transition="in" filter="fade">
                                          <p:cBhvr>
                                            <p:cTn id="128" dur="300"/>
                                            <p:tgtEl>
                                              <p:spTgt spid="22"/>
                                            </p:tgtEl>
                                          </p:cBhvr>
                                        </p:animEffect>
                                      </p:childTnLst>
                                    </p:cTn>
                                  </p:par>
                                  <p:par>
                                    <p:cTn id="129" presetID="6" presetClass="emph" presetSubtype="0" autoRev="1" fill="hold" grpId="1" nodeType="withEffect">
                                      <p:stCondLst>
                                        <p:cond delay="600"/>
                                      </p:stCondLst>
                                      <p:childTnLst>
                                        <p:animScale>
                                          <p:cBhvr>
                                            <p:cTn id="130" dur="150" fill="hold"/>
                                            <p:tgtEl>
                                              <p:spTgt spid="22"/>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300" fill="hold"/>
                                            <p:tgtEl>
                                              <p:spTgt spid="33"/>
                                            </p:tgtEl>
                                            <p:attrNameLst>
                                              <p:attrName>ppt_w</p:attrName>
                                            </p:attrNameLst>
                                          </p:cBhvr>
                                          <p:tavLst>
                                            <p:tav tm="0">
                                              <p:val>
                                                <p:fltVal val="0"/>
                                              </p:val>
                                            </p:tav>
                                            <p:tav tm="100000">
                                              <p:val>
                                                <p:strVal val="#ppt_w"/>
                                              </p:val>
                                            </p:tav>
                                          </p:tavLst>
                                        </p:anim>
                                        <p:anim calcmode="lin" valueType="num">
                                          <p:cBhvr>
                                            <p:cTn id="134" dur="300" fill="hold"/>
                                            <p:tgtEl>
                                              <p:spTgt spid="33"/>
                                            </p:tgtEl>
                                            <p:attrNameLst>
                                              <p:attrName>ppt_h</p:attrName>
                                            </p:attrNameLst>
                                          </p:cBhvr>
                                          <p:tavLst>
                                            <p:tav tm="0">
                                              <p:val>
                                                <p:fltVal val="0"/>
                                              </p:val>
                                            </p:tav>
                                            <p:tav tm="100000">
                                              <p:val>
                                                <p:strVal val="#ppt_h"/>
                                              </p:val>
                                            </p:tav>
                                          </p:tavLst>
                                        </p:anim>
                                        <p:animEffect transition="in" filter="fade">
                                          <p:cBhvr>
                                            <p:cTn id="135" dur="300"/>
                                            <p:tgtEl>
                                              <p:spTgt spid="33"/>
                                            </p:tgtEl>
                                          </p:cBhvr>
                                        </p:animEffect>
                                      </p:childTnLst>
                                    </p:cTn>
                                  </p:par>
                                  <p:par>
                                    <p:cTn id="136" presetID="6" presetClass="emph" presetSubtype="0" autoRev="1" fill="hold" grpId="1" nodeType="withEffect">
                                      <p:stCondLst>
                                        <p:cond delay="300"/>
                                      </p:stCondLst>
                                      <p:childTnLst>
                                        <p:animScale>
                                          <p:cBhvr>
                                            <p:cTn id="137" dur="150" fill="hold"/>
                                            <p:tgtEl>
                                              <p:spTgt spid="33"/>
                                            </p:tgtEl>
                                          </p:cBhvr>
                                          <p:by x="110000" y="110000"/>
                                        </p:animScale>
                                      </p:childTnLst>
                                    </p:cTn>
                                  </p:par>
                                  <p:par>
                                    <p:cTn id="138" presetID="53" presetClass="entr" presetSubtype="16" fill="hold" grpId="0" nodeType="withEffect">
                                      <p:stCondLst>
                                        <p:cond delay="200"/>
                                      </p:stCondLst>
                                      <p:childTnLst>
                                        <p:set>
                                          <p:cBhvr>
                                            <p:cTn id="139" dur="1" fill="hold">
                                              <p:stCondLst>
                                                <p:cond delay="0"/>
                                              </p:stCondLst>
                                            </p:cTn>
                                            <p:tgtEl>
                                              <p:spTgt spid="23"/>
                                            </p:tgtEl>
                                            <p:attrNameLst>
                                              <p:attrName>style.visibility</p:attrName>
                                            </p:attrNameLst>
                                          </p:cBhvr>
                                          <p:to>
                                            <p:strVal val="visible"/>
                                          </p:to>
                                        </p:set>
                                        <p:anim calcmode="lin" valueType="num">
                                          <p:cBhvr>
                                            <p:cTn id="140" dur="300" fill="hold"/>
                                            <p:tgtEl>
                                              <p:spTgt spid="23"/>
                                            </p:tgtEl>
                                            <p:attrNameLst>
                                              <p:attrName>ppt_w</p:attrName>
                                            </p:attrNameLst>
                                          </p:cBhvr>
                                          <p:tavLst>
                                            <p:tav tm="0">
                                              <p:val>
                                                <p:fltVal val="0"/>
                                              </p:val>
                                            </p:tav>
                                            <p:tav tm="100000">
                                              <p:val>
                                                <p:strVal val="#ppt_w"/>
                                              </p:val>
                                            </p:tav>
                                          </p:tavLst>
                                        </p:anim>
                                        <p:anim calcmode="lin" valueType="num">
                                          <p:cBhvr>
                                            <p:cTn id="141" dur="300" fill="hold"/>
                                            <p:tgtEl>
                                              <p:spTgt spid="23"/>
                                            </p:tgtEl>
                                            <p:attrNameLst>
                                              <p:attrName>ppt_h</p:attrName>
                                            </p:attrNameLst>
                                          </p:cBhvr>
                                          <p:tavLst>
                                            <p:tav tm="0">
                                              <p:val>
                                                <p:fltVal val="0"/>
                                              </p:val>
                                            </p:tav>
                                            <p:tav tm="100000">
                                              <p:val>
                                                <p:strVal val="#ppt_h"/>
                                              </p:val>
                                            </p:tav>
                                          </p:tavLst>
                                        </p:anim>
                                        <p:animEffect transition="in" filter="fade">
                                          <p:cBhvr>
                                            <p:cTn id="142" dur="300"/>
                                            <p:tgtEl>
                                              <p:spTgt spid="23"/>
                                            </p:tgtEl>
                                          </p:cBhvr>
                                        </p:animEffect>
                                      </p:childTnLst>
                                    </p:cTn>
                                  </p:par>
                                  <p:par>
                                    <p:cTn id="143" presetID="6" presetClass="emph" presetSubtype="0" autoRev="1" fill="hold" grpId="1" nodeType="withEffect">
                                      <p:stCondLst>
                                        <p:cond delay="500"/>
                                      </p:stCondLst>
                                      <p:childTnLst>
                                        <p:animScale>
                                          <p:cBhvr>
                                            <p:cTn id="144" dur="150" fill="hold"/>
                                            <p:tgtEl>
                                              <p:spTgt spid="23"/>
                                            </p:tgtEl>
                                          </p:cBhvr>
                                          <p:by x="110000" y="110000"/>
                                        </p:animScale>
                                      </p:childTnLst>
                                    </p:cTn>
                                  </p:par>
                                  <p:par>
                                    <p:cTn id="145" presetID="53" presetClass="entr" presetSubtype="16" fill="hold" grpId="0" nodeType="withEffect">
                                      <p:stCondLst>
                                        <p:cond delay="600"/>
                                      </p:stCondLst>
                                      <p:childTnLst>
                                        <p:set>
                                          <p:cBhvr>
                                            <p:cTn id="146" dur="1" fill="hold">
                                              <p:stCondLst>
                                                <p:cond delay="0"/>
                                              </p:stCondLst>
                                            </p:cTn>
                                            <p:tgtEl>
                                              <p:spTgt spid="24"/>
                                            </p:tgtEl>
                                            <p:attrNameLst>
                                              <p:attrName>style.visibility</p:attrName>
                                            </p:attrNameLst>
                                          </p:cBhvr>
                                          <p:to>
                                            <p:strVal val="visible"/>
                                          </p:to>
                                        </p:set>
                                        <p:anim calcmode="lin" valueType="num">
                                          <p:cBhvr>
                                            <p:cTn id="147" dur="300" fill="hold"/>
                                            <p:tgtEl>
                                              <p:spTgt spid="24"/>
                                            </p:tgtEl>
                                            <p:attrNameLst>
                                              <p:attrName>ppt_w</p:attrName>
                                            </p:attrNameLst>
                                          </p:cBhvr>
                                          <p:tavLst>
                                            <p:tav tm="0">
                                              <p:val>
                                                <p:fltVal val="0"/>
                                              </p:val>
                                            </p:tav>
                                            <p:tav tm="100000">
                                              <p:val>
                                                <p:strVal val="#ppt_w"/>
                                              </p:val>
                                            </p:tav>
                                          </p:tavLst>
                                        </p:anim>
                                        <p:anim calcmode="lin" valueType="num">
                                          <p:cBhvr>
                                            <p:cTn id="148" dur="300" fill="hold"/>
                                            <p:tgtEl>
                                              <p:spTgt spid="24"/>
                                            </p:tgtEl>
                                            <p:attrNameLst>
                                              <p:attrName>ppt_h</p:attrName>
                                            </p:attrNameLst>
                                          </p:cBhvr>
                                          <p:tavLst>
                                            <p:tav tm="0">
                                              <p:val>
                                                <p:fltVal val="0"/>
                                              </p:val>
                                            </p:tav>
                                            <p:tav tm="100000">
                                              <p:val>
                                                <p:strVal val="#ppt_h"/>
                                              </p:val>
                                            </p:tav>
                                          </p:tavLst>
                                        </p:anim>
                                        <p:animEffect transition="in" filter="fade">
                                          <p:cBhvr>
                                            <p:cTn id="149" dur="300"/>
                                            <p:tgtEl>
                                              <p:spTgt spid="24"/>
                                            </p:tgtEl>
                                          </p:cBhvr>
                                        </p:animEffect>
                                      </p:childTnLst>
                                    </p:cTn>
                                  </p:par>
                                  <p:par>
                                    <p:cTn id="150" presetID="6" presetClass="emph" presetSubtype="0" autoRev="1" fill="hold" grpId="1" nodeType="withEffect">
                                      <p:stCondLst>
                                        <p:cond delay="900"/>
                                      </p:stCondLst>
                                      <p:childTnLst>
                                        <p:animScale>
                                          <p:cBhvr>
                                            <p:cTn id="151" dur="150" fill="hold"/>
                                            <p:tgtEl>
                                              <p:spTgt spid="24"/>
                                            </p:tgtEl>
                                          </p:cBhvr>
                                          <p:by x="110000" y="110000"/>
                                        </p:animScale>
                                      </p:childTnLst>
                                    </p:cTn>
                                  </p:par>
                                  <p:par>
                                    <p:cTn id="152" presetID="53" presetClass="entr" presetSubtype="16" fill="hold" grpId="0" nodeType="withEffect">
                                      <p:stCondLst>
                                        <p:cond delay="100"/>
                                      </p:stCondLst>
                                      <p:childTnLst>
                                        <p:set>
                                          <p:cBhvr>
                                            <p:cTn id="153" dur="1" fill="hold">
                                              <p:stCondLst>
                                                <p:cond delay="0"/>
                                              </p:stCondLst>
                                            </p:cTn>
                                            <p:tgtEl>
                                              <p:spTgt spid="29"/>
                                            </p:tgtEl>
                                            <p:attrNameLst>
                                              <p:attrName>style.visibility</p:attrName>
                                            </p:attrNameLst>
                                          </p:cBhvr>
                                          <p:to>
                                            <p:strVal val="visible"/>
                                          </p:to>
                                        </p:set>
                                        <p:anim calcmode="lin" valueType="num">
                                          <p:cBhvr>
                                            <p:cTn id="154" dur="300" fill="hold"/>
                                            <p:tgtEl>
                                              <p:spTgt spid="29"/>
                                            </p:tgtEl>
                                            <p:attrNameLst>
                                              <p:attrName>ppt_w</p:attrName>
                                            </p:attrNameLst>
                                          </p:cBhvr>
                                          <p:tavLst>
                                            <p:tav tm="0">
                                              <p:val>
                                                <p:fltVal val="0"/>
                                              </p:val>
                                            </p:tav>
                                            <p:tav tm="100000">
                                              <p:val>
                                                <p:strVal val="#ppt_w"/>
                                              </p:val>
                                            </p:tav>
                                          </p:tavLst>
                                        </p:anim>
                                        <p:anim calcmode="lin" valueType="num">
                                          <p:cBhvr>
                                            <p:cTn id="155" dur="300" fill="hold"/>
                                            <p:tgtEl>
                                              <p:spTgt spid="29"/>
                                            </p:tgtEl>
                                            <p:attrNameLst>
                                              <p:attrName>ppt_h</p:attrName>
                                            </p:attrNameLst>
                                          </p:cBhvr>
                                          <p:tavLst>
                                            <p:tav tm="0">
                                              <p:val>
                                                <p:fltVal val="0"/>
                                              </p:val>
                                            </p:tav>
                                            <p:tav tm="100000">
                                              <p:val>
                                                <p:strVal val="#ppt_h"/>
                                              </p:val>
                                            </p:tav>
                                          </p:tavLst>
                                        </p:anim>
                                        <p:animEffect transition="in" filter="fade">
                                          <p:cBhvr>
                                            <p:cTn id="156" dur="300"/>
                                            <p:tgtEl>
                                              <p:spTgt spid="29"/>
                                            </p:tgtEl>
                                          </p:cBhvr>
                                        </p:animEffect>
                                      </p:childTnLst>
                                    </p:cTn>
                                  </p:par>
                                  <p:par>
                                    <p:cTn id="157" presetID="6" presetClass="emph" presetSubtype="0" autoRev="1" fill="hold" grpId="1" nodeType="withEffect">
                                      <p:stCondLst>
                                        <p:cond delay="400"/>
                                      </p:stCondLst>
                                      <p:childTnLst>
                                        <p:animScale>
                                          <p:cBhvr>
                                            <p:cTn id="158" dur="150" fill="hold"/>
                                            <p:tgtEl>
                                              <p:spTgt spid="29"/>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25"/>
                                            </p:tgtEl>
                                            <p:attrNameLst>
                                              <p:attrName>style.visibility</p:attrName>
                                            </p:attrNameLst>
                                          </p:cBhvr>
                                          <p:to>
                                            <p:strVal val="visible"/>
                                          </p:to>
                                        </p:set>
                                        <p:anim calcmode="lin" valueType="num">
                                          <p:cBhvr>
                                            <p:cTn id="161" dur="300" fill="hold"/>
                                            <p:tgtEl>
                                              <p:spTgt spid="25"/>
                                            </p:tgtEl>
                                            <p:attrNameLst>
                                              <p:attrName>ppt_w</p:attrName>
                                            </p:attrNameLst>
                                          </p:cBhvr>
                                          <p:tavLst>
                                            <p:tav tm="0">
                                              <p:val>
                                                <p:fltVal val="0"/>
                                              </p:val>
                                            </p:tav>
                                            <p:tav tm="100000">
                                              <p:val>
                                                <p:strVal val="#ppt_w"/>
                                              </p:val>
                                            </p:tav>
                                          </p:tavLst>
                                        </p:anim>
                                        <p:anim calcmode="lin" valueType="num">
                                          <p:cBhvr>
                                            <p:cTn id="162" dur="300" fill="hold"/>
                                            <p:tgtEl>
                                              <p:spTgt spid="25"/>
                                            </p:tgtEl>
                                            <p:attrNameLst>
                                              <p:attrName>ppt_h</p:attrName>
                                            </p:attrNameLst>
                                          </p:cBhvr>
                                          <p:tavLst>
                                            <p:tav tm="0">
                                              <p:val>
                                                <p:fltVal val="0"/>
                                              </p:val>
                                            </p:tav>
                                            <p:tav tm="100000">
                                              <p:val>
                                                <p:strVal val="#ppt_h"/>
                                              </p:val>
                                            </p:tav>
                                          </p:tavLst>
                                        </p:anim>
                                        <p:animEffect transition="in" filter="fade">
                                          <p:cBhvr>
                                            <p:cTn id="163" dur="300"/>
                                            <p:tgtEl>
                                              <p:spTgt spid="25"/>
                                            </p:tgtEl>
                                          </p:cBhvr>
                                        </p:animEffect>
                                      </p:childTnLst>
                                    </p:cTn>
                                  </p:par>
                                  <p:par>
                                    <p:cTn id="164" presetID="6" presetClass="emph" presetSubtype="0" autoRev="1" fill="hold" grpId="1" nodeType="withEffect">
                                      <p:stCondLst>
                                        <p:cond delay="300"/>
                                      </p:stCondLst>
                                      <p:childTnLst>
                                        <p:animScale>
                                          <p:cBhvr>
                                            <p:cTn id="165" dur="150" fill="hold"/>
                                            <p:tgtEl>
                                              <p:spTgt spid="25"/>
                                            </p:tgtEl>
                                          </p:cBhvr>
                                          <p:by x="110000" y="110000"/>
                                        </p:animScale>
                                      </p:childTnLst>
                                    </p:cTn>
                                  </p:par>
                                  <p:par>
                                    <p:cTn id="166" presetID="53" presetClass="entr" presetSubtype="16" fill="hold" grpId="0" nodeType="withEffect">
                                      <p:stCondLst>
                                        <p:cond delay="500"/>
                                      </p:stCondLst>
                                      <p:childTnLst>
                                        <p:set>
                                          <p:cBhvr>
                                            <p:cTn id="167" dur="1" fill="hold">
                                              <p:stCondLst>
                                                <p:cond delay="0"/>
                                              </p:stCondLst>
                                            </p:cTn>
                                            <p:tgtEl>
                                              <p:spTgt spid="27"/>
                                            </p:tgtEl>
                                            <p:attrNameLst>
                                              <p:attrName>style.visibility</p:attrName>
                                            </p:attrNameLst>
                                          </p:cBhvr>
                                          <p:to>
                                            <p:strVal val="visible"/>
                                          </p:to>
                                        </p:set>
                                        <p:anim calcmode="lin" valueType="num">
                                          <p:cBhvr>
                                            <p:cTn id="168" dur="300" fill="hold"/>
                                            <p:tgtEl>
                                              <p:spTgt spid="27"/>
                                            </p:tgtEl>
                                            <p:attrNameLst>
                                              <p:attrName>ppt_w</p:attrName>
                                            </p:attrNameLst>
                                          </p:cBhvr>
                                          <p:tavLst>
                                            <p:tav tm="0">
                                              <p:val>
                                                <p:fltVal val="0"/>
                                              </p:val>
                                            </p:tav>
                                            <p:tav tm="100000">
                                              <p:val>
                                                <p:strVal val="#ppt_w"/>
                                              </p:val>
                                            </p:tav>
                                          </p:tavLst>
                                        </p:anim>
                                        <p:anim calcmode="lin" valueType="num">
                                          <p:cBhvr>
                                            <p:cTn id="169" dur="300" fill="hold"/>
                                            <p:tgtEl>
                                              <p:spTgt spid="27"/>
                                            </p:tgtEl>
                                            <p:attrNameLst>
                                              <p:attrName>ppt_h</p:attrName>
                                            </p:attrNameLst>
                                          </p:cBhvr>
                                          <p:tavLst>
                                            <p:tav tm="0">
                                              <p:val>
                                                <p:fltVal val="0"/>
                                              </p:val>
                                            </p:tav>
                                            <p:tav tm="100000">
                                              <p:val>
                                                <p:strVal val="#ppt_h"/>
                                              </p:val>
                                            </p:tav>
                                          </p:tavLst>
                                        </p:anim>
                                        <p:animEffect transition="in" filter="fade">
                                          <p:cBhvr>
                                            <p:cTn id="170" dur="300"/>
                                            <p:tgtEl>
                                              <p:spTgt spid="27"/>
                                            </p:tgtEl>
                                          </p:cBhvr>
                                        </p:animEffect>
                                      </p:childTnLst>
                                    </p:cTn>
                                  </p:par>
                                  <p:par>
                                    <p:cTn id="171" presetID="6" presetClass="emph" presetSubtype="0" autoRev="1" fill="hold" grpId="1" nodeType="withEffect">
                                      <p:stCondLst>
                                        <p:cond delay="800"/>
                                      </p:stCondLst>
                                      <p:childTnLst>
                                        <p:animScale>
                                          <p:cBhvr>
                                            <p:cTn id="172" dur="150" fill="hold"/>
                                            <p:tgtEl>
                                              <p:spTgt spid="27"/>
                                            </p:tgtEl>
                                          </p:cBhvr>
                                          <p:by x="110000" y="110000"/>
                                        </p:animScale>
                                      </p:childTnLst>
                                    </p:cTn>
                                  </p:par>
                                  <p:par>
                                    <p:cTn id="173" presetID="53" presetClass="entr" presetSubtype="16" fill="hold" grpId="0" nodeType="withEffect">
                                      <p:stCondLst>
                                        <p:cond delay="300"/>
                                      </p:stCondLst>
                                      <p:childTnLst>
                                        <p:set>
                                          <p:cBhvr>
                                            <p:cTn id="174" dur="1" fill="hold">
                                              <p:stCondLst>
                                                <p:cond delay="0"/>
                                              </p:stCondLst>
                                            </p:cTn>
                                            <p:tgtEl>
                                              <p:spTgt spid="28"/>
                                            </p:tgtEl>
                                            <p:attrNameLst>
                                              <p:attrName>style.visibility</p:attrName>
                                            </p:attrNameLst>
                                          </p:cBhvr>
                                          <p:to>
                                            <p:strVal val="visible"/>
                                          </p:to>
                                        </p:set>
                                        <p:anim calcmode="lin" valueType="num">
                                          <p:cBhvr>
                                            <p:cTn id="175" dur="300" fill="hold"/>
                                            <p:tgtEl>
                                              <p:spTgt spid="28"/>
                                            </p:tgtEl>
                                            <p:attrNameLst>
                                              <p:attrName>ppt_w</p:attrName>
                                            </p:attrNameLst>
                                          </p:cBhvr>
                                          <p:tavLst>
                                            <p:tav tm="0">
                                              <p:val>
                                                <p:fltVal val="0"/>
                                              </p:val>
                                            </p:tav>
                                            <p:tav tm="100000">
                                              <p:val>
                                                <p:strVal val="#ppt_w"/>
                                              </p:val>
                                            </p:tav>
                                          </p:tavLst>
                                        </p:anim>
                                        <p:anim calcmode="lin" valueType="num">
                                          <p:cBhvr>
                                            <p:cTn id="176" dur="300" fill="hold"/>
                                            <p:tgtEl>
                                              <p:spTgt spid="28"/>
                                            </p:tgtEl>
                                            <p:attrNameLst>
                                              <p:attrName>ppt_h</p:attrName>
                                            </p:attrNameLst>
                                          </p:cBhvr>
                                          <p:tavLst>
                                            <p:tav tm="0">
                                              <p:val>
                                                <p:fltVal val="0"/>
                                              </p:val>
                                            </p:tav>
                                            <p:tav tm="100000">
                                              <p:val>
                                                <p:strVal val="#ppt_h"/>
                                              </p:val>
                                            </p:tav>
                                          </p:tavLst>
                                        </p:anim>
                                        <p:animEffect transition="in" filter="fade">
                                          <p:cBhvr>
                                            <p:cTn id="177" dur="300"/>
                                            <p:tgtEl>
                                              <p:spTgt spid="28"/>
                                            </p:tgtEl>
                                          </p:cBhvr>
                                        </p:animEffect>
                                      </p:childTnLst>
                                    </p:cTn>
                                  </p:par>
                                  <p:par>
                                    <p:cTn id="178" presetID="6" presetClass="emph" presetSubtype="0" autoRev="1" fill="hold" grpId="1" nodeType="withEffect">
                                      <p:stCondLst>
                                        <p:cond delay="600"/>
                                      </p:stCondLst>
                                      <p:childTnLst>
                                        <p:animScale>
                                          <p:cBhvr>
                                            <p:cTn id="179" dur="150" fill="hold"/>
                                            <p:tgtEl>
                                              <p:spTgt spid="28"/>
                                            </p:tgtEl>
                                          </p:cBhvr>
                                          <p:by x="110000" y="110000"/>
                                        </p:animScale>
                                      </p:childTnLst>
                                    </p:cTn>
                                  </p:par>
                                  <p:par>
                                    <p:cTn id="180" presetID="53" presetClass="entr" presetSubtype="16" fill="hold" grpId="0" nodeType="withEffect">
                                      <p:stCondLst>
                                        <p:cond delay="0"/>
                                      </p:stCondLst>
                                      <p:childTnLst>
                                        <p:set>
                                          <p:cBhvr>
                                            <p:cTn id="181" dur="1" fill="hold">
                                              <p:stCondLst>
                                                <p:cond delay="0"/>
                                              </p:stCondLst>
                                            </p:cTn>
                                            <p:tgtEl>
                                              <p:spTgt spid="26"/>
                                            </p:tgtEl>
                                            <p:attrNameLst>
                                              <p:attrName>style.visibility</p:attrName>
                                            </p:attrNameLst>
                                          </p:cBhvr>
                                          <p:to>
                                            <p:strVal val="visible"/>
                                          </p:to>
                                        </p:set>
                                        <p:anim calcmode="lin" valueType="num">
                                          <p:cBhvr>
                                            <p:cTn id="182" dur="300" fill="hold"/>
                                            <p:tgtEl>
                                              <p:spTgt spid="26"/>
                                            </p:tgtEl>
                                            <p:attrNameLst>
                                              <p:attrName>ppt_w</p:attrName>
                                            </p:attrNameLst>
                                          </p:cBhvr>
                                          <p:tavLst>
                                            <p:tav tm="0">
                                              <p:val>
                                                <p:fltVal val="0"/>
                                              </p:val>
                                            </p:tav>
                                            <p:tav tm="100000">
                                              <p:val>
                                                <p:strVal val="#ppt_w"/>
                                              </p:val>
                                            </p:tav>
                                          </p:tavLst>
                                        </p:anim>
                                        <p:anim calcmode="lin" valueType="num">
                                          <p:cBhvr>
                                            <p:cTn id="183" dur="300" fill="hold"/>
                                            <p:tgtEl>
                                              <p:spTgt spid="26"/>
                                            </p:tgtEl>
                                            <p:attrNameLst>
                                              <p:attrName>ppt_h</p:attrName>
                                            </p:attrNameLst>
                                          </p:cBhvr>
                                          <p:tavLst>
                                            <p:tav tm="0">
                                              <p:val>
                                                <p:fltVal val="0"/>
                                              </p:val>
                                            </p:tav>
                                            <p:tav tm="100000">
                                              <p:val>
                                                <p:strVal val="#ppt_h"/>
                                              </p:val>
                                            </p:tav>
                                          </p:tavLst>
                                        </p:anim>
                                        <p:animEffect transition="in" filter="fade">
                                          <p:cBhvr>
                                            <p:cTn id="184" dur="300"/>
                                            <p:tgtEl>
                                              <p:spTgt spid="26"/>
                                            </p:tgtEl>
                                          </p:cBhvr>
                                        </p:animEffect>
                                      </p:childTnLst>
                                    </p:cTn>
                                  </p:par>
                                  <p:par>
                                    <p:cTn id="185" presetID="6" presetClass="emph" presetSubtype="0" autoRev="1" fill="hold" grpId="1" nodeType="withEffect">
                                      <p:stCondLst>
                                        <p:cond delay="300"/>
                                      </p:stCondLst>
                                      <p:childTnLst>
                                        <p:animScale>
                                          <p:cBhvr>
                                            <p:cTn id="186" dur="150" fill="hold"/>
                                            <p:tgtEl>
                                              <p:spTgt spid="26"/>
                                            </p:tgtEl>
                                          </p:cBhvr>
                                          <p:by x="110000" y="110000"/>
                                        </p:animScale>
                                      </p:childTnLst>
                                    </p:cTn>
                                  </p:par>
                                  <p:par>
                                    <p:cTn id="187" presetID="53" presetClass="entr" presetSubtype="16" fill="hold" grpId="0" nodeType="withEffect">
                                      <p:stCondLst>
                                        <p:cond delay="500"/>
                                      </p:stCondLst>
                                      <p:childTnLst>
                                        <p:set>
                                          <p:cBhvr>
                                            <p:cTn id="188" dur="1" fill="hold">
                                              <p:stCondLst>
                                                <p:cond delay="0"/>
                                              </p:stCondLst>
                                            </p:cTn>
                                            <p:tgtEl>
                                              <p:spTgt spid="35"/>
                                            </p:tgtEl>
                                            <p:attrNameLst>
                                              <p:attrName>style.visibility</p:attrName>
                                            </p:attrNameLst>
                                          </p:cBhvr>
                                          <p:to>
                                            <p:strVal val="visible"/>
                                          </p:to>
                                        </p:set>
                                        <p:anim calcmode="lin" valueType="num">
                                          <p:cBhvr>
                                            <p:cTn id="189" dur="300" fill="hold"/>
                                            <p:tgtEl>
                                              <p:spTgt spid="35"/>
                                            </p:tgtEl>
                                            <p:attrNameLst>
                                              <p:attrName>ppt_w</p:attrName>
                                            </p:attrNameLst>
                                          </p:cBhvr>
                                          <p:tavLst>
                                            <p:tav tm="0">
                                              <p:val>
                                                <p:fltVal val="0"/>
                                              </p:val>
                                            </p:tav>
                                            <p:tav tm="100000">
                                              <p:val>
                                                <p:strVal val="#ppt_w"/>
                                              </p:val>
                                            </p:tav>
                                          </p:tavLst>
                                        </p:anim>
                                        <p:anim calcmode="lin" valueType="num">
                                          <p:cBhvr>
                                            <p:cTn id="190" dur="300" fill="hold"/>
                                            <p:tgtEl>
                                              <p:spTgt spid="35"/>
                                            </p:tgtEl>
                                            <p:attrNameLst>
                                              <p:attrName>ppt_h</p:attrName>
                                            </p:attrNameLst>
                                          </p:cBhvr>
                                          <p:tavLst>
                                            <p:tav tm="0">
                                              <p:val>
                                                <p:fltVal val="0"/>
                                              </p:val>
                                            </p:tav>
                                            <p:tav tm="100000">
                                              <p:val>
                                                <p:strVal val="#ppt_h"/>
                                              </p:val>
                                            </p:tav>
                                          </p:tavLst>
                                        </p:anim>
                                        <p:animEffect transition="in" filter="fade">
                                          <p:cBhvr>
                                            <p:cTn id="191" dur="300"/>
                                            <p:tgtEl>
                                              <p:spTgt spid="35"/>
                                            </p:tgtEl>
                                          </p:cBhvr>
                                        </p:animEffect>
                                      </p:childTnLst>
                                    </p:cTn>
                                  </p:par>
                                  <p:par>
                                    <p:cTn id="192" presetID="6" presetClass="emph" presetSubtype="0" autoRev="1" fill="hold" grpId="1" nodeType="withEffect">
                                      <p:stCondLst>
                                        <p:cond delay="800"/>
                                      </p:stCondLst>
                                      <p:childTnLst>
                                        <p:animScale>
                                          <p:cBhvr>
                                            <p:cTn id="193" dur="150" fill="hold"/>
                                            <p:tgtEl>
                                              <p:spTgt spid="35"/>
                                            </p:tgtEl>
                                          </p:cBhvr>
                                          <p:by x="110000" y="110000"/>
                                        </p:animScale>
                                      </p:childTnLst>
                                    </p:cTn>
                                  </p:par>
                                  <p:par>
                                    <p:cTn id="194" presetID="2" presetClass="entr" presetSubtype="2" fill="hold" grpId="0" nodeType="withEffect">
                                      <p:stCondLst>
                                        <p:cond delay="800"/>
                                      </p:stCondLst>
                                      <p:childTnLst>
                                        <p:set>
                                          <p:cBhvr>
                                            <p:cTn id="195" dur="1" fill="hold">
                                              <p:stCondLst>
                                                <p:cond delay="0"/>
                                              </p:stCondLst>
                                            </p:cTn>
                                            <p:tgtEl>
                                              <p:spTgt spid="36"/>
                                            </p:tgtEl>
                                            <p:attrNameLst>
                                              <p:attrName>style.visibility</p:attrName>
                                            </p:attrNameLst>
                                          </p:cBhvr>
                                          <p:to>
                                            <p:strVal val="visible"/>
                                          </p:to>
                                        </p:set>
                                        <p:anim calcmode="lin" valueType="num">
                                          <p:cBhvr additive="base">
                                            <p:cTn id="196" dur="500" fill="hold"/>
                                            <p:tgtEl>
                                              <p:spTgt spid="36"/>
                                            </p:tgtEl>
                                            <p:attrNameLst>
                                              <p:attrName>ppt_x</p:attrName>
                                            </p:attrNameLst>
                                          </p:cBhvr>
                                          <p:tavLst>
                                            <p:tav tm="0">
                                              <p:val>
                                                <p:strVal val="1+#ppt_w/2"/>
                                              </p:val>
                                            </p:tav>
                                            <p:tav tm="100000">
                                              <p:val>
                                                <p:strVal val="#ppt_x"/>
                                              </p:val>
                                            </p:tav>
                                          </p:tavLst>
                                        </p:anim>
                                        <p:anim calcmode="lin" valueType="num">
                                          <p:cBhvr additive="base">
                                            <p:cTn id="197" dur="500" fill="hold"/>
                                            <p:tgtEl>
                                              <p:spTgt spid="36"/>
                                            </p:tgtEl>
                                            <p:attrNameLst>
                                              <p:attrName>ppt_y</p:attrName>
                                            </p:attrNameLst>
                                          </p:cBhvr>
                                          <p:tavLst>
                                            <p:tav tm="0">
                                              <p:val>
                                                <p:strVal val="#ppt_y"/>
                                              </p:val>
                                            </p:tav>
                                            <p:tav tm="100000">
                                              <p:val>
                                                <p:strVal val="#ppt_y"/>
                                              </p:val>
                                            </p:tav>
                                          </p:tavLst>
                                        </p:anim>
                                      </p:childTnLst>
                                    </p:cTn>
                                  </p:par>
                                  <p:par>
                                    <p:cTn id="198" presetID="53" presetClass="entr" presetSubtype="16" fill="hold" grpId="0" nodeType="withEffect">
                                      <p:stCondLst>
                                        <p:cond delay="800"/>
                                      </p:stCondLst>
                                      <p:childTnLst>
                                        <p:set>
                                          <p:cBhvr>
                                            <p:cTn id="199" dur="1" fill="hold">
                                              <p:stCondLst>
                                                <p:cond delay="0"/>
                                              </p:stCondLst>
                                            </p:cTn>
                                            <p:tgtEl>
                                              <p:spTgt spid="21"/>
                                            </p:tgtEl>
                                            <p:attrNameLst>
                                              <p:attrName>style.visibility</p:attrName>
                                            </p:attrNameLst>
                                          </p:cBhvr>
                                          <p:to>
                                            <p:strVal val="visible"/>
                                          </p:to>
                                        </p:set>
                                        <p:anim calcmode="lin" valueType="num">
                                          <p:cBhvr>
                                            <p:cTn id="200" dur="300" fill="hold"/>
                                            <p:tgtEl>
                                              <p:spTgt spid="21"/>
                                            </p:tgtEl>
                                            <p:attrNameLst>
                                              <p:attrName>ppt_w</p:attrName>
                                            </p:attrNameLst>
                                          </p:cBhvr>
                                          <p:tavLst>
                                            <p:tav tm="0">
                                              <p:val>
                                                <p:fltVal val="0"/>
                                              </p:val>
                                            </p:tav>
                                            <p:tav tm="100000">
                                              <p:val>
                                                <p:strVal val="#ppt_w"/>
                                              </p:val>
                                            </p:tav>
                                          </p:tavLst>
                                        </p:anim>
                                        <p:anim calcmode="lin" valueType="num">
                                          <p:cBhvr>
                                            <p:cTn id="201" dur="300" fill="hold"/>
                                            <p:tgtEl>
                                              <p:spTgt spid="21"/>
                                            </p:tgtEl>
                                            <p:attrNameLst>
                                              <p:attrName>ppt_h</p:attrName>
                                            </p:attrNameLst>
                                          </p:cBhvr>
                                          <p:tavLst>
                                            <p:tav tm="0">
                                              <p:val>
                                                <p:fltVal val="0"/>
                                              </p:val>
                                            </p:tav>
                                            <p:tav tm="100000">
                                              <p:val>
                                                <p:strVal val="#ppt_h"/>
                                              </p:val>
                                            </p:tav>
                                          </p:tavLst>
                                        </p:anim>
                                        <p:animEffect transition="in" filter="fade">
                                          <p:cBhvr>
                                            <p:cTn id="202" dur="300"/>
                                            <p:tgtEl>
                                              <p:spTgt spid="21"/>
                                            </p:tgtEl>
                                          </p:cBhvr>
                                        </p:animEffect>
                                      </p:childTnLst>
                                    </p:cTn>
                                  </p:par>
                                  <p:par>
                                    <p:cTn id="203" presetID="6" presetClass="emph" presetSubtype="0" autoRev="1" fill="hold" grpId="1" nodeType="withEffect">
                                      <p:stCondLst>
                                        <p:cond delay="1100"/>
                                      </p:stCondLst>
                                      <p:childTnLst>
                                        <p:animScale>
                                          <p:cBhvr>
                                            <p:cTn id="204" dur="150" fill="hold"/>
                                            <p:tgtEl>
                                              <p:spTgt spid="2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10" grpId="0" animBg="1"/>
          <p:bldP spid="10"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p:bldP spid="35" grpId="1"/>
          <p:bldP spid="36" grpId="0"/>
        </p:bldLst>
      </p:timing>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03</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25758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顺序图</a:t>
            </a:r>
            <a:r>
              <a:rPr lang="en-US" altLang="zh-CN" sz="1600" b="1" baseline="30000" dirty="0">
                <a:solidFill>
                  <a:srgbClr val="EA5514"/>
                </a:solidFill>
                <a:latin typeface="微软雅黑" pitchFamily="34" charset="-122"/>
                <a:ea typeface="微软雅黑" pitchFamily="34" charset="-122"/>
                <a:cs typeface="宋体" pitchFamily="2" charset="-122"/>
              </a:rPr>
              <a:t>[1]</a:t>
            </a:r>
          </a:p>
        </p:txBody>
      </p:sp>
      <p:sp>
        <p:nvSpPr>
          <p:cNvPr id="21" name="文本框 20">
            <a:extLst>
              <a:ext uri="{FF2B5EF4-FFF2-40B4-BE49-F238E27FC236}">
                <a16:creationId xmlns:a16="http://schemas.microsoft.com/office/drawing/2014/main" id="{B9CA4F27-6E95-461C-B91E-E9ACCB193EA1}"/>
              </a:ext>
            </a:extLst>
          </p:cNvPr>
          <p:cNvSpPr txBox="1"/>
          <p:nvPr/>
        </p:nvSpPr>
        <p:spPr>
          <a:xfrm>
            <a:off x="798148" y="1562844"/>
            <a:ext cx="7521737" cy="2536400"/>
          </a:xfrm>
          <a:prstGeom prst="rect">
            <a:avLst/>
          </a:prstGeom>
          <a:noFill/>
        </p:spPr>
        <p:txBody>
          <a:bodyPr wrap="square">
            <a:spAutoFit/>
          </a:bodyPr>
          <a:lstStyle/>
          <a:p>
            <a:pPr>
              <a:lnSpc>
                <a:spcPct val="150000"/>
              </a:lnSpc>
            </a:pPr>
            <a:r>
              <a:rPr lang="en-US" altLang="zh-CN" sz="1800" b="1" dirty="0">
                <a:latin typeface="微软雅黑" panose="020B0503020204020204" pitchFamily="34" charset="-122"/>
                <a:ea typeface="微软雅黑" panose="020B0503020204020204" pitchFamily="34" charset="-122"/>
              </a:rPr>
              <a:t>	</a:t>
            </a:r>
            <a:r>
              <a:rPr lang="zh-CN" altLang="en-US" sz="1800" b="1" dirty="0">
                <a:latin typeface="微软雅黑" panose="020B0503020204020204" pitchFamily="34" charset="-122"/>
                <a:ea typeface="微软雅黑" panose="020B0503020204020204" pitchFamily="34" charset="-122"/>
              </a:rPr>
              <a:t>顺序图（</a:t>
            </a:r>
            <a:r>
              <a:rPr lang="en-US" altLang="zh-CN" sz="1800" b="1" dirty="0">
                <a:latin typeface="微软雅黑" panose="020B0503020204020204" pitchFamily="34" charset="-122"/>
                <a:ea typeface="微软雅黑" panose="020B0503020204020204" pitchFamily="34" charset="-122"/>
              </a:rPr>
              <a:t>sequence diagram</a:t>
            </a:r>
            <a:r>
              <a:rPr lang="zh-CN" altLang="en-US" sz="1800" b="1" dirty="0">
                <a:latin typeface="微软雅黑" panose="020B0503020204020204" pitchFamily="34" charset="-122"/>
                <a:ea typeface="微软雅黑" panose="020B0503020204020204" pitchFamily="34" charset="-122"/>
              </a:rPr>
              <a:t>）是</a:t>
            </a:r>
            <a:r>
              <a:rPr lang="zh-CN" altLang="en-US" b="1" dirty="0">
                <a:solidFill>
                  <a:srgbClr val="FF6B00"/>
                </a:solidFill>
                <a:latin typeface="微软雅黑" panose="020B0503020204020204" pitchFamily="34" charset="-122"/>
                <a:ea typeface="微软雅黑" panose="020B0503020204020204" pitchFamily="34" charset="-122"/>
              </a:rPr>
              <a:t>强调消息时间顺序</a:t>
            </a:r>
            <a:r>
              <a:rPr lang="zh-CN" altLang="en-US" sz="1800" b="1" dirty="0">
                <a:latin typeface="微软雅黑" panose="020B0503020204020204" pitchFamily="34" charset="-122"/>
                <a:ea typeface="微软雅黑" panose="020B0503020204020204" pitchFamily="34" charset="-122"/>
              </a:rPr>
              <a:t>的交互图。它描述了</a:t>
            </a:r>
            <a:r>
              <a:rPr lang="zh-CN" altLang="en-US" b="1" dirty="0">
                <a:solidFill>
                  <a:srgbClr val="FF6B00"/>
                </a:solidFill>
                <a:latin typeface="微软雅黑" panose="020B0503020204020204" pitchFamily="34" charset="-122"/>
                <a:ea typeface="微软雅黑" panose="020B0503020204020204" pitchFamily="34" charset="-122"/>
              </a:rPr>
              <a:t>对象之间传送消息的时间顺序</a:t>
            </a:r>
            <a:r>
              <a:rPr lang="zh-CN" altLang="en-US" sz="1800" b="1" dirty="0">
                <a:latin typeface="微软雅黑" panose="020B0503020204020204" pitchFamily="34" charset="-122"/>
                <a:ea typeface="微软雅黑" panose="020B0503020204020204" pitchFamily="34" charset="-122"/>
              </a:rPr>
              <a:t>，用于表示用例中的</a:t>
            </a:r>
            <a:r>
              <a:rPr lang="zh-CN" altLang="en-US" b="1" dirty="0">
                <a:solidFill>
                  <a:srgbClr val="FF6B00"/>
                </a:solidFill>
                <a:latin typeface="微软雅黑" panose="020B0503020204020204" pitchFamily="34" charset="-122"/>
                <a:ea typeface="微软雅黑" panose="020B0503020204020204" pitchFamily="34" charset="-122"/>
              </a:rPr>
              <a:t>行为顺序</a:t>
            </a:r>
            <a:r>
              <a:rPr lang="zh-CN" altLang="en-US" sz="1800" b="1" dirty="0">
                <a:latin typeface="微软雅黑" panose="020B0503020204020204" pitchFamily="34" charset="-122"/>
                <a:ea typeface="微软雅黑" panose="020B0503020204020204" pitchFamily="34" charset="-122"/>
              </a:rPr>
              <a:t>。顺序图将交互关系表示为一个二维图。横向轴代表了在协作中各独立对象的类元角色。纵向轴是时间轴，时间沿竖线向下延伸。</a:t>
            </a:r>
            <a:endParaRPr lang="en-US" altLang="zh-CN" sz="1800" b="1" dirty="0">
              <a:latin typeface="微软雅黑" panose="020B0503020204020204" pitchFamily="34" charset="-122"/>
              <a:ea typeface="微软雅黑" panose="020B0503020204020204" pitchFamily="34" charset="-122"/>
            </a:endParaRPr>
          </a:p>
          <a:p>
            <a:pPr>
              <a:lnSpc>
                <a:spcPct val="150000"/>
              </a:lnSpc>
            </a:pPr>
            <a:r>
              <a:rPr lang="zh-CN" altLang="en-US" sz="1800" b="1" dirty="0">
                <a:latin typeface="微软雅黑" panose="020B0503020204020204" pitchFamily="34" charset="-122"/>
                <a:ea typeface="微软雅黑" panose="020B0503020204020204" pitchFamily="34" charset="-122"/>
              </a:rPr>
              <a:t>顺序图主要用于按照交互发生的一系列顺序，显示对象之间的这些交互，很像类图。</a:t>
            </a:r>
            <a:endParaRPr lang="en-US" altLang="zh-CN" sz="1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314364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5AA485F5-36E2-4DD8-A728-1440AD8F77FD}"/>
              </a:ext>
            </a:extLst>
          </p:cNvPr>
          <p:cNvGrpSpPr/>
          <p:nvPr/>
        </p:nvGrpSpPr>
        <p:grpSpPr>
          <a:xfrm>
            <a:off x="0" y="2105526"/>
            <a:ext cx="9144000" cy="1512168"/>
            <a:chOff x="-4282523" y="2186464"/>
            <a:chExt cx="9144000" cy="2729894"/>
          </a:xfrm>
        </p:grpSpPr>
        <p:sp>
          <p:nvSpPr>
            <p:cNvPr id="12" name="Rectangle 2" descr="psb">
              <a:extLst>
                <a:ext uri="{FF2B5EF4-FFF2-40B4-BE49-F238E27FC236}">
                  <a16:creationId xmlns:a16="http://schemas.microsoft.com/office/drawing/2014/main" id="{ADF59301-53C3-44DF-B2C5-8CCA56B5C39E}"/>
                </a:ext>
              </a:extLst>
            </p:cNvPr>
            <p:cNvSpPr>
              <a:spLocks noChangeArrowheads="1"/>
            </p:cNvSpPr>
            <p:nvPr/>
          </p:nvSpPr>
          <p:spPr bwMode="auto">
            <a:xfrm>
              <a:off x="-4282523" y="2201733"/>
              <a:ext cx="9144000" cy="2714625"/>
            </a:xfrm>
            <a:prstGeom prst="rect">
              <a:avLst/>
            </a:prstGeom>
            <a:blipFill dpi="0" rotWithShape="1">
              <a:blip r:embed="rId3" cstate="print"/>
              <a:srcRect/>
              <a:stretch>
                <a:fillRect b="-125969"/>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Rectangle 3">
              <a:extLst>
                <a:ext uri="{FF2B5EF4-FFF2-40B4-BE49-F238E27FC236}">
                  <a16:creationId xmlns:a16="http://schemas.microsoft.com/office/drawing/2014/main" id="{BE528903-6D56-445C-994B-59251651AF06}"/>
                </a:ext>
              </a:extLst>
            </p:cNvPr>
            <p:cNvSpPr>
              <a:spLocks noChangeArrowheads="1"/>
            </p:cNvSpPr>
            <p:nvPr/>
          </p:nvSpPr>
          <p:spPr bwMode="auto">
            <a:xfrm>
              <a:off x="-4282523" y="2186464"/>
              <a:ext cx="9144000" cy="2729894"/>
            </a:xfrm>
            <a:prstGeom prst="rect">
              <a:avLst/>
            </a:prstGeom>
            <a:solidFill>
              <a:srgbClr val="26313E">
                <a:alpha val="8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03</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25758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顺序图</a:t>
            </a:r>
            <a:r>
              <a:rPr lang="en-US" altLang="zh-CN" sz="1600" b="1" baseline="30000" dirty="0">
                <a:solidFill>
                  <a:srgbClr val="EA5514"/>
                </a:solidFill>
                <a:latin typeface="微软雅黑" pitchFamily="34" charset="-122"/>
                <a:ea typeface="微软雅黑" pitchFamily="34" charset="-122"/>
                <a:cs typeface="宋体" pitchFamily="2" charset="-122"/>
              </a:rPr>
              <a:t>[1]</a:t>
            </a:r>
          </a:p>
        </p:txBody>
      </p:sp>
      <p:pic>
        <p:nvPicPr>
          <p:cNvPr id="9" name="Picture 4">
            <a:extLst>
              <a:ext uri="{FF2B5EF4-FFF2-40B4-BE49-F238E27FC236}">
                <a16:creationId xmlns:a16="http://schemas.microsoft.com/office/drawing/2014/main" id="{E2D6181F-9EB2-4E26-B28B-17ACDD95BA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5838" y="815806"/>
            <a:ext cx="4672323" cy="35103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文本框 9">
            <a:extLst>
              <a:ext uri="{FF2B5EF4-FFF2-40B4-BE49-F238E27FC236}">
                <a16:creationId xmlns:a16="http://schemas.microsoft.com/office/drawing/2014/main" id="{73C49CF6-BA39-4F6E-A42F-847D67577138}"/>
              </a:ext>
            </a:extLst>
          </p:cNvPr>
          <p:cNvSpPr txBox="1"/>
          <p:nvPr/>
        </p:nvSpPr>
        <p:spPr>
          <a:xfrm>
            <a:off x="3203848" y="4557194"/>
            <a:ext cx="3251200" cy="307777"/>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顺序图与用例图和类图之间关系图 </a:t>
            </a:r>
          </a:p>
        </p:txBody>
      </p:sp>
    </p:spTree>
    <p:extLst>
      <p:ext uri="{BB962C8B-B14F-4D97-AF65-F5344CB8AC3E}">
        <p14:creationId xmlns:p14="http://schemas.microsoft.com/office/powerpoint/2010/main" val="12081420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915988" y="338497"/>
            <a:ext cx="25758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顺序图</a:t>
            </a:r>
            <a:r>
              <a:rPr lang="en-US" altLang="zh-CN" sz="1600" b="1" baseline="30000" dirty="0">
                <a:solidFill>
                  <a:srgbClr val="EA5514"/>
                </a:solidFill>
                <a:latin typeface="微软雅黑" pitchFamily="34" charset="-122"/>
                <a:ea typeface="微软雅黑" pitchFamily="34" charset="-122"/>
                <a:cs typeface="宋体" pitchFamily="2" charset="-122"/>
              </a:rPr>
              <a:t>[1]</a:t>
            </a:r>
          </a:p>
        </p:txBody>
      </p:sp>
      <p:sp>
        <p:nvSpPr>
          <p:cNvPr id="11" name="文本框 10">
            <a:extLst>
              <a:ext uri="{FF2B5EF4-FFF2-40B4-BE49-F238E27FC236}">
                <a16:creationId xmlns:a16="http://schemas.microsoft.com/office/drawing/2014/main" id="{35571668-C81E-4CA5-B2F0-88A72D4C3806}"/>
              </a:ext>
            </a:extLst>
          </p:cNvPr>
          <p:cNvSpPr txBox="1"/>
          <p:nvPr/>
        </p:nvSpPr>
        <p:spPr>
          <a:xfrm>
            <a:off x="915988" y="916832"/>
            <a:ext cx="7641510" cy="4198393"/>
          </a:xfrm>
          <a:prstGeom prst="rect">
            <a:avLst/>
          </a:prstGeom>
          <a:noFill/>
        </p:spPr>
        <p:txBody>
          <a:bodyPr wrap="square">
            <a:spAutoFit/>
          </a:bodyPr>
          <a:lstStyle/>
          <a:p>
            <a:pPr>
              <a:lnSpc>
                <a:spcPct val="150000"/>
              </a:lnSpc>
            </a:pPr>
            <a:r>
              <a:rPr lang="zh-CN" altLang="en-US" sz="1800" b="1" dirty="0">
                <a:latin typeface="微软雅黑" panose="020B0503020204020204" pitchFamily="34" charset="-122"/>
                <a:ea typeface="微软雅黑" panose="020B0503020204020204" pitchFamily="34" charset="-122"/>
              </a:rPr>
              <a:t>顺序图的基本内容：</a:t>
            </a:r>
            <a:endParaRPr lang="en-US" altLang="zh-CN" sz="1800" b="1" dirty="0">
              <a:latin typeface="微软雅黑" panose="020B0503020204020204" pitchFamily="34" charset="-122"/>
              <a:ea typeface="微软雅黑" panose="020B0503020204020204" pitchFamily="34" charset="-122"/>
            </a:endParaRPr>
          </a:p>
          <a:p>
            <a:pPr>
              <a:lnSpc>
                <a:spcPct val="150000"/>
              </a:lnSpc>
            </a:pP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、角色</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b="1" dirty="0">
                <a:latin typeface="微软雅黑" panose="020B0503020204020204" pitchFamily="34" charset="-122"/>
                <a:ea typeface="微软雅黑" panose="020B0503020204020204" pitchFamily="34" charset="-122"/>
              </a:rPr>
              <a:t>        </a:t>
            </a:r>
            <a:r>
              <a:rPr lang="zh-CN" altLang="en-US" sz="1800" b="1" dirty="0">
                <a:latin typeface="微软雅黑" panose="020B0503020204020204" pitchFamily="34" charset="-122"/>
                <a:ea typeface="微软雅黑" panose="020B0503020204020204" pitchFamily="34" charset="-122"/>
              </a:rPr>
              <a:t>系统角色（</a:t>
            </a:r>
            <a:r>
              <a:rPr lang="en-US" altLang="zh-CN" sz="1800" b="1" dirty="0">
                <a:latin typeface="微软雅黑" panose="020B0503020204020204" pitchFamily="34" charset="-122"/>
                <a:ea typeface="微软雅黑" panose="020B0503020204020204" pitchFamily="34" charset="-122"/>
              </a:rPr>
              <a:t>Actor</a:t>
            </a:r>
            <a:r>
              <a:rPr lang="zh-CN" altLang="en-US" sz="1800" b="1" dirty="0">
                <a:latin typeface="微软雅黑" panose="020B0503020204020204" pitchFamily="34" charset="-122"/>
                <a:ea typeface="微软雅黑" panose="020B0503020204020204" pitchFamily="34" charset="-122"/>
              </a:rPr>
              <a:t>）可以是人或其他的系统或者其子系统。 </a:t>
            </a:r>
          </a:p>
          <a:p>
            <a:pPr>
              <a:lnSpc>
                <a:spcPct val="150000"/>
              </a:lnSpc>
            </a:pPr>
            <a:r>
              <a:rPr lang="en-US" altLang="zh-CN" sz="1800" b="1" dirty="0">
                <a:latin typeface="微软雅黑" panose="020B0503020204020204" pitchFamily="34" charset="-122"/>
                <a:ea typeface="微软雅黑" panose="020B0503020204020204" pitchFamily="34" charset="-122"/>
              </a:rPr>
              <a:t>2</a:t>
            </a:r>
            <a:r>
              <a:rPr lang="zh-CN" altLang="en-US" sz="1800" b="1" dirty="0">
                <a:latin typeface="微软雅黑" panose="020B0503020204020204" pitchFamily="34" charset="-122"/>
                <a:ea typeface="微软雅黑" panose="020B0503020204020204" pitchFamily="34" charset="-122"/>
              </a:rPr>
              <a:t>、对象</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顺序图中的对象（</a:t>
            </a:r>
            <a:r>
              <a:rPr lang="en-US" altLang="zh-CN" b="1" dirty="0">
                <a:latin typeface="微软雅黑" panose="020B0503020204020204" pitchFamily="34" charset="-122"/>
                <a:ea typeface="微软雅黑" panose="020B0503020204020204" pitchFamily="34" charset="-122"/>
              </a:rPr>
              <a:t>Object</a:t>
            </a:r>
            <a:r>
              <a:rPr lang="zh-CN" altLang="en-US" b="1" dirty="0">
                <a:latin typeface="微软雅黑" panose="020B0503020204020204" pitchFamily="34" charset="-122"/>
                <a:ea typeface="微软雅黑" panose="020B0503020204020204" pitchFamily="34" charset="-122"/>
              </a:rPr>
              <a:t>）在概念上和它在类图中的定义是一致的，它们之间可以进行交互，交互的顺序按时间的顺序。在顺序图中对象用矩形框表示，对象名带有下划线。</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b="1" dirty="0">
                <a:latin typeface="微软雅黑" panose="020B0503020204020204" pitchFamily="34" charset="-122"/>
                <a:ea typeface="微软雅黑" panose="020B0503020204020204" pitchFamily="34" charset="-122"/>
              </a:rPr>
              <a:t>3</a:t>
            </a:r>
            <a:r>
              <a:rPr lang="zh-CN" altLang="en-US" b="1" dirty="0">
                <a:latin typeface="微软雅黑" panose="020B0503020204020204" pitchFamily="34" charset="-122"/>
                <a:ea typeface="微软雅黑" panose="020B0503020204020204" pitchFamily="34" charset="-122"/>
              </a:rPr>
              <a:t>、生命线</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        生命线（</a:t>
            </a:r>
            <a:r>
              <a:rPr lang="en-US" altLang="zh-CN" b="1" dirty="0" err="1">
                <a:latin typeface="微软雅黑" panose="020B0503020204020204" pitchFamily="34" charset="-122"/>
                <a:ea typeface="微软雅黑" panose="020B0503020204020204" pitchFamily="34" charset="-122"/>
              </a:rPr>
              <a:t>LifeLine</a:t>
            </a:r>
            <a:r>
              <a:rPr lang="zh-CN" altLang="en-US" b="1" dirty="0">
                <a:latin typeface="微软雅黑" panose="020B0503020204020204" pitchFamily="34" charset="-122"/>
                <a:ea typeface="微软雅黑" panose="020B0503020204020204" pitchFamily="34" charset="-122"/>
              </a:rPr>
              <a:t>）代表顺序图中对象在一段时间内的存在。</a:t>
            </a:r>
          </a:p>
          <a:p>
            <a:pPr>
              <a:lnSpc>
                <a:spcPct val="150000"/>
              </a:lnSpc>
            </a:pPr>
            <a:endParaRPr lang="en-US" altLang="zh-CN" sz="1800" b="1" dirty="0">
              <a:latin typeface="微软雅黑" panose="020B0503020204020204" pitchFamily="34" charset="-122"/>
              <a:ea typeface="微软雅黑" panose="020B0503020204020204" pitchFamily="34" charset="-122"/>
            </a:endParaRPr>
          </a:p>
        </p:txBody>
      </p:sp>
      <p:sp>
        <p:nvSpPr>
          <p:cNvPr id="9" name="Oval 6">
            <a:extLst>
              <a:ext uri="{FF2B5EF4-FFF2-40B4-BE49-F238E27FC236}">
                <a16:creationId xmlns:a16="http://schemas.microsoft.com/office/drawing/2014/main" id="{94E4CBC8-6BFD-405F-A0C4-F390ADBFC586}"/>
              </a:ext>
            </a:extLst>
          </p:cNvPr>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10" name="Oval 3">
            <a:extLst>
              <a:ext uri="{FF2B5EF4-FFF2-40B4-BE49-F238E27FC236}">
                <a16:creationId xmlns:a16="http://schemas.microsoft.com/office/drawing/2014/main" id="{69E76987-F03F-4D88-A013-A32BDA5B3A99}"/>
              </a:ext>
            </a:extLst>
          </p:cNvPr>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12" name="Oval 4">
            <a:extLst>
              <a:ext uri="{FF2B5EF4-FFF2-40B4-BE49-F238E27FC236}">
                <a16:creationId xmlns:a16="http://schemas.microsoft.com/office/drawing/2014/main" id="{38B232BC-4734-44F6-B1D1-F8252A38EC2A}"/>
              </a:ext>
            </a:extLst>
          </p:cNvPr>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13" name="Oval 5">
            <a:extLst>
              <a:ext uri="{FF2B5EF4-FFF2-40B4-BE49-F238E27FC236}">
                <a16:creationId xmlns:a16="http://schemas.microsoft.com/office/drawing/2014/main" id="{8CB4F9EB-4D68-4E8C-BE44-E7787DFA2FAD}"/>
              </a:ext>
            </a:extLst>
          </p:cNvPr>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14" name="Rectangle 39">
            <a:extLst>
              <a:ext uri="{FF2B5EF4-FFF2-40B4-BE49-F238E27FC236}">
                <a16:creationId xmlns:a16="http://schemas.microsoft.com/office/drawing/2014/main" id="{00A304FA-EE91-493E-80FD-22BCFAAE5F26}"/>
              </a:ext>
            </a:extLst>
          </p:cNvPr>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03</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6879025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ppt_w</p:attrName>
                                        </p:attrNameLst>
                                      </p:cBhvr>
                                      <p:tavLst>
                                        <p:tav tm="0">
                                          <p:val>
                                            <p:fltVal val="0"/>
                                          </p:val>
                                        </p:tav>
                                        <p:tav tm="100000">
                                          <p:val>
                                            <p:strVal val="#ppt_w"/>
                                          </p:val>
                                        </p:tav>
                                      </p:tavLst>
                                    </p:anim>
                                    <p:anim calcmode="lin" valueType="num">
                                      <p:cBhvr>
                                        <p:cTn id="11" dur="300" fill="hold"/>
                                        <p:tgtEl>
                                          <p:spTgt spid="13"/>
                                        </p:tgtEl>
                                        <p:attrNameLst>
                                          <p:attrName>ppt_h</p:attrName>
                                        </p:attrNameLst>
                                      </p:cBhvr>
                                      <p:tavLst>
                                        <p:tav tm="0">
                                          <p:val>
                                            <p:fltVal val="0"/>
                                          </p:val>
                                        </p:tav>
                                        <p:tav tm="100000">
                                          <p:val>
                                            <p:strVal val="#ppt_h"/>
                                          </p:val>
                                        </p:tav>
                                      </p:tavLst>
                                    </p:anim>
                                    <p:animEffect transition="in" filter="fade">
                                      <p:cBhvr>
                                        <p:cTn id="12" dur="300"/>
                                        <p:tgtEl>
                                          <p:spTgt spid="13"/>
                                        </p:tgtEl>
                                      </p:cBhvr>
                                    </p:animEffect>
                                  </p:childTnLst>
                                </p:cTn>
                              </p:par>
                              <p:par>
                                <p:cTn id="13" presetID="6" presetClass="emph" presetSubtype="0" autoRev="1" fill="hold" grpId="1" nodeType="withEffect">
                                  <p:stCondLst>
                                    <p:cond delay="300"/>
                                  </p:stCondLst>
                                  <p:childTnLst>
                                    <p:animScale>
                                      <p:cBhvr>
                                        <p:cTn id="14" dur="150" fill="hold"/>
                                        <p:tgtEl>
                                          <p:spTgt spid="13"/>
                                        </p:tgtEl>
                                      </p:cBhvr>
                                      <p:by x="110000" y="110000"/>
                                    </p:animScale>
                                  </p:childTnLst>
                                </p:cTn>
                              </p:par>
                              <p:par>
                                <p:cTn id="15" presetID="53" presetClass="entr" presetSubtype="16" fill="hold" grpId="0" nodeType="withEffect">
                                  <p:stCondLst>
                                    <p:cond delay="300"/>
                                  </p:stCondLst>
                                  <p:childTnLst>
                                    <p:set>
                                      <p:cBhvr>
                                        <p:cTn id="16" dur="1" fill="hold">
                                          <p:stCondLst>
                                            <p:cond delay="0"/>
                                          </p:stCondLst>
                                        </p:cTn>
                                        <p:tgtEl>
                                          <p:spTgt spid="12"/>
                                        </p:tgtEl>
                                        <p:attrNameLst>
                                          <p:attrName>style.visibility</p:attrName>
                                        </p:attrNameLst>
                                      </p:cBhvr>
                                      <p:to>
                                        <p:strVal val="visible"/>
                                      </p:to>
                                    </p:set>
                                    <p:anim calcmode="lin" valueType="num">
                                      <p:cBhvr>
                                        <p:cTn id="17" dur="300" fill="hold"/>
                                        <p:tgtEl>
                                          <p:spTgt spid="12"/>
                                        </p:tgtEl>
                                        <p:attrNameLst>
                                          <p:attrName>ppt_w</p:attrName>
                                        </p:attrNameLst>
                                      </p:cBhvr>
                                      <p:tavLst>
                                        <p:tav tm="0">
                                          <p:val>
                                            <p:fltVal val="0"/>
                                          </p:val>
                                        </p:tav>
                                        <p:tav tm="100000">
                                          <p:val>
                                            <p:strVal val="#ppt_w"/>
                                          </p:val>
                                        </p:tav>
                                      </p:tavLst>
                                    </p:anim>
                                    <p:anim calcmode="lin" valueType="num">
                                      <p:cBhvr>
                                        <p:cTn id="18" dur="300" fill="hold"/>
                                        <p:tgtEl>
                                          <p:spTgt spid="12"/>
                                        </p:tgtEl>
                                        <p:attrNameLst>
                                          <p:attrName>ppt_h</p:attrName>
                                        </p:attrNameLst>
                                      </p:cBhvr>
                                      <p:tavLst>
                                        <p:tav tm="0">
                                          <p:val>
                                            <p:fltVal val="0"/>
                                          </p:val>
                                        </p:tav>
                                        <p:tav tm="100000">
                                          <p:val>
                                            <p:strVal val="#ppt_h"/>
                                          </p:val>
                                        </p:tav>
                                      </p:tavLst>
                                    </p:anim>
                                    <p:animEffect transition="in" filter="fade">
                                      <p:cBhvr>
                                        <p:cTn id="19" dur="300"/>
                                        <p:tgtEl>
                                          <p:spTgt spid="12"/>
                                        </p:tgtEl>
                                      </p:cBhvr>
                                    </p:animEffect>
                                  </p:childTnLst>
                                </p:cTn>
                              </p:par>
                              <p:par>
                                <p:cTn id="20" presetID="6" presetClass="emph" presetSubtype="0" autoRev="1" fill="hold" grpId="1" nodeType="withEffect">
                                  <p:stCondLst>
                                    <p:cond delay="600"/>
                                  </p:stCondLst>
                                  <p:childTnLst>
                                    <p:animScale>
                                      <p:cBhvr>
                                        <p:cTn id="21" dur="150" fill="hold"/>
                                        <p:tgtEl>
                                          <p:spTgt spid="12"/>
                                        </p:tgtEl>
                                      </p:cBhvr>
                                      <p:by x="110000" y="110000"/>
                                    </p:animScale>
                                  </p:childTnLst>
                                </p:cTn>
                              </p:par>
                              <p:par>
                                <p:cTn id="22" presetID="53" presetClass="entr" presetSubtype="16" fill="hold" grpId="0" nodeType="withEffect">
                                  <p:stCondLst>
                                    <p:cond delay="600"/>
                                  </p:stCondLst>
                                  <p:childTnLst>
                                    <p:set>
                                      <p:cBhvr>
                                        <p:cTn id="23" dur="1" fill="hold">
                                          <p:stCondLst>
                                            <p:cond delay="0"/>
                                          </p:stCondLst>
                                        </p:cTn>
                                        <p:tgtEl>
                                          <p:spTgt spid="10"/>
                                        </p:tgtEl>
                                        <p:attrNameLst>
                                          <p:attrName>style.visibility</p:attrName>
                                        </p:attrNameLst>
                                      </p:cBhvr>
                                      <p:to>
                                        <p:strVal val="visible"/>
                                      </p:to>
                                    </p:set>
                                    <p:anim calcmode="lin" valueType="num">
                                      <p:cBhvr>
                                        <p:cTn id="24" dur="300" fill="hold"/>
                                        <p:tgtEl>
                                          <p:spTgt spid="10"/>
                                        </p:tgtEl>
                                        <p:attrNameLst>
                                          <p:attrName>ppt_w</p:attrName>
                                        </p:attrNameLst>
                                      </p:cBhvr>
                                      <p:tavLst>
                                        <p:tav tm="0">
                                          <p:val>
                                            <p:fltVal val="0"/>
                                          </p:val>
                                        </p:tav>
                                        <p:tav tm="100000">
                                          <p:val>
                                            <p:strVal val="#ppt_w"/>
                                          </p:val>
                                        </p:tav>
                                      </p:tavLst>
                                    </p:anim>
                                    <p:anim calcmode="lin" valueType="num">
                                      <p:cBhvr>
                                        <p:cTn id="25" dur="300" fill="hold"/>
                                        <p:tgtEl>
                                          <p:spTgt spid="10"/>
                                        </p:tgtEl>
                                        <p:attrNameLst>
                                          <p:attrName>ppt_h</p:attrName>
                                        </p:attrNameLst>
                                      </p:cBhvr>
                                      <p:tavLst>
                                        <p:tav tm="0">
                                          <p:val>
                                            <p:fltVal val="0"/>
                                          </p:val>
                                        </p:tav>
                                        <p:tav tm="100000">
                                          <p:val>
                                            <p:strVal val="#ppt_h"/>
                                          </p:val>
                                        </p:tav>
                                      </p:tavLst>
                                    </p:anim>
                                    <p:animEffect transition="in" filter="fade">
                                      <p:cBhvr>
                                        <p:cTn id="26" dur="300"/>
                                        <p:tgtEl>
                                          <p:spTgt spid="10"/>
                                        </p:tgtEl>
                                      </p:cBhvr>
                                    </p:animEffect>
                                  </p:childTnLst>
                                </p:cTn>
                              </p:par>
                              <p:par>
                                <p:cTn id="27" presetID="6" presetClass="emph" presetSubtype="0" autoRev="1" fill="hold" grpId="1" nodeType="withEffect">
                                  <p:stCondLst>
                                    <p:cond delay="900"/>
                                  </p:stCondLst>
                                  <p:childTnLst>
                                    <p:animScale>
                                      <p:cBhvr>
                                        <p:cTn id="28" dur="150" fill="hold"/>
                                        <p:tgtEl>
                                          <p:spTgt spid="10"/>
                                        </p:tgtEl>
                                      </p:cBhvr>
                                      <p:by x="110000" y="110000"/>
                                    </p:animScale>
                                  </p:childTnLst>
                                </p:cTn>
                              </p:par>
                              <p:par>
                                <p:cTn id="29" presetID="53" presetClass="entr" presetSubtype="16" fill="hold" grpId="0" nodeType="withEffect">
                                  <p:stCondLst>
                                    <p:cond delay="900"/>
                                  </p:stCondLst>
                                  <p:childTnLst>
                                    <p:set>
                                      <p:cBhvr>
                                        <p:cTn id="30" dur="1" fill="hold">
                                          <p:stCondLst>
                                            <p:cond delay="0"/>
                                          </p:stCondLst>
                                        </p:cTn>
                                        <p:tgtEl>
                                          <p:spTgt spid="9"/>
                                        </p:tgtEl>
                                        <p:attrNameLst>
                                          <p:attrName>style.visibility</p:attrName>
                                        </p:attrNameLst>
                                      </p:cBhvr>
                                      <p:to>
                                        <p:strVal val="visible"/>
                                      </p:to>
                                    </p:set>
                                    <p:anim calcmode="lin" valueType="num">
                                      <p:cBhvr>
                                        <p:cTn id="31" dur="300" fill="hold"/>
                                        <p:tgtEl>
                                          <p:spTgt spid="9"/>
                                        </p:tgtEl>
                                        <p:attrNameLst>
                                          <p:attrName>ppt_w</p:attrName>
                                        </p:attrNameLst>
                                      </p:cBhvr>
                                      <p:tavLst>
                                        <p:tav tm="0">
                                          <p:val>
                                            <p:fltVal val="0"/>
                                          </p:val>
                                        </p:tav>
                                        <p:tav tm="100000">
                                          <p:val>
                                            <p:strVal val="#ppt_w"/>
                                          </p:val>
                                        </p:tav>
                                      </p:tavLst>
                                    </p:anim>
                                    <p:anim calcmode="lin" valueType="num">
                                      <p:cBhvr>
                                        <p:cTn id="32" dur="300" fill="hold"/>
                                        <p:tgtEl>
                                          <p:spTgt spid="9"/>
                                        </p:tgtEl>
                                        <p:attrNameLst>
                                          <p:attrName>ppt_h</p:attrName>
                                        </p:attrNameLst>
                                      </p:cBhvr>
                                      <p:tavLst>
                                        <p:tav tm="0">
                                          <p:val>
                                            <p:fltVal val="0"/>
                                          </p:val>
                                        </p:tav>
                                        <p:tav tm="100000">
                                          <p:val>
                                            <p:strVal val="#ppt_h"/>
                                          </p:val>
                                        </p:tav>
                                      </p:tavLst>
                                    </p:anim>
                                    <p:animEffect transition="in" filter="fade">
                                      <p:cBhvr>
                                        <p:cTn id="33" dur="300"/>
                                        <p:tgtEl>
                                          <p:spTgt spid="9"/>
                                        </p:tgtEl>
                                      </p:cBhvr>
                                    </p:animEffect>
                                  </p:childTnLst>
                                </p:cTn>
                              </p:par>
                              <p:par>
                                <p:cTn id="34" presetID="6" presetClass="emph" presetSubtype="0" autoRev="1" fill="hold" grpId="1" nodeType="withEffect">
                                  <p:stCondLst>
                                    <p:cond delay="1200"/>
                                  </p:stCondLst>
                                  <p:childTnLst>
                                    <p:animScale>
                                      <p:cBhvr>
                                        <p:cTn id="35" dur="150" fill="hold"/>
                                        <p:tgtEl>
                                          <p:spTgt spid="9"/>
                                        </p:tgtEl>
                                      </p:cBhvr>
                                      <p:by x="110000" y="110000"/>
                                    </p:animScale>
                                  </p:childTnLst>
                                </p:cTn>
                              </p:par>
                              <p:par>
                                <p:cTn id="36" presetID="53" presetClass="entr" presetSubtype="16" fill="hold" grpId="0" nodeType="withEffect">
                                  <p:stCondLst>
                                    <p:cond delay="500"/>
                                  </p:stCondLst>
                                  <p:childTnLst>
                                    <p:set>
                                      <p:cBhvr>
                                        <p:cTn id="37" dur="1" fill="hold">
                                          <p:stCondLst>
                                            <p:cond delay="0"/>
                                          </p:stCondLst>
                                        </p:cTn>
                                        <p:tgtEl>
                                          <p:spTgt spid="14"/>
                                        </p:tgtEl>
                                        <p:attrNameLst>
                                          <p:attrName>style.visibility</p:attrName>
                                        </p:attrNameLst>
                                      </p:cBhvr>
                                      <p:to>
                                        <p:strVal val="visible"/>
                                      </p:to>
                                    </p:set>
                                    <p:anim calcmode="lin" valueType="num">
                                      <p:cBhvr>
                                        <p:cTn id="38" dur="300" fill="hold"/>
                                        <p:tgtEl>
                                          <p:spTgt spid="14"/>
                                        </p:tgtEl>
                                        <p:attrNameLst>
                                          <p:attrName>ppt_w</p:attrName>
                                        </p:attrNameLst>
                                      </p:cBhvr>
                                      <p:tavLst>
                                        <p:tav tm="0">
                                          <p:val>
                                            <p:fltVal val="0"/>
                                          </p:val>
                                        </p:tav>
                                        <p:tav tm="100000">
                                          <p:val>
                                            <p:strVal val="#ppt_w"/>
                                          </p:val>
                                        </p:tav>
                                      </p:tavLst>
                                    </p:anim>
                                    <p:anim calcmode="lin" valueType="num">
                                      <p:cBhvr>
                                        <p:cTn id="39" dur="300" fill="hold"/>
                                        <p:tgtEl>
                                          <p:spTgt spid="14"/>
                                        </p:tgtEl>
                                        <p:attrNameLst>
                                          <p:attrName>ppt_h</p:attrName>
                                        </p:attrNameLst>
                                      </p:cBhvr>
                                      <p:tavLst>
                                        <p:tav tm="0">
                                          <p:val>
                                            <p:fltVal val="0"/>
                                          </p:val>
                                        </p:tav>
                                        <p:tav tm="100000">
                                          <p:val>
                                            <p:strVal val="#ppt_h"/>
                                          </p:val>
                                        </p:tav>
                                      </p:tavLst>
                                    </p:anim>
                                    <p:animEffect transition="in" filter="fade">
                                      <p:cBhvr>
                                        <p:cTn id="40" dur="300"/>
                                        <p:tgtEl>
                                          <p:spTgt spid="14"/>
                                        </p:tgtEl>
                                      </p:cBhvr>
                                    </p:animEffect>
                                  </p:childTnLst>
                                </p:cTn>
                              </p:par>
                              <p:par>
                                <p:cTn id="41" presetID="6" presetClass="emph" presetSubtype="0" autoRev="1" fill="hold" grpId="1" nodeType="withEffect">
                                  <p:stCondLst>
                                    <p:cond delay="800"/>
                                  </p:stCondLst>
                                  <p:childTnLst>
                                    <p:animScale>
                                      <p:cBhvr>
                                        <p:cTn id="42" dur="150" fill="hold"/>
                                        <p:tgtEl>
                                          <p:spTgt spid="1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9" grpId="0" animBg="1"/>
      <p:bldP spid="9" grpId="1" animBg="1"/>
      <p:bldP spid="10" grpId="0" animBg="1"/>
      <p:bldP spid="10" grpId="1" animBg="1"/>
      <p:bldP spid="12" grpId="0" animBg="1"/>
      <p:bldP spid="12" grpId="1" animBg="1"/>
      <p:bldP spid="13" grpId="0" animBg="1"/>
      <p:bldP spid="13" grpId="1" animBg="1"/>
      <p:bldP spid="14" grpId="0"/>
      <p:bldP spid="14" grpId="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915988" y="338497"/>
            <a:ext cx="25758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顺序图</a:t>
            </a:r>
            <a:r>
              <a:rPr lang="en-US" altLang="zh-CN" sz="1600" b="1" baseline="30000" dirty="0">
                <a:solidFill>
                  <a:srgbClr val="EA5514"/>
                </a:solidFill>
                <a:latin typeface="微软雅黑" pitchFamily="34" charset="-122"/>
                <a:ea typeface="微软雅黑" pitchFamily="34" charset="-122"/>
                <a:cs typeface="宋体" pitchFamily="2" charset="-122"/>
              </a:rPr>
              <a:t>[1]</a:t>
            </a:r>
          </a:p>
        </p:txBody>
      </p:sp>
      <p:sp>
        <p:nvSpPr>
          <p:cNvPr id="11" name="文本框 10">
            <a:extLst>
              <a:ext uri="{FF2B5EF4-FFF2-40B4-BE49-F238E27FC236}">
                <a16:creationId xmlns:a16="http://schemas.microsoft.com/office/drawing/2014/main" id="{35571668-C81E-4CA5-B2F0-88A72D4C3806}"/>
              </a:ext>
            </a:extLst>
          </p:cNvPr>
          <p:cNvSpPr txBox="1"/>
          <p:nvPr/>
        </p:nvSpPr>
        <p:spPr>
          <a:xfrm>
            <a:off x="894129" y="970087"/>
            <a:ext cx="7223564" cy="4152227"/>
          </a:xfrm>
          <a:prstGeom prst="rect">
            <a:avLst/>
          </a:prstGeom>
          <a:noFill/>
        </p:spPr>
        <p:txBody>
          <a:bodyPr wrap="square">
            <a:spAutoFit/>
          </a:bodyPr>
          <a:lstStyle/>
          <a:p>
            <a:pPr>
              <a:lnSpc>
                <a:spcPct val="150000"/>
              </a:lnSpc>
            </a:pPr>
            <a:r>
              <a:rPr lang="en-US" altLang="zh-CN" sz="1600" b="1" dirty="0">
                <a:latin typeface="微软雅黑" panose="020B0503020204020204" pitchFamily="34" charset="-122"/>
                <a:ea typeface="微软雅黑" panose="020B0503020204020204" pitchFamily="34" charset="-122"/>
              </a:rPr>
              <a:t>4</a:t>
            </a:r>
            <a:r>
              <a:rPr lang="zh-CN" altLang="en-US" sz="1600" b="1" dirty="0">
                <a:latin typeface="微软雅黑" panose="020B0503020204020204" pitchFamily="34" charset="-122"/>
                <a:ea typeface="微软雅黑" panose="020B0503020204020204" pitchFamily="34" charset="-122"/>
              </a:rPr>
              <a:t>、激活器</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zh-CN" altLang="en-US" sz="1600" b="1" dirty="0">
                <a:latin typeface="微软雅黑" panose="020B0503020204020204" pitchFamily="34" charset="-122"/>
                <a:ea typeface="微软雅黑" panose="020B0503020204020204" pitchFamily="34" charset="-122"/>
              </a:rPr>
              <a:t>        激活期（</a:t>
            </a:r>
            <a:r>
              <a:rPr lang="en-US" altLang="zh-CN" sz="1600" b="1" dirty="0">
                <a:latin typeface="微软雅黑" panose="020B0503020204020204" pitchFamily="34" charset="-122"/>
                <a:ea typeface="微软雅黑" panose="020B0503020204020204" pitchFamily="34" charset="-122"/>
              </a:rPr>
              <a:t>Activation</a:t>
            </a:r>
            <a:r>
              <a:rPr lang="zh-CN" altLang="en-US" sz="1600" b="1" dirty="0">
                <a:latin typeface="微软雅黑" panose="020B0503020204020204" pitchFamily="34" charset="-122"/>
                <a:ea typeface="微软雅黑" panose="020B0503020204020204" pitchFamily="34" charset="-122"/>
              </a:rPr>
              <a:t>）也被称为控制焦点，代表顺序图中的对象执行一项操作的时期，是顺序图中表示时间段的符号，在这个时间段内对象将执行相应的操作。</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1600" b="1" dirty="0">
                <a:latin typeface="微软雅黑" panose="020B0503020204020204" pitchFamily="34" charset="-122"/>
                <a:ea typeface="微软雅黑" panose="020B0503020204020204" pitchFamily="34" charset="-122"/>
              </a:rPr>
              <a:t>5</a:t>
            </a:r>
            <a:r>
              <a:rPr lang="zh-CN" altLang="en-US" sz="1600" b="1" dirty="0">
                <a:latin typeface="微软雅黑" panose="020B0503020204020204" pitchFamily="34" charset="-122"/>
                <a:ea typeface="微软雅黑" panose="020B0503020204020204" pitchFamily="34" charset="-122"/>
              </a:rPr>
              <a:t>、对象</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zh-CN" altLang="en-US" sz="1600" b="1" dirty="0">
                <a:latin typeface="微软雅黑" panose="020B0503020204020204" pitchFamily="34" charset="-122"/>
                <a:ea typeface="微软雅黑" panose="020B0503020204020204" pitchFamily="34" charset="-122"/>
              </a:rPr>
              <a:t>        消息（</a:t>
            </a:r>
            <a:r>
              <a:rPr lang="en-US" altLang="zh-CN" sz="1600" b="1" dirty="0">
                <a:latin typeface="微软雅黑" panose="020B0503020204020204" pitchFamily="34" charset="-122"/>
                <a:ea typeface="微软雅黑" panose="020B0503020204020204" pitchFamily="34" charset="-122"/>
              </a:rPr>
              <a:t>Message</a:t>
            </a:r>
            <a:r>
              <a:rPr lang="zh-CN" altLang="en-US" sz="1600" b="1" dirty="0">
                <a:latin typeface="微软雅黑" panose="020B0503020204020204" pitchFamily="34" charset="-122"/>
                <a:ea typeface="微软雅黑" panose="020B0503020204020204" pitchFamily="34" charset="-122"/>
              </a:rPr>
              <a:t>）是对象之间某种形式的通信，在垂直生命线之间，用带有箭头的线并附以消息表达式方式表示。它可以激发某个操作、唤起信号或导致目标对象的创建或撤销。一个对象到另一个对象的消息用跨越对象生命线的消息线表示。对象还可以发送消息给它自己，即消息线从自己的生命线出发又回到自己的生命线。 </a:t>
            </a:r>
          </a:p>
          <a:p>
            <a:pPr>
              <a:lnSpc>
                <a:spcPct val="150000"/>
              </a:lnSpc>
            </a:pPr>
            <a:endParaRPr lang="en-US" altLang="zh-CN" sz="1600" b="1" dirty="0">
              <a:latin typeface="微软雅黑" panose="020B0503020204020204" pitchFamily="34" charset="-122"/>
              <a:ea typeface="微软雅黑" panose="020B0503020204020204" pitchFamily="34" charset="-122"/>
            </a:endParaRPr>
          </a:p>
        </p:txBody>
      </p:sp>
      <p:sp>
        <p:nvSpPr>
          <p:cNvPr id="9" name="Oval 6">
            <a:extLst>
              <a:ext uri="{FF2B5EF4-FFF2-40B4-BE49-F238E27FC236}">
                <a16:creationId xmlns:a16="http://schemas.microsoft.com/office/drawing/2014/main" id="{7BB42698-25BB-4886-8F87-02AA0D7C499D}"/>
              </a:ext>
            </a:extLst>
          </p:cNvPr>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10" name="Oval 3">
            <a:extLst>
              <a:ext uri="{FF2B5EF4-FFF2-40B4-BE49-F238E27FC236}">
                <a16:creationId xmlns:a16="http://schemas.microsoft.com/office/drawing/2014/main" id="{F4988131-D5BA-4140-8C06-46ACE9184AE2}"/>
              </a:ext>
            </a:extLst>
          </p:cNvPr>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12" name="Oval 4">
            <a:extLst>
              <a:ext uri="{FF2B5EF4-FFF2-40B4-BE49-F238E27FC236}">
                <a16:creationId xmlns:a16="http://schemas.microsoft.com/office/drawing/2014/main" id="{1731BFA6-D405-42C0-901D-1558364CE040}"/>
              </a:ext>
            </a:extLst>
          </p:cNvPr>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13" name="Oval 5">
            <a:extLst>
              <a:ext uri="{FF2B5EF4-FFF2-40B4-BE49-F238E27FC236}">
                <a16:creationId xmlns:a16="http://schemas.microsoft.com/office/drawing/2014/main" id="{D7070156-E773-4963-AB50-3FAF39D51F0F}"/>
              </a:ext>
            </a:extLst>
          </p:cNvPr>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14" name="Rectangle 39">
            <a:extLst>
              <a:ext uri="{FF2B5EF4-FFF2-40B4-BE49-F238E27FC236}">
                <a16:creationId xmlns:a16="http://schemas.microsoft.com/office/drawing/2014/main" id="{4F0CF192-A779-4D23-83F8-2E0B0D8EAEB8}"/>
              </a:ext>
            </a:extLst>
          </p:cNvPr>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03</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5450169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ppt_w</p:attrName>
                                        </p:attrNameLst>
                                      </p:cBhvr>
                                      <p:tavLst>
                                        <p:tav tm="0">
                                          <p:val>
                                            <p:fltVal val="0"/>
                                          </p:val>
                                        </p:tav>
                                        <p:tav tm="100000">
                                          <p:val>
                                            <p:strVal val="#ppt_w"/>
                                          </p:val>
                                        </p:tav>
                                      </p:tavLst>
                                    </p:anim>
                                    <p:anim calcmode="lin" valueType="num">
                                      <p:cBhvr>
                                        <p:cTn id="11" dur="300" fill="hold"/>
                                        <p:tgtEl>
                                          <p:spTgt spid="13"/>
                                        </p:tgtEl>
                                        <p:attrNameLst>
                                          <p:attrName>ppt_h</p:attrName>
                                        </p:attrNameLst>
                                      </p:cBhvr>
                                      <p:tavLst>
                                        <p:tav tm="0">
                                          <p:val>
                                            <p:fltVal val="0"/>
                                          </p:val>
                                        </p:tav>
                                        <p:tav tm="100000">
                                          <p:val>
                                            <p:strVal val="#ppt_h"/>
                                          </p:val>
                                        </p:tav>
                                      </p:tavLst>
                                    </p:anim>
                                    <p:animEffect transition="in" filter="fade">
                                      <p:cBhvr>
                                        <p:cTn id="12" dur="300"/>
                                        <p:tgtEl>
                                          <p:spTgt spid="13"/>
                                        </p:tgtEl>
                                      </p:cBhvr>
                                    </p:animEffect>
                                  </p:childTnLst>
                                </p:cTn>
                              </p:par>
                              <p:par>
                                <p:cTn id="13" presetID="6" presetClass="emph" presetSubtype="0" autoRev="1" fill="hold" grpId="1" nodeType="withEffect">
                                  <p:stCondLst>
                                    <p:cond delay="300"/>
                                  </p:stCondLst>
                                  <p:childTnLst>
                                    <p:animScale>
                                      <p:cBhvr>
                                        <p:cTn id="14" dur="150" fill="hold"/>
                                        <p:tgtEl>
                                          <p:spTgt spid="13"/>
                                        </p:tgtEl>
                                      </p:cBhvr>
                                      <p:by x="110000" y="110000"/>
                                    </p:animScale>
                                  </p:childTnLst>
                                </p:cTn>
                              </p:par>
                              <p:par>
                                <p:cTn id="15" presetID="53" presetClass="entr" presetSubtype="16" fill="hold" grpId="0" nodeType="withEffect">
                                  <p:stCondLst>
                                    <p:cond delay="300"/>
                                  </p:stCondLst>
                                  <p:childTnLst>
                                    <p:set>
                                      <p:cBhvr>
                                        <p:cTn id="16" dur="1" fill="hold">
                                          <p:stCondLst>
                                            <p:cond delay="0"/>
                                          </p:stCondLst>
                                        </p:cTn>
                                        <p:tgtEl>
                                          <p:spTgt spid="12"/>
                                        </p:tgtEl>
                                        <p:attrNameLst>
                                          <p:attrName>style.visibility</p:attrName>
                                        </p:attrNameLst>
                                      </p:cBhvr>
                                      <p:to>
                                        <p:strVal val="visible"/>
                                      </p:to>
                                    </p:set>
                                    <p:anim calcmode="lin" valueType="num">
                                      <p:cBhvr>
                                        <p:cTn id="17" dur="300" fill="hold"/>
                                        <p:tgtEl>
                                          <p:spTgt spid="12"/>
                                        </p:tgtEl>
                                        <p:attrNameLst>
                                          <p:attrName>ppt_w</p:attrName>
                                        </p:attrNameLst>
                                      </p:cBhvr>
                                      <p:tavLst>
                                        <p:tav tm="0">
                                          <p:val>
                                            <p:fltVal val="0"/>
                                          </p:val>
                                        </p:tav>
                                        <p:tav tm="100000">
                                          <p:val>
                                            <p:strVal val="#ppt_w"/>
                                          </p:val>
                                        </p:tav>
                                      </p:tavLst>
                                    </p:anim>
                                    <p:anim calcmode="lin" valueType="num">
                                      <p:cBhvr>
                                        <p:cTn id="18" dur="300" fill="hold"/>
                                        <p:tgtEl>
                                          <p:spTgt spid="12"/>
                                        </p:tgtEl>
                                        <p:attrNameLst>
                                          <p:attrName>ppt_h</p:attrName>
                                        </p:attrNameLst>
                                      </p:cBhvr>
                                      <p:tavLst>
                                        <p:tav tm="0">
                                          <p:val>
                                            <p:fltVal val="0"/>
                                          </p:val>
                                        </p:tav>
                                        <p:tav tm="100000">
                                          <p:val>
                                            <p:strVal val="#ppt_h"/>
                                          </p:val>
                                        </p:tav>
                                      </p:tavLst>
                                    </p:anim>
                                    <p:animEffect transition="in" filter="fade">
                                      <p:cBhvr>
                                        <p:cTn id="19" dur="300"/>
                                        <p:tgtEl>
                                          <p:spTgt spid="12"/>
                                        </p:tgtEl>
                                      </p:cBhvr>
                                    </p:animEffect>
                                  </p:childTnLst>
                                </p:cTn>
                              </p:par>
                              <p:par>
                                <p:cTn id="20" presetID="6" presetClass="emph" presetSubtype="0" autoRev="1" fill="hold" grpId="1" nodeType="withEffect">
                                  <p:stCondLst>
                                    <p:cond delay="600"/>
                                  </p:stCondLst>
                                  <p:childTnLst>
                                    <p:animScale>
                                      <p:cBhvr>
                                        <p:cTn id="21" dur="150" fill="hold"/>
                                        <p:tgtEl>
                                          <p:spTgt spid="12"/>
                                        </p:tgtEl>
                                      </p:cBhvr>
                                      <p:by x="110000" y="110000"/>
                                    </p:animScale>
                                  </p:childTnLst>
                                </p:cTn>
                              </p:par>
                              <p:par>
                                <p:cTn id="22" presetID="53" presetClass="entr" presetSubtype="16" fill="hold" grpId="0" nodeType="withEffect">
                                  <p:stCondLst>
                                    <p:cond delay="600"/>
                                  </p:stCondLst>
                                  <p:childTnLst>
                                    <p:set>
                                      <p:cBhvr>
                                        <p:cTn id="23" dur="1" fill="hold">
                                          <p:stCondLst>
                                            <p:cond delay="0"/>
                                          </p:stCondLst>
                                        </p:cTn>
                                        <p:tgtEl>
                                          <p:spTgt spid="10"/>
                                        </p:tgtEl>
                                        <p:attrNameLst>
                                          <p:attrName>style.visibility</p:attrName>
                                        </p:attrNameLst>
                                      </p:cBhvr>
                                      <p:to>
                                        <p:strVal val="visible"/>
                                      </p:to>
                                    </p:set>
                                    <p:anim calcmode="lin" valueType="num">
                                      <p:cBhvr>
                                        <p:cTn id="24" dur="300" fill="hold"/>
                                        <p:tgtEl>
                                          <p:spTgt spid="10"/>
                                        </p:tgtEl>
                                        <p:attrNameLst>
                                          <p:attrName>ppt_w</p:attrName>
                                        </p:attrNameLst>
                                      </p:cBhvr>
                                      <p:tavLst>
                                        <p:tav tm="0">
                                          <p:val>
                                            <p:fltVal val="0"/>
                                          </p:val>
                                        </p:tav>
                                        <p:tav tm="100000">
                                          <p:val>
                                            <p:strVal val="#ppt_w"/>
                                          </p:val>
                                        </p:tav>
                                      </p:tavLst>
                                    </p:anim>
                                    <p:anim calcmode="lin" valueType="num">
                                      <p:cBhvr>
                                        <p:cTn id="25" dur="300" fill="hold"/>
                                        <p:tgtEl>
                                          <p:spTgt spid="10"/>
                                        </p:tgtEl>
                                        <p:attrNameLst>
                                          <p:attrName>ppt_h</p:attrName>
                                        </p:attrNameLst>
                                      </p:cBhvr>
                                      <p:tavLst>
                                        <p:tav tm="0">
                                          <p:val>
                                            <p:fltVal val="0"/>
                                          </p:val>
                                        </p:tav>
                                        <p:tav tm="100000">
                                          <p:val>
                                            <p:strVal val="#ppt_h"/>
                                          </p:val>
                                        </p:tav>
                                      </p:tavLst>
                                    </p:anim>
                                    <p:animEffect transition="in" filter="fade">
                                      <p:cBhvr>
                                        <p:cTn id="26" dur="300"/>
                                        <p:tgtEl>
                                          <p:spTgt spid="10"/>
                                        </p:tgtEl>
                                      </p:cBhvr>
                                    </p:animEffect>
                                  </p:childTnLst>
                                </p:cTn>
                              </p:par>
                              <p:par>
                                <p:cTn id="27" presetID="6" presetClass="emph" presetSubtype="0" autoRev="1" fill="hold" grpId="1" nodeType="withEffect">
                                  <p:stCondLst>
                                    <p:cond delay="900"/>
                                  </p:stCondLst>
                                  <p:childTnLst>
                                    <p:animScale>
                                      <p:cBhvr>
                                        <p:cTn id="28" dur="150" fill="hold"/>
                                        <p:tgtEl>
                                          <p:spTgt spid="10"/>
                                        </p:tgtEl>
                                      </p:cBhvr>
                                      <p:by x="110000" y="110000"/>
                                    </p:animScale>
                                  </p:childTnLst>
                                </p:cTn>
                              </p:par>
                              <p:par>
                                <p:cTn id="29" presetID="53" presetClass="entr" presetSubtype="16" fill="hold" grpId="0" nodeType="withEffect">
                                  <p:stCondLst>
                                    <p:cond delay="900"/>
                                  </p:stCondLst>
                                  <p:childTnLst>
                                    <p:set>
                                      <p:cBhvr>
                                        <p:cTn id="30" dur="1" fill="hold">
                                          <p:stCondLst>
                                            <p:cond delay="0"/>
                                          </p:stCondLst>
                                        </p:cTn>
                                        <p:tgtEl>
                                          <p:spTgt spid="9"/>
                                        </p:tgtEl>
                                        <p:attrNameLst>
                                          <p:attrName>style.visibility</p:attrName>
                                        </p:attrNameLst>
                                      </p:cBhvr>
                                      <p:to>
                                        <p:strVal val="visible"/>
                                      </p:to>
                                    </p:set>
                                    <p:anim calcmode="lin" valueType="num">
                                      <p:cBhvr>
                                        <p:cTn id="31" dur="300" fill="hold"/>
                                        <p:tgtEl>
                                          <p:spTgt spid="9"/>
                                        </p:tgtEl>
                                        <p:attrNameLst>
                                          <p:attrName>ppt_w</p:attrName>
                                        </p:attrNameLst>
                                      </p:cBhvr>
                                      <p:tavLst>
                                        <p:tav tm="0">
                                          <p:val>
                                            <p:fltVal val="0"/>
                                          </p:val>
                                        </p:tav>
                                        <p:tav tm="100000">
                                          <p:val>
                                            <p:strVal val="#ppt_w"/>
                                          </p:val>
                                        </p:tav>
                                      </p:tavLst>
                                    </p:anim>
                                    <p:anim calcmode="lin" valueType="num">
                                      <p:cBhvr>
                                        <p:cTn id="32" dur="300" fill="hold"/>
                                        <p:tgtEl>
                                          <p:spTgt spid="9"/>
                                        </p:tgtEl>
                                        <p:attrNameLst>
                                          <p:attrName>ppt_h</p:attrName>
                                        </p:attrNameLst>
                                      </p:cBhvr>
                                      <p:tavLst>
                                        <p:tav tm="0">
                                          <p:val>
                                            <p:fltVal val="0"/>
                                          </p:val>
                                        </p:tav>
                                        <p:tav tm="100000">
                                          <p:val>
                                            <p:strVal val="#ppt_h"/>
                                          </p:val>
                                        </p:tav>
                                      </p:tavLst>
                                    </p:anim>
                                    <p:animEffect transition="in" filter="fade">
                                      <p:cBhvr>
                                        <p:cTn id="33" dur="300"/>
                                        <p:tgtEl>
                                          <p:spTgt spid="9"/>
                                        </p:tgtEl>
                                      </p:cBhvr>
                                    </p:animEffect>
                                  </p:childTnLst>
                                </p:cTn>
                              </p:par>
                              <p:par>
                                <p:cTn id="34" presetID="6" presetClass="emph" presetSubtype="0" autoRev="1" fill="hold" grpId="1" nodeType="withEffect">
                                  <p:stCondLst>
                                    <p:cond delay="1200"/>
                                  </p:stCondLst>
                                  <p:childTnLst>
                                    <p:animScale>
                                      <p:cBhvr>
                                        <p:cTn id="35" dur="150" fill="hold"/>
                                        <p:tgtEl>
                                          <p:spTgt spid="9"/>
                                        </p:tgtEl>
                                      </p:cBhvr>
                                      <p:by x="110000" y="110000"/>
                                    </p:animScale>
                                  </p:childTnLst>
                                </p:cTn>
                              </p:par>
                              <p:par>
                                <p:cTn id="36" presetID="53" presetClass="entr" presetSubtype="16" fill="hold" grpId="0" nodeType="withEffect">
                                  <p:stCondLst>
                                    <p:cond delay="500"/>
                                  </p:stCondLst>
                                  <p:childTnLst>
                                    <p:set>
                                      <p:cBhvr>
                                        <p:cTn id="37" dur="1" fill="hold">
                                          <p:stCondLst>
                                            <p:cond delay="0"/>
                                          </p:stCondLst>
                                        </p:cTn>
                                        <p:tgtEl>
                                          <p:spTgt spid="14"/>
                                        </p:tgtEl>
                                        <p:attrNameLst>
                                          <p:attrName>style.visibility</p:attrName>
                                        </p:attrNameLst>
                                      </p:cBhvr>
                                      <p:to>
                                        <p:strVal val="visible"/>
                                      </p:to>
                                    </p:set>
                                    <p:anim calcmode="lin" valueType="num">
                                      <p:cBhvr>
                                        <p:cTn id="38" dur="300" fill="hold"/>
                                        <p:tgtEl>
                                          <p:spTgt spid="14"/>
                                        </p:tgtEl>
                                        <p:attrNameLst>
                                          <p:attrName>ppt_w</p:attrName>
                                        </p:attrNameLst>
                                      </p:cBhvr>
                                      <p:tavLst>
                                        <p:tav tm="0">
                                          <p:val>
                                            <p:fltVal val="0"/>
                                          </p:val>
                                        </p:tav>
                                        <p:tav tm="100000">
                                          <p:val>
                                            <p:strVal val="#ppt_w"/>
                                          </p:val>
                                        </p:tav>
                                      </p:tavLst>
                                    </p:anim>
                                    <p:anim calcmode="lin" valueType="num">
                                      <p:cBhvr>
                                        <p:cTn id="39" dur="300" fill="hold"/>
                                        <p:tgtEl>
                                          <p:spTgt spid="14"/>
                                        </p:tgtEl>
                                        <p:attrNameLst>
                                          <p:attrName>ppt_h</p:attrName>
                                        </p:attrNameLst>
                                      </p:cBhvr>
                                      <p:tavLst>
                                        <p:tav tm="0">
                                          <p:val>
                                            <p:fltVal val="0"/>
                                          </p:val>
                                        </p:tav>
                                        <p:tav tm="100000">
                                          <p:val>
                                            <p:strVal val="#ppt_h"/>
                                          </p:val>
                                        </p:tav>
                                      </p:tavLst>
                                    </p:anim>
                                    <p:animEffect transition="in" filter="fade">
                                      <p:cBhvr>
                                        <p:cTn id="40" dur="300"/>
                                        <p:tgtEl>
                                          <p:spTgt spid="14"/>
                                        </p:tgtEl>
                                      </p:cBhvr>
                                    </p:animEffect>
                                  </p:childTnLst>
                                </p:cTn>
                              </p:par>
                              <p:par>
                                <p:cTn id="41" presetID="6" presetClass="emph" presetSubtype="0" autoRev="1" fill="hold" grpId="1" nodeType="withEffect">
                                  <p:stCondLst>
                                    <p:cond delay="800"/>
                                  </p:stCondLst>
                                  <p:childTnLst>
                                    <p:animScale>
                                      <p:cBhvr>
                                        <p:cTn id="42" dur="150" fill="hold"/>
                                        <p:tgtEl>
                                          <p:spTgt spid="1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9" grpId="0" animBg="1"/>
      <p:bldP spid="9" grpId="1" animBg="1"/>
      <p:bldP spid="10" grpId="0" animBg="1"/>
      <p:bldP spid="10" grpId="1" animBg="1"/>
      <p:bldP spid="12" grpId="0" animBg="1"/>
      <p:bldP spid="12" grpId="1" animBg="1"/>
      <p:bldP spid="13" grpId="0" animBg="1"/>
      <p:bldP spid="13" grpId="1" animBg="1"/>
      <p:bldP spid="14" grpId="0"/>
      <p:bldP spid="14" grpId="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915988" y="338497"/>
            <a:ext cx="25758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顺序图</a:t>
            </a:r>
            <a:r>
              <a:rPr lang="en-US" altLang="zh-CN" sz="1600" b="1" baseline="30000" dirty="0">
                <a:solidFill>
                  <a:srgbClr val="EA5514"/>
                </a:solidFill>
                <a:latin typeface="微软雅黑" pitchFamily="34" charset="-122"/>
                <a:ea typeface="微软雅黑" pitchFamily="34" charset="-122"/>
                <a:cs typeface="宋体" pitchFamily="2" charset="-122"/>
              </a:rPr>
              <a:t>[1]</a:t>
            </a:r>
          </a:p>
        </p:txBody>
      </p:sp>
      <p:sp>
        <p:nvSpPr>
          <p:cNvPr id="11" name="文本框 10">
            <a:extLst>
              <a:ext uri="{FF2B5EF4-FFF2-40B4-BE49-F238E27FC236}">
                <a16:creationId xmlns:a16="http://schemas.microsoft.com/office/drawing/2014/main" id="{35571668-C81E-4CA5-B2F0-88A72D4C3806}"/>
              </a:ext>
            </a:extLst>
          </p:cNvPr>
          <p:cNvSpPr txBox="1"/>
          <p:nvPr/>
        </p:nvSpPr>
        <p:spPr>
          <a:xfrm>
            <a:off x="950976" y="770756"/>
            <a:ext cx="7223564" cy="2951898"/>
          </a:xfrm>
          <a:prstGeom prst="rect">
            <a:avLst/>
          </a:prstGeom>
          <a:noFill/>
        </p:spPr>
        <p:txBody>
          <a:bodyPr wrap="square">
            <a:spAutoFit/>
          </a:bodyPr>
          <a:lstStyle/>
          <a:p>
            <a:pPr>
              <a:lnSpc>
                <a:spcPct val="150000"/>
              </a:lnSpc>
            </a:pP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rPr>
              <a:t>        在</a:t>
            </a:r>
            <a:r>
              <a:rPr lang="en-US" altLang="zh-CN" b="1" dirty="0">
                <a:solidFill>
                  <a:schemeClr val="tx1">
                    <a:lumMod val="85000"/>
                    <a:lumOff val="15000"/>
                  </a:schemeClr>
                </a:solidFill>
                <a:latin typeface="微软雅黑" panose="020B0503020204020204" pitchFamily="34" charset="-122"/>
                <a:ea typeface="微软雅黑" panose="020B0503020204020204" pitchFamily="34" charset="-122"/>
              </a:rPr>
              <a:t>UML</a:t>
            </a: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rPr>
              <a:t>中，消息的箭头形状代表了消息的类型。消息的类型分为同步消息，异步消息和同步且立即返回消息三种。 </a:t>
            </a:r>
            <a:endParaRPr lang="en-US" altLang="zh-CN" b="1"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50000"/>
              </a:lnSpc>
            </a:pPr>
            <a:r>
              <a:rPr lang="en-US" altLang="zh-CN" b="1" dirty="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rPr>
              <a:t>、同步消息</a:t>
            </a:r>
            <a:endParaRPr lang="en-US" altLang="zh-CN" b="1"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50000"/>
              </a:lnSpc>
            </a:pP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rPr>
              <a:t>        仅当发送者要发送一个消息而且接收者已经做好接收这个消息的准备时才能传送的消息称为同步消息，即发送者和接收者同步。</a:t>
            </a:r>
          </a:p>
          <a:p>
            <a:pPr>
              <a:lnSpc>
                <a:spcPct val="150000"/>
              </a:lnSpc>
            </a:pP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50000"/>
              </a:lnSpc>
            </a:pPr>
            <a:endParaRPr lang="en-US" altLang="zh-CN" sz="1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2" name="组合 1">
            <a:extLst>
              <a:ext uri="{FF2B5EF4-FFF2-40B4-BE49-F238E27FC236}">
                <a16:creationId xmlns:a16="http://schemas.microsoft.com/office/drawing/2014/main" id="{64E7F4FE-8384-4D5F-942B-A9AF86CC56F2}"/>
              </a:ext>
            </a:extLst>
          </p:cNvPr>
          <p:cNvGrpSpPr/>
          <p:nvPr/>
        </p:nvGrpSpPr>
        <p:grpSpPr>
          <a:xfrm>
            <a:off x="1907704" y="3219028"/>
            <a:ext cx="5614301" cy="1476090"/>
            <a:chOff x="1764849" y="3278880"/>
            <a:chExt cx="5614301" cy="1476090"/>
          </a:xfrm>
        </p:grpSpPr>
        <p:pic>
          <p:nvPicPr>
            <p:cNvPr id="9" name="Picture 4">
              <a:extLst>
                <a:ext uri="{FF2B5EF4-FFF2-40B4-BE49-F238E27FC236}">
                  <a16:creationId xmlns:a16="http://schemas.microsoft.com/office/drawing/2014/main" id="{86635DDE-4AB4-4D57-907E-ECD51C05A3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4849" y="3278880"/>
              <a:ext cx="5614301" cy="1476090"/>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文本框 9">
              <a:extLst>
                <a:ext uri="{FF2B5EF4-FFF2-40B4-BE49-F238E27FC236}">
                  <a16:creationId xmlns:a16="http://schemas.microsoft.com/office/drawing/2014/main" id="{E792194D-FBEF-4B69-930B-4880D0E4FE48}"/>
                </a:ext>
              </a:extLst>
            </p:cNvPr>
            <p:cNvSpPr txBox="1"/>
            <p:nvPr/>
          </p:nvSpPr>
          <p:spPr>
            <a:xfrm>
              <a:off x="3925089" y="4349128"/>
              <a:ext cx="3251200" cy="307777"/>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同步消息符号</a:t>
              </a:r>
            </a:p>
          </p:txBody>
        </p:sp>
      </p:grpSp>
      <p:sp>
        <p:nvSpPr>
          <p:cNvPr id="12" name="Oval 6">
            <a:extLst>
              <a:ext uri="{FF2B5EF4-FFF2-40B4-BE49-F238E27FC236}">
                <a16:creationId xmlns:a16="http://schemas.microsoft.com/office/drawing/2014/main" id="{D387F8DD-C34A-4436-ACAC-151D586884E9}"/>
              </a:ext>
            </a:extLst>
          </p:cNvPr>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13" name="Oval 3">
            <a:extLst>
              <a:ext uri="{FF2B5EF4-FFF2-40B4-BE49-F238E27FC236}">
                <a16:creationId xmlns:a16="http://schemas.microsoft.com/office/drawing/2014/main" id="{CD9F3808-F09F-42EB-A0F5-19434A9B59E4}"/>
              </a:ext>
            </a:extLst>
          </p:cNvPr>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14" name="Oval 4">
            <a:extLst>
              <a:ext uri="{FF2B5EF4-FFF2-40B4-BE49-F238E27FC236}">
                <a16:creationId xmlns:a16="http://schemas.microsoft.com/office/drawing/2014/main" id="{443911BD-485D-4FEA-80FA-1ACEFD53C58D}"/>
              </a:ext>
            </a:extLst>
          </p:cNvPr>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15" name="Oval 5">
            <a:extLst>
              <a:ext uri="{FF2B5EF4-FFF2-40B4-BE49-F238E27FC236}">
                <a16:creationId xmlns:a16="http://schemas.microsoft.com/office/drawing/2014/main" id="{B6756E45-4EF3-4EEE-A54A-11B9BF01E7B3}"/>
              </a:ext>
            </a:extLst>
          </p:cNvPr>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16" name="Rectangle 39">
            <a:extLst>
              <a:ext uri="{FF2B5EF4-FFF2-40B4-BE49-F238E27FC236}">
                <a16:creationId xmlns:a16="http://schemas.microsoft.com/office/drawing/2014/main" id="{A7ED8F4E-0B49-4C9D-BE48-174A0A204A56}"/>
              </a:ext>
            </a:extLst>
          </p:cNvPr>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03</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1113565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 calcmode="lin" valueType="num">
                                      <p:cBhvr>
                                        <p:cTn id="10" dur="300" fill="hold"/>
                                        <p:tgtEl>
                                          <p:spTgt spid="15"/>
                                        </p:tgtEl>
                                        <p:attrNameLst>
                                          <p:attrName>ppt_w</p:attrName>
                                        </p:attrNameLst>
                                      </p:cBhvr>
                                      <p:tavLst>
                                        <p:tav tm="0">
                                          <p:val>
                                            <p:fltVal val="0"/>
                                          </p:val>
                                        </p:tav>
                                        <p:tav tm="100000">
                                          <p:val>
                                            <p:strVal val="#ppt_w"/>
                                          </p:val>
                                        </p:tav>
                                      </p:tavLst>
                                    </p:anim>
                                    <p:anim calcmode="lin" valueType="num">
                                      <p:cBhvr>
                                        <p:cTn id="11" dur="300" fill="hold"/>
                                        <p:tgtEl>
                                          <p:spTgt spid="15"/>
                                        </p:tgtEl>
                                        <p:attrNameLst>
                                          <p:attrName>ppt_h</p:attrName>
                                        </p:attrNameLst>
                                      </p:cBhvr>
                                      <p:tavLst>
                                        <p:tav tm="0">
                                          <p:val>
                                            <p:fltVal val="0"/>
                                          </p:val>
                                        </p:tav>
                                        <p:tav tm="100000">
                                          <p:val>
                                            <p:strVal val="#ppt_h"/>
                                          </p:val>
                                        </p:tav>
                                      </p:tavLst>
                                    </p:anim>
                                    <p:animEffect transition="in" filter="fade">
                                      <p:cBhvr>
                                        <p:cTn id="12" dur="300"/>
                                        <p:tgtEl>
                                          <p:spTgt spid="15"/>
                                        </p:tgtEl>
                                      </p:cBhvr>
                                    </p:animEffect>
                                  </p:childTnLst>
                                </p:cTn>
                              </p:par>
                              <p:par>
                                <p:cTn id="13" presetID="6" presetClass="emph" presetSubtype="0" autoRev="1" fill="hold" grpId="1" nodeType="withEffect">
                                  <p:stCondLst>
                                    <p:cond delay="300"/>
                                  </p:stCondLst>
                                  <p:childTnLst>
                                    <p:animScale>
                                      <p:cBhvr>
                                        <p:cTn id="14" dur="150" fill="hold"/>
                                        <p:tgtEl>
                                          <p:spTgt spid="15"/>
                                        </p:tgtEl>
                                      </p:cBhvr>
                                      <p:by x="110000" y="110000"/>
                                    </p:animScale>
                                  </p:childTnLst>
                                </p:cTn>
                              </p:par>
                              <p:par>
                                <p:cTn id="15" presetID="53" presetClass="entr" presetSubtype="16" fill="hold" grpId="0" nodeType="withEffect">
                                  <p:stCondLst>
                                    <p:cond delay="300"/>
                                  </p:stCondLst>
                                  <p:childTnLst>
                                    <p:set>
                                      <p:cBhvr>
                                        <p:cTn id="16" dur="1" fill="hold">
                                          <p:stCondLst>
                                            <p:cond delay="0"/>
                                          </p:stCondLst>
                                        </p:cTn>
                                        <p:tgtEl>
                                          <p:spTgt spid="14"/>
                                        </p:tgtEl>
                                        <p:attrNameLst>
                                          <p:attrName>style.visibility</p:attrName>
                                        </p:attrNameLst>
                                      </p:cBhvr>
                                      <p:to>
                                        <p:strVal val="visible"/>
                                      </p:to>
                                    </p:set>
                                    <p:anim calcmode="lin" valueType="num">
                                      <p:cBhvr>
                                        <p:cTn id="17" dur="300" fill="hold"/>
                                        <p:tgtEl>
                                          <p:spTgt spid="14"/>
                                        </p:tgtEl>
                                        <p:attrNameLst>
                                          <p:attrName>ppt_w</p:attrName>
                                        </p:attrNameLst>
                                      </p:cBhvr>
                                      <p:tavLst>
                                        <p:tav tm="0">
                                          <p:val>
                                            <p:fltVal val="0"/>
                                          </p:val>
                                        </p:tav>
                                        <p:tav tm="100000">
                                          <p:val>
                                            <p:strVal val="#ppt_w"/>
                                          </p:val>
                                        </p:tav>
                                      </p:tavLst>
                                    </p:anim>
                                    <p:anim calcmode="lin" valueType="num">
                                      <p:cBhvr>
                                        <p:cTn id="18" dur="300" fill="hold"/>
                                        <p:tgtEl>
                                          <p:spTgt spid="14"/>
                                        </p:tgtEl>
                                        <p:attrNameLst>
                                          <p:attrName>ppt_h</p:attrName>
                                        </p:attrNameLst>
                                      </p:cBhvr>
                                      <p:tavLst>
                                        <p:tav tm="0">
                                          <p:val>
                                            <p:fltVal val="0"/>
                                          </p:val>
                                        </p:tav>
                                        <p:tav tm="100000">
                                          <p:val>
                                            <p:strVal val="#ppt_h"/>
                                          </p:val>
                                        </p:tav>
                                      </p:tavLst>
                                    </p:anim>
                                    <p:animEffect transition="in" filter="fade">
                                      <p:cBhvr>
                                        <p:cTn id="19" dur="300"/>
                                        <p:tgtEl>
                                          <p:spTgt spid="14"/>
                                        </p:tgtEl>
                                      </p:cBhvr>
                                    </p:animEffect>
                                  </p:childTnLst>
                                </p:cTn>
                              </p:par>
                              <p:par>
                                <p:cTn id="20" presetID="6" presetClass="emph" presetSubtype="0" autoRev="1" fill="hold" grpId="1" nodeType="withEffect">
                                  <p:stCondLst>
                                    <p:cond delay="600"/>
                                  </p:stCondLst>
                                  <p:childTnLst>
                                    <p:animScale>
                                      <p:cBhvr>
                                        <p:cTn id="21" dur="150" fill="hold"/>
                                        <p:tgtEl>
                                          <p:spTgt spid="14"/>
                                        </p:tgtEl>
                                      </p:cBhvr>
                                      <p:by x="110000" y="110000"/>
                                    </p:animScale>
                                  </p:childTnLst>
                                </p:cTn>
                              </p:par>
                              <p:par>
                                <p:cTn id="22" presetID="53" presetClass="entr" presetSubtype="16" fill="hold" grpId="0" nodeType="withEffect">
                                  <p:stCondLst>
                                    <p:cond delay="600"/>
                                  </p:stCondLst>
                                  <p:childTnLst>
                                    <p:set>
                                      <p:cBhvr>
                                        <p:cTn id="23" dur="1" fill="hold">
                                          <p:stCondLst>
                                            <p:cond delay="0"/>
                                          </p:stCondLst>
                                        </p:cTn>
                                        <p:tgtEl>
                                          <p:spTgt spid="13"/>
                                        </p:tgtEl>
                                        <p:attrNameLst>
                                          <p:attrName>style.visibility</p:attrName>
                                        </p:attrNameLst>
                                      </p:cBhvr>
                                      <p:to>
                                        <p:strVal val="visible"/>
                                      </p:to>
                                    </p:set>
                                    <p:anim calcmode="lin" valueType="num">
                                      <p:cBhvr>
                                        <p:cTn id="24" dur="300" fill="hold"/>
                                        <p:tgtEl>
                                          <p:spTgt spid="13"/>
                                        </p:tgtEl>
                                        <p:attrNameLst>
                                          <p:attrName>ppt_w</p:attrName>
                                        </p:attrNameLst>
                                      </p:cBhvr>
                                      <p:tavLst>
                                        <p:tav tm="0">
                                          <p:val>
                                            <p:fltVal val="0"/>
                                          </p:val>
                                        </p:tav>
                                        <p:tav tm="100000">
                                          <p:val>
                                            <p:strVal val="#ppt_w"/>
                                          </p:val>
                                        </p:tav>
                                      </p:tavLst>
                                    </p:anim>
                                    <p:anim calcmode="lin" valueType="num">
                                      <p:cBhvr>
                                        <p:cTn id="25" dur="300" fill="hold"/>
                                        <p:tgtEl>
                                          <p:spTgt spid="13"/>
                                        </p:tgtEl>
                                        <p:attrNameLst>
                                          <p:attrName>ppt_h</p:attrName>
                                        </p:attrNameLst>
                                      </p:cBhvr>
                                      <p:tavLst>
                                        <p:tav tm="0">
                                          <p:val>
                                            <p:fltVal val="0"/>
                                          </p:val>
                                        </p:tav>
                                        <p:tav tm="100000">
                                          <p:val>
                                            <p:strVal val="#ppt_h"/>
                                          </p:val>
                                        </p:tav>
                                      </p:tavLst>
                                    </p:anim>
                                    <p:animEffect transition="in" filter="fade">
                                      <p:cBhvr>
                                        <p:cTn id="26" dur="300"/>
                                        <p:tgtEl>
                                          <p:spTgt spid="13"/>
                                        </p:tgtEl>
                                      </p:cBhvr>
                                    </p:animEffect>
                                  </p:childTnLst>
                                </p:cTn>
                              </p:par>
                              <p:par>
                                <p:cTn id="27" presetID="6" presetClass="emph" presetSubtype="0" autoRev="1" fill="hold" grpId="1" nodeType="withEffect">
                                  <p:stCondLst>
                                    <p:cond delay="900"/>
                                  </p:stCondLst>
                                  <p:childTnLst>
                                    <p:animScale>
                                      <p:cBhvr>
                                        <p:cTn id="28" dur="150" fill="hold"/>
                                        <p:tgtEl>
                                          <p:spTgt spid="13"/>
                                        </p:tgtEl>
                                      </p:cBhvr>
                                      <p:by x="110000" y="110000"/>
                                    </p:animScale>
                                  </p:childTnLst>
                                </p:cTn>
                              </p:par>
                              <p:par>
                                <p:cTn id="29" presetID="53" presetClass="entr" presetSubtype="16" fill="hold" grpId="0" nodeType="withEffect">
                                  <p:stCondLst>
                                    <p:cond delay="900"/>
                                  </p:stCondLst>
                                  <p:childTnLst>
                                    <p:set>
                                      <p:cBhvr>
                                        <p:cTn id="30" dur="1" fill="hold">
                                          <p:stCondLst>
                                            <p:cond delay="0"/>
                                          </p:stCondLst>
                                        </p:cTn>
                                        <p:tgtEl>
                                          <p:spTgt spid="12"/>
                                        </p:tgtEl>
                                        <p:attrNameLst>
                                          <p:attrName>style.visibility</p:attrName>
                                        </p:attrNameLst>
                                      </p:cBhvr>
                                      <p:to>
                                        <p:strVal val="visible"/>
                                      </p:to>
                                    </p:set>
                                    <p:anim calcmode="lin" valueType="num">
                                      <p:cBhvr>
                                        <p:cTn id="31" dur="300" fill="hold"/>
                                        <p:tgtEl>
                                          <p:spTgt spid="12"/>
                                        </p:tgtEl>
                                        <p:attrNameLst>
                                          <p:attrName>ppt_w</p:attrName>
                                        </p:attrNameLst>
                                      </p:cBhvr>
                                      <p:tavLst>
                                        <p:tav tm="0">
                                          <p:val>
                                            <p:fltVal val="0"/>
                                          </p:val>
                                        </p:tav>
                                        <p:tav tm="100000">
                                          <p:val>
                                            <p:strVal val="#ppt_w"/>
                                          </p:val>
                                        </p:tav>
                                      </p:tavLst>
                                    </p:anim>
                                    <p:anim calcmode="lin" valueType="num">
                                      <p:cBhvr>
                                        <p:cTn id="32" dur="300" fill="hold"/>
                                        <p:tgtEl>
                                          <p:spTgt spid="12"/>
                                        </p:tgtEl>
                                        <p:attrNameLst>
                                          <p:attrName>ppt_h</p:attrName>
                                        </p:attrNameLst>
                                      </p:cBhvr>
                                      <p:tavLst>
                                        <p:tav tm="0">
                                          <p:val>
                                            <p:fltVal val="0"/>
                                          </p:val>
                                        </p:tav>
                                        <p:tav tm="100000">
                                          <p:val>
                                            <p:strVal val="#ppt_h"/>
                                          </p:val>
                                        </p:tav>
                                      </p:tavLst>
                                    </p:anim>
                                    <p:animEffect transition="in" filter="fade">
                                      <p:cBhvr>
                                        <p:cTn id="33" dur="300"/>
                                        <p:tgtEl>
                                          <p:spTgt spid="12"/>
                                        </p:tgtEl>
                                      </p:cBhvr>
                                    </p:animEffect>
                                  </p:childTnLst>
                                </p:cTn>
                              </p:par>
                              <p:par>
                                <p:cTn id="34" presetID="6" presetClass="emph" presetSubtype="0" autoRev="1" fill="hold" grpId="1" nodeType="withEffect">
                                  <p:stCondLst>
                                    <p:cond delay="1200"/>
                                  </p:stCondLst>
                                  <p:childTnLst>
                                    <p:animScale>
                                      <p:cBhvr>
                                        <p:cTn id="35" dur="150" fill="hold"/>
                                        <p:tgtEl>
                                          <p:spTgt spid="12"/>
                                        </p:tgtEl>
                                      </p:cBhvr>
                                      <p:by x="110000" y="110000"/>
                                    </p:animScale>
                                  </p:childTnLst>
                                </p:cTn>
                              </p:par>
                              <p:par>
                                <p:cTn id="36" presetID="53" presetClass="entr" presetSubtype="16" fill="hold" grpId="0" nodeType="withEffect">
                                  <p:stCondLst>
                                    <p:cond delay="500"/>
                                  </p:stCondLst>
                                  <p:childTnLst>
                                    <p:set>
                                      <p:cBhvr>
                                        <p:cTn id="37" dur="1" fill="hold">
                                          <p:stCondLst>
                                            <p:cond delay="0"/>
                                          </p:stCondLst>
                                        </p:cTn>
                                        <p:tgtEl>
                                          <p:spTgt spid="16"/>
                                        </p:tgtEl>
                                        <p:attrNameLst>
                                          <p:attrName>style.visibility</p:attrName>
                                        </p:attrNameLst>
                                      </p:cBhvr>
                                      <p:to>
                                        <p:strVal val="visible"/>
                                      </p:to>
                                    </p:set>
                                    <p:anim calcmode="lin" valueType="num">
                                      <p:cBhvr>
                                        <p:cTn id="38" dur="300" fill="hold"/>
                                        <p:tgtEl>
                                          <p:spTgt spid="16"/>
                                        </p:tgtEl>
                                        <p:attrNameLst>
                                          <p:attrName>ppt_w</p:attrName>
                                        </p:attrNameLst>
                                      </p:cBhvr>
                                      <p:tavLst>
                                        <p:tav tm="0">
                                          <p:val>
                                            <p:fltVal val="0"/>
                                          </p:val>
                                        </p:tav>
                                        <p:tav tm="100000">
                                          <p:val>
                                            <p:strVal val="#ppt_w"/>
                                          </p:val>
                                        </p:tav>
                                      </p:tavLst>
                                    </p:anim>
                                    <p:anim calcmode="lin" valueType="num">
                                      <p:cBhvr>
                                        <p:cTn id="39" dur="300" fill="hold"/>
                                        <p:tgtEl>
                                          <p:spTgt spid="16"/>
                                        </p:tgtEl>
                                        <p:attrNameLst>
                                          <p:attrName>ppt_h</p:attrName>
                                        </p:attrNameLst>
                                      </p:cBhvr>
                                      <p:tavLst>
                                        <p:tav tm="0">
                                          <p:val>
                                            <p:fltVal val="0"/>
                                          </p:val>
                                        </p:tav>
                                        <p:tav tm="100000">
                                          <p:val>
                                            <p:strVal val="#ppt_h"/>
                                          </p:val>
                                        </p:tav>
                                      </p:tavLst>
                                    </p:anim>
                                    <p:animEffect transition="in" filter="fade">
                                      <p:cBhvr>
                                        <p:cTn id="40" dur="300"/>
                                        <p:tgtEl>
                                          <p:spTgt spid="16"/>
                                        </p:tgtEl>
                                      </p:cBhvr>
                                    </p:animEffect>
                                  </p:childTnLst>
                                </p:cTn>
                              </p:par>
                              <p:par>
                                <p:cTn id="41" presetID="6" presetClass="emph" presetSubtype="0" autoRev="1" fill="hold" grpId="1" nodeType="withEffect">
                                  <p:stCondLst>
                                    <p:cond delay="800"/>
                                  </p:stCondLst>
                                  <p:childTnLst>
                                    <p:animScale>
                                      <p:cBhvr>
                                        <p:cTn id="42" dur="150" fill="hold"/>
                                        <p:tgtEl>
                                          <p:spTgt spid="16"/>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12" grpId="0" animBg="1"/>
      <p:bldP spid="12" grpId="1" animBg="1"/>
      <p:bldP spid="13" grpId="0" animBg="1"/>
      <p:bldP spid="13" grpId="1" animBg="1"/>
      <p:bldP spid="14" grpId="0" animBg="1"/>
      <p:bldP spid="14" grpId="1" animBg="1"/>
      <p:bldP spid="15" grpId="0" animBg="1"/>
      <p:bldP spid="15" grpId="1" animBg="1"/>
      <p:bldP spid="16" grpId="0"/>
      <p:bldP spid="16" grpId="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915988" y="338497"/>
            <a:ext cx="25758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顺序图</a:t>
            </a:r>
            <a:r>
              <a:rPr lang="en-US" altLang="zh-CN" sz="1600" b="1" baseline="30000" dirty="0">
                <a:solidFill>
                  <a:srgbClr val="EA5514"/>
                </a:solidFill>
                <a:latin typeface="微软雅黑" pitchFamily="34" charset="-122"/>
                <a:ea typeface="微软雅黑" pitchFamily="34" charset="-122"/>
                <a:cs typeface="宋体" pitchFamily="2" charset="-122"/>
              </a:rPr>
              <a:t>[1]</a:t>
            </a:r>
          </a:p>
        </p:txBody>
      </p:sp>
      <p:sp>
        <p:nvSpPr>
          <p:cNvPr id="11" name="文本框 10">
            <a:extLst>
              <a:ext uri="{FF2B5EF4-FFF2-40B4-BE49-F238E27FC236}">
                <a16:creationId xmlns:a16="http://schemas.microsoft.com/office/drawing/2014/main" id="{35571668-C81E-4CA5-B2F0-88A72D4C3806}"/>
              </a:ext>
            </a:extLst>
          </p:cNvPr>
          <p:cNvSpPr txBox="1"/>
          <p:nvPr/>
        </p:nvSpPr>
        <p:spPr>
          <a:xfrm>
            <a:off x="794679" y="930868"/>
            <a:ext cx="7223564" cy="2951898"/>
          </a:xfrm>
          <a:prstGeom prst="rect">
            <a:avLst/>
          </a:prstGeom>
          <a:noFill/>
        </p:spPr>
        <p:txBody>
          <a:bodyPr wrap="square">
            <a:spAutoFit/>
          </a:bodyPr>
          <a:lstStyle/>
          <a:p>
            <a:pPr>
              <a:lnSpc>
                <a:spcPct val="150000"/>
              </a:lnSpc>
            </a:pPr>
            <a:r>
              <a:rPr lang="en-US" altLang="zh-CN" b="1"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rPr>
              <a:t>、异步消息</a:t>
            </a:r>
            <a:endParaRPr lang="en-US" altLang="zh-CN" b="1"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50000"/>
              </a:lnSpc>
            </a:pP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rPr>
              <a:t>        发送者不管接收者是否做好了接收准备都可以发送的消息称为异步消息。消息发送者通过消息把信号传递给消息的接收者，然后继续自己的活动，不等待接受者返回消息或者控制。异步消息的接收者和发送者是并发工作的。 </a:t>
            </a:r>
          </a:p>
          <a:p>
            <a:pPr>
              <a:lnSpc>
                <a:spcPct val="150000"/>
              </a:lnSpc>
            </a:pP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50000"/>
              </a:lnSpc>
            </a:pPr>
            <a:endParaRPr lang="en-US" altLang="zh-CN" sz="1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 name="Oval 6">
            <a:extLst>
              <a:ext uri="{FF2B5EF4-FFF2-40B4-BE49-F238E27FC236}">
                <a16:creationId xmlns:a16="http://schemas.microsoft.com/office/drawing/2014/main" id="{C2E9E81D-B780-41E0-82F2-D5741865C364}"/>
              </a:ext>
            </a:extLst>
          </p:cNvPr>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14" name="Oval 3">
            <a:extLst>
              <a:ext uri="{FF2B5EF4-FFF2-40B4-BE49-F238E27FC236}">
                <a16:creationId xmlns:a16="http://schemas.microsoft.com/office/drawing/2014/main" id="{FA609A27-AE1B-4A90-ACC7-055B4FFAAB15}"/>
              </a:ext>
            </a:extLst>
          </p:cNvPr>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15" name="Oval 4">
            <a:extLst>
              <a:ext uri="{FF2B5EF4-FFF2-40B4-BE49-F238E27FC236}">
                <a16:creationId xmlns:a16="http://schemas.microsoft.com/office/drawing/2014/main" id="{D83FDE22-2625-4CC4-9663-F8A5219615DE}"/>
              </a:ext>
            </a:extLst>
          </p:cNvPr>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16" name="Oval 5">
            <a:extLst>
              <a:ext uri="{FF2B5EF4-FFF2-40B4-BE49-F238E27FC236}">
                <a16:creationId xmlns:a16="http://schemas.microsoft.com/office/drawing/2014/main" id="{7A4C1EDB-B34C-45A5-8A1A-CEDFF341AB4B}"/>
              </a:ext>
            </a:extLst>
          </p:cNvPr>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17" name="Rectangle 39">
            <a:extLst>
              <a:ext uri="{FF2B5EF4-FFF2-40B4-BE49-F238E27FC236}">
                <a16:creationId xmlns:a16="http://schemas.microsoft.com/office/drawing/2014/main" id="{049970C7-0CAD-4A5D-AFC6-818D6BD1A61E}"/>
              </a:ext>
            </a:extLst>
          </p:cNvPr>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03</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grpSp>
        <p:nvGrpSpPr>
          <p:cNvPr id="2" name="组合 1">
            <a:extLst>
              <a:ext uri="{FF2B5EF4-FFF2-40B4-BE49-F238E27FC236}">
                <a16:creationId xmlns:a16="http://schemas.microsoft.com/office/drawing/2014/main" id="{AACD0003-E3DF-497E-8AF9-4D30E8AF17A7}"/>
              </a:ext>
            </a:extLst>
          </p:cNvPr>
          <p:cNvGrpSpPr/>
          <p:nvPr/>
        </p:nvGrpSpPr>
        <p:grpSpPr>
          <a:xfrm>
            <a:off x="1489787" y="3444446"/>
            <a:ext cx="6164425" cy="1236728"/>
            <a:chOff x="1259632" y="3032282"/>
            <a:chExt cx="6164425" cy="1236728"/>
          </a:xfrm>
        </p:grpSpPr>
        <p:pic>
          <p:nvPicPr>
            <p:cNvPr id="12" name="Picture 4">
              <a:extLst>
                <a:ext uri="{FF2B5EF4-FFF2-40B4-BE49-F238E27FC236}">
                  <a16:creationId xmlns:a16="http://schemas.microsoft.com/office/drawing/2014/main" id="{A91C3406-E21F-4CD4-8E17-661C01267E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3032282"/>
              <a:ext cx="6164425" cy="123672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文本框 9">
              <a:extLst>
                <a:ext uri="{FF2B5EF4-FFF2-40B4-BE49-F238E27FC236}">
                  <a16:creationId xmlns:a16="http://schemas.microsoft.com/office/drawing/2014/main" id="{E792194D-FBEF-4B69-930B-4880D0E4FE48}"/>
                </a:ext>
              </a:extLst>
            </p:cNvPr>
            <p:cNvSpPr txBox="1"/>
            <p:nvPr/>
          </p:nvSpPr>
          <p:spPr>
            <a:xfrm>
              <a:off x="3707904" y="3908921"/>
              <a:ext cx="1426029" cy="307777"/>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异步消息符号</a:t>
              </a:r>
            </a:p>
          </p:txBody>
        </p:sp>
      </p:grpSp>
    </p:spTree>
    <p:extLst>
      <p:ext uri="{BB962C8B-B14F-4D97-AF65-F5344CB8AC3E}">
        <p14:creationId xmlns:p14="http://schemas.microsoft.com/office/powerpoint/2010/main" val="25603068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 calcmode="lin" valueType="num">
                                      <p:cBhvr>
                                        <p:cTn id="10" dur="300" fill="hold"/>
                                        <p:tgtEl>
                                          <p:spTgt spid="16"/>
                                        </p:tgtEl>
                                        <p:attrNameLst>
                                          <p:attrName>ppt_w</p:attrName>
                                        </p:attrNameLst>
                                      </p:cBhvr>
                                      <p:tavLst>
                                        <p:tav tm="0">
                                          <p:val>
                                            <p:fltVal val="0"/>
                                          </p:val>
                                        </p:tav>
                                        <p:tav tm="100000">
                                          <p:val>
                                            <p:strVal val="#ppt_w"/>
                                          </p:val>
                                        </p:tav>
                                      </p:tavLst>
                                    </p:anim>
                                    <p:anim calcmode="lin" valueType="num">
                                      <p:cBhvr>
                                        <p:cTn id="11" dur="300" fill="hold"/>
                                        <p:tgtEl>
                                          <p:spTgt spid="16"/>
                                        </p:tgtEl>
                                        <p:attrNameLst>
                                          <p:attrName>ppt_h</p:attrName>
                                        </p:attrNameLst>
                                      </p:cBhvr>
                                      <p:tavLst>
                                        <p:tav tm="0">
                                          <p:val>
                                            <p:fltVal val="0"/>
                                          </p:val>
                                        </p:tav>
                                        <p:tav tm="100000">
                                          <p:val>
                                            <p:strVal val="#ppt_h"/>
                                          </p:val>
                                        </p:tav>
                                      </p:tavLst>
                                    </p:anim>
                                    <p:animEffect transition="in" filter="fade">
                                      <p:cBhvr>
                                        <p:cTn id="12" dur="300"/>
                                        <p:tgtEl>
                                          <p:spTgt spid="16"/>
                                        </p:tgtEl>
                                      </p:cBhvr>
                                    </p:animEffect>
                                  </p:childTnLst>
                                </p:cTn>
                              </p:par>
                              <p:par>
                                <p:cTn id="13" presetID="6" presetClass="emph" presetSubtype="0" autoRev="1" fill="hold" grpId="1" nodeType="withEffect">
                                  <p:stCondLst>
                                    <p:cond delay="300"/>
                                  </p:stCondLst>
                                  <p:childTnLst>
                                    <p:animScale>
                                      <p:cBhvr>
                                        <p:cTn id="14" dur="150" fill="hold"/>
                                        <p:tgtEl>
                                          <p:spTgt spid="16"/>
                                        </p:tgtEl>
                                      </p:cBhvr>
                                      <p:by x="110000" y="110000"/>
                                    </p:animScale>
                                  </p:childTnLst>
                                </p:cTn>
                              </p:par>
                              <p:par>
                                <p:cTn id="15" presetID="53" presetClass="entr" presetSubtype="16" fill="hold" grpId="0" nodeType="withEffect">
                                  <p:stCondLst>
                                    <p:cond delay="300"/>
                                  </p:stCondLst>
                                  <p:childTnLst>
                                    <p:set>
                                      <p:cBhvr>
                                        <p:cTn id="16" dur="1" fill="hold">
                                          <p:stCondLst>
                                            <p:cond delay="0"/>
                                          </p:stCondLst>
                                        </p:cTn>
                                        <p:tgtEl>
                                          <p:spTgt spid="15"/>
                                        </p:tgtEl>
                                        <p:attrNameLst>
                                          <p:attrName>style.visibility</p:attrName>
                                        </p:attrNameLst>
                                      </p:cBhvr>
                                      <p:to>
                                        <p:strVal val="visible"/>
                                      </p:to>
                                    </p:set>
                                    <p:anim calcmode="lin" valueType="num">
                                      <p:cBhvr>
                                        <p:cTn id="17" dur="300" fill="hold"/>
                                        <p:tgtEl>
                                          <p:spTgt spid="15"/>
                                        </p:tgtEl>
                                        <p:attrNameLst>
                                          <p:attrName>ppt_w</p:attrName>
                                        </p:attrNameLst>
                                      </p:cBhvr>
                                      <p:tavLst>
                                        <p:tav tm="0">
                                          <p:val>
                                            <p:fltVal val="0"/>
                                          </p:val>
                                        </p:tav>
                                        <p:tav tm="100000">
                                          <p:val>
                                            <p:strVal val="#ppt_w"/>
                                          </p:val>
                                        </p:tav>
                                      </p:tavLst>
                                    </p:anim>
                                    <p:anim calcmode="lin" valueType="num">
                                      <p:cBhvr>
                                        <p:cTn id="18" dur="300" fill="hold"/>
                                        <p:tgtEl>
                                          <p:spTgt spid="15"/>
                                        </p:tgtEl>
                                        <p:attrNameLst>
                                          <p:attrName>ppt_h</p:attrName>
                                        </p:attrNameLst>
                                      </p:cBhvr>
                                      <p:tavLst>
                                        <p:tav tm="0">
                                          <p:val>
                                            <p:fltVal val="0"/>
                                          </p:val>
                                        </p:tav>
                                        <p:tav tm="100000">
                                          <p:val>
                                            <p:strVal val="#ppt_h"/>
                                          </p:val>
                                        </p:tav>
                                      </p:tavLst>
                                    </p:anim>
                                    <p:animEffect transition="in" filter="fade">
                                      <p:cBhvr>
                                        <p:cTn id="19" dur="300"/>
                                        <p:tgtEl>
                                          <p:spTgt spid="15"/>
                                        </p:tgtEl>
                                      </p:cBhvr>
                                    </p:animEffect>
                                  </p:childTnLst>
                                </p:cTn>
                              </p:par>
                              <p:par>
                                <p:cTn id="20" presetID="6" presetClass="emph" presetSubtype="0" autoRev="1" fill="hold" grpId="1" nodeType="withEffect">
                                  <p:stCondLst>
                                    <p:cond delay="600"/>
                                  </p:stCondLst>
                                  <p:childTnLst>
                                    <p:animScale>
                                      <p:cBhvr>
                                        <p:cTn id="21" dur="150" fill="hold"/>
                                        <p:tgtEl>
                                          <p:spTgt spid="15"/>
                                        </p:tgtEl>
                                      </p:cBhvr>
                                      <p:by x="110000" y="110000"/>
                                    </p:animScale>
                                  </p:childTnLst>
                                </p:cTn>
                              </p:par>
                              <p:par>
                                <p:cTn id="22" presetID="53" presetClass="entr" presetSubtype="16" fill="hold" grpId="0" nodeType="withEffect">
                                  <p:stCondLst>
                                    <p:cond delay="600"/>
                                  </p:stCondLst>
                                  <p:childTnLst>
                                    <p:set>
                                      <p:cBhvr>
                                        <p:cTn id="23" dur="1" fill="hold">
                                          <p:stCondLst>
                                            <p:cond delay="0"/>
                                          </p:stCondLst>
                                        </p:cTn>
                                        <p:tgtEl>
                                          <p:spTgt spid="14"/>
                                        </p:tgtEl>
                                        <p:attrNameLst>
                                          <p:attrName>style.visibility</p:attrName>
                                        </p:attrNameLst>
                                      </p:cBhvr>
                                      <p:to>
                                        <p:strVal val="visible"/>
                                      </p:to>
                                    </p:set>
                                    <p:anim calcmode="lin" valueType="num">
                                      <p:cBhvr>
                                        <p:cTn id="24" dur="300" fill="hold"/>
                                        <p:tgtEl>
                                          <p:spTgt spid="14"/>
                                        </p:tgtEl>
                                        <p:attrNameLst>
                                          <p:attrName>ppt_w</p:attrName>
                                        </p:attrNameLst>
                                      </p:cBhvr>
                                      <p:tavLst>
                                        <p:tav tm="0">
                                          <p:val>
                                            <p:fltVal val="0"/>
                                          </p:val>
                                        </p:tav>
                                        <p:tav tm="100000">
                                          <p:val>
                                            <p:strVal val="#ppt_w"/>
                                          </p:val>
                                        </p:tav>
                                      </p:tavLst>
                                    </p:anim>
                                    <p:anim calcmode="lin" valueType="num">
                                      <p:cBhvr>
                                        <p:cTn id="25" dur="300" fill="hold"/>
                                        <p:tgtEl>
                                          <p:spTgt spid="14"/>
                                        </p:tgtEl>
                                        <p:attrNameLst>
                                          <p:attrName>ppt_h</p:attrName>
                                        </p:attrNameLst>
                                      </p:cBhvr>
                                      <p:tavLst>
                                        <p:tav tm="0">
                                          <p:val>
                                            <p:fltVal val="0"/>
                                          </p:val>
                                        </p:tav>
                                        <p:tav tm="100000">
                                          <p:val>
                                            <p:strVal val="#ppt_h"/>
                                          </p:val>
                                        </p:tav>
                                      </p:tavLst>
                                    </p:anim>
                                    <p:animEffect transition="in" filter="fade">
                                      <p:cBhvr>
                                        <p:cTn id="26" dur="300"/>
                                        <p:tgtEl>
                                          <p:spTgt spid="14"/>
                                        </p:tgtEl>
                                      </p:cBhvr>
                                    </p:animEffect>
                                  </p:childTnLst>
                                </p:cTn>
                              </p:par>
                              <p:par>
                                <p:cTn id="27" presetID="6" presetClass="emph" presetSubtype="0" autoRev="1" fill="hold" grpId="1" nodeType="withEffect">
                                  <p:stCondLst>
                                    <p:cond delay="900"/>
                                  </p:stCondLst>
                                  <p:childTnLst>
                                    <p:animScale>
                                      <p:cBhvr>
                                        <p:cTn id="28" dur="150" fill="hold"/>
                                        <p:tgtEl>
                                          <p:spTgt spid="14"/>
                                        </p:tgtEl>
                                      </p:cBhvr>
                                      <p:by x="110000" y="110000"/>
                                    </p:animScale>
                                  </p:childTnLst>
                                </p:cTn>
                              </p:par>
                              <p:par>
                                <p:cTn id="29" presetID="53" presetClass="entr" presetSubtype="16" fill="hold" grpId="0" nodeType="withEffect">
                                  <p:stCondLst>
                                    <p:cond delay="900"/>
                                  </p:stCondLst>
                                  <p:childTnLst>
                                    <p:set>
                                      <p:cBhvr>
                                        <p:cTn id="30" dur="1" fill="hold">
                                          <p:stCondLst>
                                            <p:cond delay="0"/>
                                          </p:stCondLst>
                                        </p:cTn>
                                        <p:tgtEl>
                                          <p:spTgt spid="13"/>
                                        </p:tgtEl>
                                        <p:attrNameLst>
                                          <p:attrName>style.visibility</p:attrName>
                                        </p:attrNameLst>
                                      </p:cBhvr>
                                      <p:to>
                                        <p:strVal val="visible"/>
                                      </p:to>
                                    </p:set>
                                    <p:anim calcmode="lin" valueType="num">
                                      <p:cBhvr>
                                        <p:cTn id="31" dur="300" fill="hold"/>
                                        <p:tgtEl>
                                          <p:spTgt spid="13"/>
                                        </p:tgtEl>
                                        <p:attrNameLst>
                                          <p:attrName>ppt_w</p:attrName>
                                        </p:attrNameLst>
                                      </p:cBhvr>
                                      <p:tavLst>
                                        <p:tav tm="0">
                                          <p:val>
                                            <p:fltVal val="0"/>
                                          </p:val>
                                        </p:tav>
                                        <p:tav tm="100000">
                                          <p:val>
                                            <p:strVal val="#ppt_w"/>
                                          </p:val>
                                        </p:tav>
                                      </p:tavLst>
                                    </p:anim>
                                    <p:anim calcmode="lin" valueType="num">
                                      <p:cBhvr>
                                        <p:cTn id="32" dur="300" fill="hold"/>
                                        <p:tgtEl>
                                          <p:spTgt spid="13"/>
                                        </p:tgtEl>
                                        <p:attrNameLst>
                                          <p:attrName>ppt_h</p:attrName>
                                        </p:attrNameLst>
                                      </p:cBhvr>
                                      <p:tavLst>
                                        <p:tav tm="0">
                                          <p:val>
                                            <p:fltVal val="0"/>
                                          </p:val>
                                        </p:tav>
                                        <p:tav tm="100000">
                                          <p:val>
                                            <p:strVal val="#ppt_h"/>
                                          </p:val>
                                        </p:tav>
                                      </p:tavLst>
                                    </p:anim>
                                    <p:animEffect transition="in" filter="fade">
                                      <p:cBhvr>
                                        <p:cTn id="33" dur="300"/>
                                        <p:tgtEl>
                                          <p:spTgt spid="13"/>
                                        </p:tgtEl>
                                      </p:cBhvr>
                                    </p:animEffect>
                                  </p:childTnLst>
                                </p:cTn>
                              </p:par>
                              <p:par>
                                <p:cTn id="34" presetID="6" presetClass="emph" presetSubtype="0" autoRev="1" fill="hold" grpId="1" nodeType="withEffect">
                                  <p:stCondLst>
                                    <p:cond delay="1200"/>
                                  </p:stCondLst>
                                  <p:childTnLst>
                                    <p:animScale>
                                      <p:cBhvr>
                                        <p:cTn id="35" dur="150" fill="hold"/>
                                        <p:tgtEl>
                                          <p:spTgt spid="13"/>
                                        </p:tgtEl>
                                      </p:cBhvr>
                                      <p:by x="110000" y="110000"/>
                                    </p:animScale>
                                  </p:childTnLst>
                                </p:cTn>
                              </p:par>
                              <p:par>
                                <p:cTn id="36" presetID="53" presetClass="entr" presetSubtype="16" fill="hold" grpId="0" nodeType="withEffect">
                                  <p:stCondLst>
                                    <p:cond delay="500"/>
                                  </p:stCondLst>
                                  <p:childTnLst>
                                    <p:set>
                                      <p:cBhvr>
                                        <p:cTn id="37" dur="1" fill="hold">
                                          <p:stCondLst>
                                            <p:cond delay="0"/>
                                          </p:stCondLst>
                                        </p:cTn>
                                        <p:tgtEl>
                                          <p:spTgt spid="17"/>
                                        </p:tgtEl>
                                        <p:attrNameLst>
                                          <p:attrName>style.visibility</p:attrName>
                                        </p:attrNameLst>
                                      </p:cBhvr>
                                      <p:to>
                                        <p:strVal val="visible"/>
                                      </p:to>
                                    </p:set>
                                    <p:anim calcmode="lin" valueType="num">
                                      <p:cBhvr>
                                        <p:cTn id="38" dur="300" fill="hold"/>
                                        <p:tgtEl>
                                          <p:spTgt spid="17"/>
                                        </p:tgtEl>
                                        <p:attrNameLst>
                                          <p:attrName>ppt_w</p:attrName>
                                        </p:attrNameLst>
                                      </p:cBhvr>
                                      <p:tavLst>
                                        <p:tav tm="0">
                                          <p:val>
                                            <p:fltVal val="0"/>
                                          </p:val>
                                        </p:tav>
                                        <p:tav tm="100000">
                                          <p:val>
                                            <p:strVal val="#ppt_w"/>
                                          </p:val>
                                        </p:tav>
                                      </p:tavLst>
                                    </p:anim>
                                    <p:anim calcmode="lin" valueType="num">
                                      <p:cBhvr>
                                        <p:cTn id="39" dur="300" fill="hold"/>
                                        <p:tgtEl>
                                          <p:spTgt spid="17"/>
                                        </p:tgtEl>
                                        <p:attrNameLst>
                                          <p:attrName>ppt_h</p:attrName>
                                        </p:attrNameLst>
                                      </p:cBhvr>
                                      <p:tavLst>
                                        <p:tav tm="0">
                                          <p:val>
                                            <p:fltVal val="0"/>
                                          </p:val>
                                        </p:tav>
                                        <p:tav tm="100000">
                                          <p:val>
                                            <p:strVal val="#ppt_h"/>
                                          </p:val>
                                        </p:tav>
                                      </p:tavLst>
                                    </p:anim>
                                    <p:animEffect transition="in" filter="fade">
                                      <p:cBhvr>
                                        <p:cTn id="40" dur="300"/>
                                        <p:tgtEl>
                                          <p:spTgt spid="17"/>
                                        </p:tgtEl>
                                      </p:cBhvr>
                                    </p:animEffect>
                                  </p:childTnLst>
                                </p:cTn>
                              </p:par>
                              <p:par>
                                <p:cTn id="41" presetID="6" presetClass="emph" presetSubtype="0" autoRev="1" fill="hold" grpId="1" nodeType="withEffect">
                                  <p:stCondLst>
                                    <p:cond delay="800"/>
                                  </p:stCondLst>
                                  <p:childTnLst>
                                    <p:animScale>
                                      <p:cBhvr>
                                        <p:cTn id="42" dur="150" fill="hold"/>
                                        <p:tgtEl>
                                          <p:spTgt spid="17"/>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13" grpId="0" animBg="1"/>
      <p:bldP spid="13" grpId="1" animBg="1"/>
      <p:bldP spid="14" grpId="0" animBg="1"/>
      <p:bldP spid="14" grpId="1" animBg="1"/>
      <p:bldP spid="15" grpId="0" animBg="1"/>
      <p:bldP spid="15" grpId="1" animBg="1"/>
      <p:bldP spid="16" grpId="0" animBg="1"/>
      <p:bldP spid="16" grpId="1" animBg="1"/>
      <p:bldP spid="17" grpId="0"/>
      <p:bldP spid="17" grpId="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915988" y="338497"/>
            <a:ext cx="25758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顺序图</a:t>
            </a:r>
            <a:r>
              <a:rPr lang="en-US" altLang="zh-CN" sz="1600" b="1" baseline="30000" dirty="0">
                <a:solidFill>
                  <a:srgbClr val="EA5514"/>
                </a:solidFill>
                <a:latin typeface="微软雅黑" pitchFamily="34" charset="-122"/>
                <a:ea typeface="微软雅黑" pitchFamily="34" charset="-122"/>
                <a:cs typeface="宋体" pitchFamily="2" charset="-122"/>
              </a:rPr>
              <a:t>[1]</a:t>
            </a:r>
          </a:p>
        </p:txBody>
      </p:sp>
      <p:sp>
        <p:nvSpPr>
          <p:cNvPr id="11" name="文本框 10">
            <a:extLst>
              <a:ext uri="{FF2B5EF4-FFF2-40B4-BE49-F238E27FC236}">
                <a16:creationId xmlns:a16="http://schemas.microsoft.com/office/drawing/2014/main" id="{35571668-C81E-4CA5-B2F0-88A72D4C3806}"/>
              </a:ext>
            </a:extLst>
          </p:cNvPr>
          <p:cNvSpPr txBox="1"/>
          <p:nvPr/>
        </p:nvSpPr>
        <p:spPr>
          <a:xfrm>
            <a:off x="1043608" y="1098226"/>
            <a:ext cx="7223564" cy="1116781"/>
          </a:xfrm>
          <a:prstGeom prst="rect">
            <a:avLst/>
          </a:prstGeom>
          <a:noFill/>
        </p:spPr>
        <p:txBody>
          <a:bodyPr wrap="square">
            <a:spAutoFit/>
          </a:bodyPr>
          <a:lstStyle/>
          <a:p>
            <a:pPr>
              <a:lnSpc>
                <a:spcPct val="200000"/>
              </a:lnSpc>
            </a:pPr>
            <a:r>
              <a:rPr lang="en-US" altLang="zh-CN" b="1" dirty="0">
                <a:latin typeface="微软雅黑" panose="020B0503020204020204" pitchFamily="34" charset="-122"/>
                <a:ea typeface="微软雅黑" panose="020B0503020204020204" pitchFamily="34" charset="-122"/>
              </a:rPr>
              <a:t>3</a:t>
            </a:r>
            <a:r>
              <a:rPr lang="zh-CN" altLang="en-US" b="1" dirty="0">
                <a:latin typeface="微软雅黑" panose="020B0503020204020204" pitchFamily="34" charset="-122"/>
                <a:ea typeface="微软雅黑" panose="020B0503020204020204" pitchFamily="34" charset="-122"/>
              </a:rPr>
              <a:t>、返回消息</a:t>
            </a:r>
            <a:endParaRPr lang="en-US" altLang="zh-CN" b="1" dirty="0">
              <a:latin typeface="微软雅黑" panose="020B0503020204020204" pitchFamily="34" charset="-122"/>
              <a:ea typeface="微软雅黑" panose="020B0503020204020204" pitchFamily="34" charset="-122"/>
            </a:endParaRPr>
          </a:p>
          <a:p>
            <a:pPr>
              <a:lnSpc>
                <a:spcPct val="200000"/>
              </a:lnSpc>
            </a:pPr>
            <a:r>
              <a:rPr lang="zh-CN" altLang="en-US" b="1" dirty="0">
                <a:latin typeface="微软雅黑" panose="020B0503020204020204" pitchFamily="34" charset="-122"/>
                <a:ea typeface="微软雅黑" panose="020B0503020204020204" pitchFamily="34" charset="-122"/>
              </a:rPr>
              <a:t>    返回消息表示从过程调用返回。 </a:t>
            </a:r>
          </a:p>
        </p:txBody>
      </p:sp>
      <p:sp>
        <p:nvSpPr>
          <p:cNvPr id="10" name="文本框 9">
            <a:extLst>
              <a:ext uri="{FF2B5EF4-FFF2-40B4-BE49-F238E27FC236}">
                <a16:creationId xmlns:a16="http://schemas.microsoft.com/office/drawing/2014/main" id="{E792194D-FBEF-4B69-930B-4880D0E4FE48}"/>
              </a:ext>
            </a:extLst>
          </p:cNvPr>
          <p:cNvSpPr txBox="1"/>
          <p:nvPr/>
        </p:nvSpPr>
        <p:spPr>
          <a:xfrm>
            <a:off x="3851920" y="4227140"/>
            <a:ext cx="3251200" cy="307777"/>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返回消息符号</a:t>
            </a:r>
          </a:p>
        </p:txBody>
      </p:sp>
      <p:pic>
        <p:nvPicPr>
          <p:cNvPr id="13" name="Picture 4">
            <a:extLst>
              <a:ext uri="{FF2B5EF4-FFF2-40B4-BE49-F238E27FC236}">
                <a16:creationId xmlns:a16="http://schemas.microsoft.com/office/drawing/2014/main" id="{C2A9736C-55FB-4ACC-A997-AB5961D33B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2767990"/>
            <a:ext cx="6608340" cy="106852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Oval 6">
            <a:extLst>
              <a:ext uri="{FF2B5EF4-FFF2-40B4-BE49-F238E27FC236}">
                <a16:creationId xmlns:a16="http://schemas.microsoft.com/office/drawing/2014/main" id="{DDBAFEE6-36CB-4714-B87D-12C23E52E779}"/>
              </a:ext>
            </a:extLst>
          </p:cNvPr>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14" name="Oval 3">
            <a:extLst>
              <a:ext uri="{FF2B5EF4-FFF2-40B4-BE49-F238E27FC236}">
                <a16:creationId xmlns:a16="http://schemas.microsoft.com/office/drawing/2014/main" id="{1D919D0E-57C7-4F0E-8EA5-02C75FDA7C84}"/>
              </a:ext>
            </a:extLst>
          </p:cNvPr>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15" name="Oval 4">
            <a:extLst>
              <a:ext uri="{FF2B5EF4-FFF2-40B4-BE49-F238E27FC236}">
                <a16:creationId xmlns:a16="http://schemas.microsoft.com/office/drawing/2014/main" id="{56C9242E-7B6F-48A7-8DDA-426819F873A8}"/>
              </a:ext>
            </a:extLst>
          </p:cNvPr>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16" name="Oval 5">
            <a:extLst>
              <a:ext uri="{FF2B5EF4-FFF2-40B4-BE49-F238E27FC236}">
                <a16:creationId xmlns:a16="http://schemas.microsoft.com/office/drawing/2014/main" id="{413B5AB3-4FB2-4037-8712-170F72E9E86E}"/>
              </a:ext>
            </a:extLst>
          </p:cNvPr>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17" name="Rectangle 39">
            <a:extLst>
              <a:ext uri="{FF2B5EF4-FFF2-40B4-BE49-F238E27FC236}">
                <a16:creationId xmlns:a16="http://schemas.microsoft.com/office/drawing/2014/main" id="{D25B6978-7092-4489-8F9F-BCCD00F998E3}"/>
              </a:ext>
            </a:extLst>
          </p:cNvPr>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03</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0858207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 calcmode="lin" valueType="num">
                                      <p:cBhvr>
                                        <p:cTn id="10" dur="300" fill="hold"/>
                                        <p:tgtEl>
                                          <p:spTgt spid="16"/>
                                        </p:tgtEl>
                                        <p:attrNameLst>
                                          <p:attrName>ppt_w</p:attrName>
                                        </p:attrNameLst>
                                      </p:cBhvr>
                                      <p:tavLst>
                                        <p:tav tm="0">
                                          <p:val>
                                            <p:fltVal val="0"/>
                                          </p:val>
                                        </p:tav>
                                        <p:tav tm="100000">
                                          <p:val>
                                            <p:strVal val="#ppt_w"/>
                                          </p:val>
                                        </p:tav>
                                      </p:tavLst>
                                    </p:anim>
                                    <p:anim calcmode="lin" valueType="num">
                                      <p:cBhvr>
                                        <p:cTn id="11" dur="300" fill="hold"/>
                                        <p:tgtEl>
                                          <p:spTgt spid="16"/>
                                        </p:tgtEl>
                                        <p:attrNameLst>
                                          <p:attrName>ppt_h</p:attrName>
                                        </p:attrNameLst>
                                      </p:cBhvr>
                                      <p:tavLst>
                                        <p:tav tm="0">
                                          <p:val>
                                            <p:fltVal val="0"/>
                                          </p:val>
                                        </p:tav>
                                        <p:tav tm="100000">
                                          <p:val>
                                            <p:strVal val="#ppt_h"/>
                                          </p:val>
                                        </p:tav>
                                      </p:tavLst>
                                    </p:anim>
                                    <p:animEffect transition="in" filter="fade">
                                      <p:cBhvr>
                                        <p:cTn id="12" dur="300"/>
                                        <p:tgtEl>
                                          <p:spTgt spid="16"/>
                                        </p:tgtEl>
                                      </p:cBhvr>
                                    </p:animEffect>
                                  </p:childTnLst>
                                </p:cTn>
                              </p:par>
                              <p:par>
                                <p:cTn id="13" presetID="6" presetClass="emph" presetSubtype="0" autoRev="1" fill="hold" grpId="1" nodeType="withEffect">
                                  <p:stCondLst>
                                    <p:cond delay="300"/>
                                  </p:stCondLst>
                                  <p:childTnLst>
                                    <p:animScale>
                                      <p:cBhvr>
                                        <p:cTn id="14" dur="150" fill="hold"/>
                                        <p:tgtEl>
                                          <p:spTgt spid="16"/>
                                        </p:tgtEl>
                                      </p:cBhvr>
                                      <p:by x="110000" y="110000"/>
                                    </p:animScale>
                                  </p:childTnLst>
                                </p:cTn>
                              </p:par>
                              <p:par>
                                <p:cTn id="15" presetID="53" presetClass="entr" presetSubtype="16" fill="hold" grpId="0" nodeType="withEffect">
                                  <p:stCondLst>
                                    <p:cond delay="300"/>
                                  </p:stCondLst>
                                  <p:childTnLst>
                                    <p:set>
                                      <p:cBhvr>
                                        <p:cTn id="16" dur="1" fill="hold">
                                          <p:stCondLst>
                                            <p:cond delay="0"/>
                                          </p:stCondLst>
                                        </p:cTn>
                                        <p:tgtEl>
                                          <p:spTgt spid="15"/>
                                        </p:tgtEl>
                                        <p:attrNameLst>
                                          <p:attrName>style.visibility</p:attrName>
                                        </p:attrNameLst>
                                      </p:cBhvr>
                                      <p:to>
                                        <p:strVal val="visible"/>
                                      </p:to>
                                    </p:set>
                                    <p:anim calcmode="lin" valueType="num">
                                      <p:cBhvr>
                                        <p:cTn id="17" dur="300" fill="hold"/>
                                        <p:tgtEl>
                                          <p:spTgt spid="15"/>
                                        </p:tgtEl>
                                        <p:attrNameLst>
                                          <p:attrName>ppt_w</p:attrName>
                                        </p:attrNameLst>
                                      </p:cBhvr>
                                      <p:tavLst>
                                        <p:tav tm="0">
                                          <p:val>
                                            <p:fltVal val="0"/>
                                          </p:val>
                                        </p:tav>
                                        <p:tav tm="100000">
                                          <p:val>
                                            <p:strVal val="#ppt_w"/>
                                          </p:val>
                                        </p:tav>
                                      </p:tavLst>
                                    </p:anim>
                                    <p:anim calcmode="lin" valueType="num">
                                      <p:cBhvr>
                                        <p:cTn id="18" dur="300" fill="hold"/>
                                        <p:tgtEl>
                                          <p:spTgt spid="15"/>
                                        </p:tgtEl>
                                        <p:attrNameLst>
                                          <p:attrName>ppt_h</p:attrName>
                                        </p:attrNameLst>
                                      </p:cBhvr>
                                      <p:tavLst>
                                        <p:tav tm="0">
                                          <p:val>
                                            <p:fltVal val="0"/>
                                          </p:val>
                                        </p:tav>
                                        <p:tav tm="100000">
                                          <p:val>
                                            <p:strVal val="#ppt_h"/>
                                          </p:val>
                                        </p:tav>
                                      </p:tavLst>
                                    </p:anim>
                                    <p:animEffect transition="in" filter="fade">
                                      <p:cBhvr>
                                        <p:cTn id="19" dur="300"/>
                                        <p:tgtEl>
                                          <p:spTgt spid="15"/>
                                        </p:tgtEl>
                                      </p:cBhvr>
                                    </p:animEffect>
                                  </p:childTnLst>
                                </p:cTn>
                              </p:par>
                              <p:par>
                                <p:cTn id="20" presetID="6" presetClass="emph" presetSubtype="0" autoRev="1" fill="hold" grpId="1" nodeType="withEffect">
                                  <p:stCondLst>
                                    <p:cond delay="600"/>
                                  </p:stCondLst>
                                  <p:childTnLst>
                                    <p:animScale>
                                      <p:cBhvr>
                                        <p:cTn id="21" dur="150" fill="hold"/>
                                        <p:tgtEl>
                                          <p:spTgt spid="15"/>
                                        </p:tgtEl>
                                      </p:cBhvr>
                                      <p:by x="110000" y="110000"/>
                                    </p:animScale>
                                  </p:childTnLst>
                                </p:cTn>
                              </p:par>
                              <p:par>
                                <p:cTn id="22" presetID="53" presetClass="entr" presetSubtype="16" fill="hold" grpId="0" nodeType="withEffect">
                                  <p:stCondLst>
                                    <p:cond delay="600"/>
                                  </p:stCondLst>
                                  <p:childTnLst>
                                    <p:set>
                                      <p:cBhvr>
                                        <p:cTn id="23" dur="1" fill="hold">
                                          <p:stCondLst>
                                            <p:cond delay="0"/>
                                          </p:stCondLst>
                                        </p:cTn>
                                        <p:tgtEl>
                                          <p:spTgt spid="14"/>
                                        </p:tgtEl>
                                        <p:attrNameLst>
                                          <p:attrName>style.visibility</p:attrName>
                                        </p:attrNameLst>
                                      </p:cBhvr>
                                      <p:to>
                                        <p:strVal val="visible"/>
                                      </p:to>
                                    </p:set>
                                    <p:anim calcmode="lin" valueType="num">
                                      <p:cBhvr>
                                        <p:cTn id="24" dur="300" fill="hold"/>
                                        <p:tgtEl>
                                          <p:spTgt spid="14"/>
                                        </p:tgtEl>
                                        <p:attrNameLst>
                                          <p:attrName>ppt_w</p:attrName>
                                        </p:attrNameLst>
                                      </p:cBhvr>
                                      <p:tavLst>
                                        <p:tav tm="0">
                                          <p:val>
                                            <p:fltVal val="0"/>
                                          </p:val>
                                        </p:tav>
                                        <p:tav tm="100000">
                                          <p:val>
                                            <p:strVal val="#ppt_w"/>
                                          </p:val>
                                        </p:tav>
                                      </p:tavLst>
                                    </p:anim>
                                    <p:anim calcmode="lin" valueType="num">
                                      <p:cBhvr>
                                        <p:cTn id="25" dur="300" fill="hold"/>
                                        <p:tgtEl>
                                          <p:spTgt spid="14"/>
                                        </p:tgtEl>
                                        <p:attrNameLst>
                                          <p:attrName>ppt_h</p:attrName>
                                        </p:attrNameLst>
                                      </p:cBhvr>
                                      <p:tavLst>
                                        <p:tav tm="0">
                                          <p:val>
                                            <p:fltVal val="0"/>
                                          </p:val>
                                        </p:tav>
                                        <p:tav tm="100000">
                                          <p:val>
                                            <p:strVal val="#ppt_h"/>
                                          </p:val>
                                        </p:tav>
                                      </p:tavLst>
                                    </p:anim>
                                    <p:animEffect transition="in" filter="fade">
                                      <p:cBhvr>
                                        <p:cTn id="26" dur="300"/>
                                        <p:tgtEl>
                                          <p:spTgt spid="14"/>
                                        </p:tgtEl>
                                      </p:cBhvr>
                                    </p:animEffect>
                                  </p:childTnLst>
                                </p:cTn>
                              </p:par>
                              <p:par>
                                <p:cTn id="27" presetID="6" presetClass="emph" presetSubtype="0" autoRev="1" fill="hold" grpId="1" nodeType="withEffect">
                                  <p:stCondLst>
                                    <p:cond delay="900"/>
                                  </p:stCondLst>
                                  <p:childTnLst>
                                    <p:animScale>
                                      <p:cBhvr>
                                        <p:cTn id="28" dur="150" fill="hold"/>
                                        <p:tgtEl>
                                          <p:spTgt spid="14"/>
                                        </p:tgtEl>
                                      </p:cBhvr>
                                      <p:by x="110000" y="110000"/>
                                    </p:animScale>
                                  </p:childTnLst>
                                </p:cTn>
                              </p:par>
                              <p:par>
                                <p:cTn id="29" presetID="53" presetClass="entr" presetSubtype="16" fill="hold" grpId="0" nodeType="withEffect">
                                  <p:stCondLst>
                                    <p:cond delay="900"/>
                                  </p:stCondLst>
                                  <p:childTnLst>
                                    <p:set>
                                      <p:cBhvr>
                                        <p:cTn id="30" dur="1" fill="hold">
                                          <p:stCondLst>
                                            <p:cond delay="0"/>
                                          </p:stCondLst>
                                        </p:cTn>
                                        <p:tgtEl>
                                          <p:spTgt spid="12"/>
                                        </p:tgtEl>
                                        <p:attrNameLst>
                                          <p:attrName>style.visibility</p:attrName>
                                        </p:attrNameLst>
                                      </p:cBhvr>
                                      <p:to>
                                        <p:strVal val="visible"/>
                                      </p:to>
                                    </p:set>
                                    <p:anim calcmode="lin" valueType="num">
                                      <p:cBhvr>
                                        <p:cTn id="31" dur="300" fill="hold"/>
                                        <p:tgtEl>
                                          <p:spTgt spid="12"/>
                                        </p:tgtEl>
                                        <p:attrNameLst>
                                          <p:attrName>ppt_w</p:attrName>
                                        </p:attrNameLst>
                                      </p:cBhvr>
                                      <p:tavLst>
                                        <p:tav tm="0">
                                          <p:val>
                                            <p:fltVal val="0"/>
                                          </p:val>
                                        </p:tav>
                                        <p:tav tm="100000">
                                          <p:val>
                                            <p:strVal val="#ppt_w"/>
                                          </p:val>
                                        </p:tav>
                                      </p:tavLst>
                                    </p:anim>
                                    <p:anim calcmode="lin" valueType="num">
                                      <p:cBhvr>
                                        <p:cTn id="32" dur="300" fill="hold"/>
                                        <p:tgtEl>
                                          <p:spTgt spid="12"/>
                                        </p:tgtEl>
                                        <p:attrNameLst>
                                          <p:attrName>ppt_h</p:attrName>
                                        </p:attrNameLst>
                                      </p:cBhvr>
                                      <p:tavLst>
                                        <p:tav tm="0">
                                          <p:val>
                                            <p:fltVal val="0"/>
                                          </p:val>
                                        </p:tav>
                                        <p:tav tm="100000">
                                          <p:val>
                                            <p:strVal val="#ppt_h"/>
                                          </p:val>
                                        </p:tav>
                                      </p:tavLst>
                                    </p:anim>
                                    <p:animEffect transition="in" filter="fade">
                                      <p:cBhvr>
                                        <p:cTn id="33" dur="300"/>
                                        <p:tgtEl>
                                          <p:spTgt spid="12"/>
                                        </p:tgtEl>
                                      </p:cBhvr>
                                    </p:animEffect>
                                  </p:childTnLst>
                                </p:cTn>
                              </p:par>
                              <p:par>
                                <p:cTn id="34" presetID="6" presetClass="emph" presetSubtype="0" autoRev="1" fill="hold" grpId="1" nodeType="withEffect">
                                  <p:stCondLst>
                                    <p:cond delay="1200"/>
                                  </p:stCondLst>
                                  <p:childTnLst>
                                    <p:animScale>
                                      <p:cBhvr>
                                        <p:cTn id="35" dur="150" fill="hold"/>
                                        <p:tgtEl>
                                          <p:spTgt spid="12"/>
                                        </p:tgtEl>
                                      </p:cBhvr>
                                      <p:by x="110000" y="110000"/>
                                    </p:animScale>
                                  </p:childTnLst>
                                </p:cTn>
                              </p:par>
                              <p:par>
                                <p:cTn id="36" presetID="53" presetClass="entr" presetSubtype="16" fill="hold" grpId="0" nodeType="withEffect">
                                  <p:stCondLst>
                                    <p:cond delay="500"/>
                                  </p:stCondLst>
                                  <p:childTnLst>
                                    <p:set>
                                      <p:cBhvr>
                                        <p:cTn id="37" dur="1" fill="hold">
                                          <p:stCondLst>
                                            <p:cond delay="0"/>
                                          </p:stCondLst>
                                        </p:cTn>
                                        <p:tgtEl>
                                          <p:spTgt spid="17"/>
                                        </p:tgtEl>
                                        <p:attrNameLst>
                                          <p:attrName>style.visibility</p:attrName>
                                        </p:attrNameLst>
                                      </p:cBhvr>
                                      <p:to>
                                        <p:strVal val="visible"/>
                                      </p:to>
                                    </p:set>
                                    <p:anim calcmode="lin" valueType="num">
                                      <p:cBhvr>
                                        <p:cTn id="38" dur="300" fill="hold"/>
                                        <p:tgtEl>
                                          <p:spTgt spid="17"/>
                                        </p:tgtEl>
                                        <p:attrNameLst>
                                          <p:attrName>ppt_w</p:attrName>
                                        </p:attrNameLst>
                                      </p:cBhvr>
                                      <p:tavLst>
                                        <p:tav tm="0">
                                          <p:val>
                                            <p:fltVal val="0"/>
                                          </p:val>
                                        </p:tav>
                                        <p:tav tm="100000">
                                          <p:val>
                                            <p:strVal val="#ppt_w"/>
                                          </p:val>
                                        </p:tav>
                                      </p:tavLst>
                                    </p:anim>
                                    <p:anim calcmode="lin" valueType="num">
                                      <p:cBhvr>
                                        <p:cTn id="39" dur="300" fill="hold"/>
                                        <p:tgtEl>
                                          <p:spTgt spid="17"/>
                                        </p:tgtEl>
                                        <p:attrNameLst>
                                          <p:attrName>ppt_h</p:attrName>
                                        </p:attrNameLst>
                                      </p:cBhvr>
                                      <p:tavLst>
                                        <p:tav tm="0">
                                          <p:val>
                                            <p:fltVal val="0"/>
                                          </p:val>
                                        </p:tav>
                                        <p:tav tm="100000">
                                          <p:val>
                                            <p:strVal val="#ppt_h"/>
                                          </p:val>
                                        </p:tav>
                                      </p:tavLst>
                                    </p:anim>
                                    <p:animEffect transition="in" filter="fade">
                                      <p:cBhvr>
                                        <p:cTn id="40" dur="300"/>
                                        <p:tgtEl>
                                          <p:spTgt spid="17"/>
                                        </p:tgtEl>
                                      </p:cBhvr>
                                    </p:animEffect>
                                  </p:childTnLst>
                                </p:cTn>
                              </p:par>
                              <p:par>
                                <p:cTn id="41" presetID="6" presetClass="emph" presetSubtype="0" autoRev="1" fill="hold" grpId="1" nodeType="withEffect">
                                  <p:stCondLst>
                                    <p:cond delay="800"/>
                                  </p:stCondLst>
                                  <p:childTnLst>
                                    <p:animScale>
                                      <p:cBhvr>
                                        <p:cTn id="42" dur="150" fill="hold"/>
                                        <p:tgtEl>
                                          <p:spTgt spid="17"/>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12" grpId="0" animBg="1"/>
      <p:bldP spid="12" grpId="1" animBg="1"/>
      <p:bldP spid="14" grpId="0" animBg="1"/>
      <p:bldP spid="14" grpId="1" animBg="1"/>
      <p:bldP spid="15" grpId="0" animBg="1"/>
      <p:bldP spid="15" grpId="1" animBg="1"/>
      <p:bldP spid="16" grpId="0" animBg="1"/>
      <p:bldP spid="16" grpId="1" animBg="1"/>
      <p:bldP spid="17" grpId="0"/>
      <p:bldP spid="17" grpId="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915988" y="338497"/>
            <a:ext cx="25758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顺序图</a:t>
            </a:r>
            <a:r>
              <a:rPr lang="en-US" altLang="zh-CN" sz="1600" b="1" baseline="30000" dirty="0">
                <a:solidFill>
                  <a:srgbClr val="EA5514"/>
                </a:solidFill>
                <a:latin typeface="微软雅黑" pitchFamily="34" charset="-122"/>
                <a:ea typeface="微软雅黑" pitchFamily="34" charset="-122"/>
                <a:cs typeface="宋体" pitchFamily="2" charset="-122"/>
              </a:rPr>
              <a:t>[1]</a:t>
            </a:r>
          </a:p>
        </p:txBody>
      </p:sp>
      <p:sp>
        <p:nvSpPr>
          <p:cNvPr id="11" name="文本框 10">
            <a:extLst>
              <a:ext uri="{FF2B5EF4-FFF2-40B4-BE49-F238E27FC236}">
                <a16:creationId xmlns:a16="http://schemas.microsoft.com/office/drawing/2014/main" id="{35571668-C81E-4CA5-B2F0-88A72D4C3806}"/>
              </a:ext>
            </a:extLst>
          </p:cNvPr>
          <p:cNvSpPr txBox="1"/>
          <p:nvPr/>
        </p:nvSpPr>
        <p:spPr>
          <a:xfrm>
            <a:off x="887084" y="842764"/>
            <a:ext cx="7223564" cy="1895519"/>
          </a:xfrm>
          <a:prstGeom prst="rect">
            <a:avLst/>
          </a:prstGeom>
          <a:noFill/>
        </p:spPr>
        <p:txBody>
          <a:bodyPr wrap="square">
            <a:spAutoFit/>
          </a:bodyPr>
          <a:lstStyle/>
          <a:p>
            <a:pPr>
              <a:lnSpc>
                <a:spcPct val="150000"/>
              </a:lnSpc>
            </a:pPr>
            <a:r>
              <a:rPr lang="zh-CN" altLang="en-US" sz="1600" b="1" dirty="0">
                <a:latin typeface="微软雅黑" panose="020B0503020204020204" pitchFamily="34" charset="-122"/>
                <a:ea typeface="微软雅黑" panose="020B0503020204020204" pitchFamily="34" charset="-122"/>
              </a:rPr>
              <a:t>        另外在消息的创建过程中还存在一些其他的内容，比如说创建对象、撤销对象、自关联消息等。 </a:t>
            </a:r>
          </a:p>
          <a:p>
            <a:pPr>
              <a:lnSpc>
                <a:spcPct val="150000"/>
              </a:lnSpc>
            </a:pPr>
            <a:r>
              <a:rPr lang="en-US" altLang="zh-CN" sz="1600" b="1" dirty="0">
                <a:latin typeface="微软雅黑" panose="020B0503020204020204" pitchFamily="34" charset="-122"/>
                <a:ea typeface="微软雅黑" panose="020B0503020204020204" pitchFamily="34" charset="-122"/>
              </a:rPr>
              <a:t>1</a:t>
            </a:r>
            <a:r>
              <a:rPr lang="zh-CN" altLang="en-US" sz="1600" b="1" dirty="0">
                <a:latin typeface="微软雅黑" panose="020B0503020204020204" pitchFamily="34" charset="-122"/>
                <a:ea typeface="微软雅黑" panose="020B0503020204020204" pitchFamily="34" charset="-122"/>
              </a:rPr>
              <a:t>、创建（</a:t>
            </a:r>
            <a:r>
              <a:rPr lang="en-US" altLang="zh-CN" sz="1600" b="1" dirty="0">
                <a:latin typeface="微软雅黑" panose="020B0503020204020204" pitchFamily="34" charset="-122"/>
                <a:ea typeface="微软雅黑" panose="020B0503020204020204" pitchFamily="34" charset="-122"/>
              </a:rPr>
              <a:t>create</a:t>
            </a:r>
            <a:r>
              <a:rPr lang="zh-CN" altLang="en-US" sz="1600" b="1" dirty="0">
                <a:latin typeface="微软雅黑" panose="020B0503020204020204" pitchFamily="34" charset="-122"/>
                <a:ea typeface="微软雅黑" panose="020B0503020204020204" pitchFamily="34" charset="-122"/>
              </a:rPr>
              <a:t>）对象</a:t>
            </a:r>
          </a:p>
          <a:p>
            <a:pPr>
              <a:lnSpc>
                <a:spcPct val="150000"/>
              </a:lnSpc>
            </a:pPr>
            <a:r>
              <a:rPr lang="zh-CN" altLang="en-US" sz="1600" b="1" dirty="0">
                <a:latin typeface="微软雅黑" panose="020B0503020204020204" pitchFamily="34" charset="-122"/>
                <a:ea typeface="微软雅黑" panose="020B0503020204020204" pitchFamily="34" charset="-122"/>
              </a:rPr>
              <a:t>        一个对象可以通过发送消息来创建另一个对象，即创建对象，对象在创建消息发生后才能存在，对象的生命线也是在创建消息后才存在。</a:t>
            </a:r>
          </a:p>
        </p:txBody>
      </p:sp>
      <p:sp>
        <p:nvSpPr>
          <p:cNvPr id="10" name="文本框 9">
            <a:extLst>
              <a:ext uri="{FF2B5EF4-FFF2-40B4-BE49-F238E27FC236}">
                <a16:creationId xmlns:a16="http://schemas.microsoft.com/office/drawing/2014/main" id="{E792194D-FBEF-4B69-930B-4880D0E4FE48}"/>
              </a:ext>
            </a:extLst>
          </p:cNvPr>
          <p:cNvSpPr txBox="1"/>
          <p:nvPr/>
        </p:nvSpPr>
        <p:spPr>
          <a:xfrm>
            <a:off x="6784627" y="3822439"/>
            <a:ext cx="1326021" cy="307777"/>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创建对象</a:t>
            </a:r>
          </a:p>
        </p:txBody>
      </p:sp>
      <p:pic>
        <p:nvPicPr>
          <p:cNvPr id="12" name="Picture 4">
            <a:extLst>
              <a:ext uri="{FF2B5EF4-FFF2-40B4-BE49-F238E27FC236}">
                <a16:creationId xmlns:a16="http://schemas.microsoft.com/office/drawing/2014/main" id="{1CAC38BC-31FD-4821-BD1E-F2F00402E5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6115" y="3116949"/>
            <a:ext cx="4222393" cy="171875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Oval 6">
            <a:extLst>
              <a:ext uri="{FF2B5EF4-FFF2-40B4-BE49-F238E27FC236}">
                <a16:creationId xmlns:a16="http://schemas.microsoft.com/office/drawing/2014/main" id="{E058EB02-71BE-4F2E-915E-26F6F509975D}"/>
              </a:ext>
            </a:extLst>
          </p:cNvPr>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14" name="Oval 3">
            <a:extLst>
              <a:ext uri="{FF2B5EF4-FFF2-40B4-BE49-F238E27FC236}">
                <a16:creationId xmlns:a16="http://schemas.microsoft.com/office/drawing/2014/main" id="{D5E38866-73D5-4379-9493-45211FCF1D72}"/>
              </a:ext>
            </a:extLst>
          </p:cNvPr>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15" name="Oval 4">
            <a:extLst>
              <a:ext uri="{FF2B5EF4-FFF2-40B4-BE49-F238E27FC236}">
                <a16:creationId xmlns:a16="http://schemas.microsoft.com/office/drawing/2014/main" id="{2981A5C4-7E13-488F-8433-44DFF11736FD}"/>
              </a:ext>
            </a:extLst>
          </p:cNvPr>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16" name="Oval 5">
            <a:extLst>
              <a:ext uri="{FF2B5EF4-FFF2-40B4-BE49-F238E27FC236}">
                <a16:creationId xmlns:a16="http://schemas.microsoft.com/office/drawing/2014/main" id="{D89EDE05-062A-4BC8-902D-A3A7AD6D44BC}"/>
              </a:ext>
            </a:extLst>
          </p:cNvPr>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17" name="Rectangle 39">
            <a:extLst>
              <a:ext uri="{FF2B5EF4-FFF2-40B4-BE49-F238E27FC236}">
                <a16:creationId xmlns:a16="http://schemas.microsoft.com/office/drawing/2014/main" id="{4497A572-2E5B-462F-A437-1BB6D7727056}"/>
              </a:ext>
            </a:extLst>
          </p:cNvPr>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03</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8895616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 calcmode="lin" valueType="num">
                                      <p:cBhvr>
                                        <p:cTn id="10" dur="300" fill="hold"/>
                                        <p:tgtEl>
                                          <p:spTgt spid="16"/>
                                        </p:tgtEl>
                                        <p:attrNameLst>
                                          <p:attrName>ppt_w</p:attrName>
                                        </p:attrNameLst>
                                      </p:cBhvr>
                                      <p:tavLst>
                                        <p:tav tm="0">
                                          <p:val>
                                            <p:fltVal val="0"/>
                                          </p:val>
                                        </p:tav>
                                        <p:tav tm="100000">
                                          <p:val>
                                            <p:strVal val="#ppt_w"/>
                                          </p:val>
                                        </p:tav>
                                      </p:tavLst>
                                    </p:anim>
                                    <p:anim calcmode="lin" valueType="num">
                                      <p:cBhvr>
                                        <p:cTn id="11" dur="300" fill="hold"/>
                                        <p:tgtEl>
                                          <p:spTgt spid="16"/>
                                        </p:tgtEl>
                                        <p:attrNameLst>
                                          <p:attrName>ppt_h</p:attrName>
                                        </p:attrNameLst>
                                      </p:cBhvr>
                                      <p:tavLst>
                                        <p:tav tm="0">
                                          <p:val>
                                            <p:fltVal val="0"/>
                                          </p:val>
                                        </p:tav>
                                        <p:tav tm="100000">
                                          <p:val>
                                            <p:strVal val="#ppt_h"/>
                                          </p:val>
                                        </p:tav>
                                      </p:tavLst>
                                    </p:anim>
                                    <p:animEffect transition="in" filter="fade">
                                      <p:cBhvr>
                                        <p:cTn id="12" dur="300"/>
                                        <p:tgtEl>
                                          <p:spTgt spid="16"/>
                                        </p:tgtEl>
                                      </p:cBhvr>
                                    </p:animEffect>
                                  </p:childTnLst>
                                </p:cTn>
                              </p:par>
                              <p:par>
                                <p:cTn id="13" presetID="6" presetClass="emph" presetSubtype="0" autoRev="1" fill="hold" grpId="1" nodeType="withEffect">
                                  <p:stCondLst>
                                    <p:cond delay="300"/>
                                  </p:stCondLst>
                                  <p:childTnLst>
                                    <p:animScale>
                                      <p:cBhvr>
                                        <p:cTn id="14" dur="150" fill="hold"/>
                                        <p:tgtEl>
                                          <p:spTgt spid="16"/>
                                        </p:tgtEl>
                                      </p:cBhvr>
                                      <p:by x="110000" y="110000"/>
                                    </p:animScale>
                                  </p:childTnLst>
                                </p:cTn>
                              </p:par>
                              <p:par>
                                <p:cTn id="15" presetID="53" presetClass="entr" presetSubtype="16" fill="hold" grpId="0" nodeType="withEffect">
                                  <p:stCondLst>
                                    <p:cond delay="300"/>
                                  </p:stCondLst>
                                  <p:childTnLst>
                                    <p:set>
                                      <p:cBhvr>
                                        <p:cTn id="16" dur="1" fill="hold">
                                          <p:stCondLst>
                                            <p:cond delay="0"/>
                                          </p:stCondLst>
                                        </p:cTn>
                                        <p:tgtEl>
                                          <p:spTgt spid="15"/>
                                        </p:tgtEl>
                                        <p:attrNameLst>
                                          <p:attrName>style.visibility</p:attrName>
                                        </p:attrNameLst>
                                      </p:cBhvr>
                                      <p:to>
                                        <p:strVal val="visible"/>
                                      </p:to>
                                    </p:set>
                                    <p:anim calcmode="lin" valueType="num">
                                      <p:cBhvr>
                                        <p:cTn id="17" dur="300" fill="hold"/>
                                        <p:tgtEl>
                                          <p:spTgt spid="15"/>
                                        </p:tgtEl>
                                        <p:attrNameLst>
                                          <p:attrName>ppt_w</p:attrName>
                                        </p:attrNameLst>
                                      </p:cBhvr>
                                      <p:tavLst>
                                        <p:tav tm="0">
                                          <p:val>
                                            <p:fltVal val="0"/>
                                          </p:val>
                                        </p:tav>
                                        <p:tav tm="100000">
                                          <p:val>
                                            <p:strVal val="#ppt_w"/>
                                          </p:val>
                                        </p:tav>
                                      </p:tavLst>
                                    </p:anim>
                                    <p:anim calcmode="lin" valueType="num">
                                      <p:cBhvr>
                                        <p:cTn id="18" dur="300" fill="hold"/>
                                        <p:tgtEl>
                                          <p:spTgt spid="15"/>
                                        </p:tgtEl>
                                        <p:attrNameLst>
                                          <p:attrName>ppt_h</p:attrName>
                                        </p:attrNameLst>
                                      </p:cBhvr>
                                      <p:tavLst>
                                        <p:tav tm="0">
                                          <p:val>
                                            <p:fltVal val="0"/>
                                          </p:val>
                                        </p:tav>
                                        <p:tav tm="100000">
                                          <p:val>
                                            <p:strVal val="#ppt_h"/>
                                          </p:val>
                                        </p:tav>
                                      </p:tavLst>
                                    </p:anim>
                                    <p:animEffect transition="in" filter="fade">
                                      <p:cBhvr>
                                        <p:cTn id="19" dur="300"/>
                                        <p:tgtEl>
                                          <p:spTgt spid="15"/>
                                        </p:tgtEl>
                                      </p:cBhvr>
                                    </p:animEffect>
                                  </p:childTnLst>
                                </p:cTn>
                              </p:par>
                              <p:par>
                                <p:cTn id="20" presetID="6" presetClass="emph" presetSubtype="0" autoRev="1" fill="hold" grpId="1" nodeType="withEffect">
                                  <p:stCondLst>
                                    <p:cond delay="600"/>
                                  </p:stCondLst>
                                  <p:childTnLst>
                                    <p:animScale>
                                      <p:cBhvr>
                                        <p:cTn id="21" dur="150" fill="hold"/>
                                        <p:tgtEl>
                                          <p:spTgt spid="15"/>
                                        </p:tgtEl>
                                      </p:cBhvr>
                                      <p:by x="110000" y="110000"/>
                                    </p:animScale>
                                  </p:childTnLst>
                                </p:cTn>
                              </p:par>
                              <p:par>
                                <p:cTn id="22" presetID="53" presetClass="entr" presetSubtype="16" fill="hold" grpId="0" nodeType="withEffect">
                                  <p:stCondLst>
                                    <p:cond delay="600"/>
                                  </p:stCondLst>
                                  <p:childTnLst>
                                    <p:set>
                                      <p:cBhvr>
                                        <p:cTn id="23" dur="1" fill="hold">
                                          <p:stCondLst>
                                            <p:cond delay="0"/>
                                          </p:stCondLst>
                                        </p:cTn>
                                        <p:tgtEl>
                                          <p:spTgt spid="14"/>
                                        </p:tgtEl>
                                        <p:attrNameLst>
                                          <p:attrName>style.visibility</p:attrName>
                                        </p:attrNameLst>
                                      </p:cBhvr>
                                      <p:to>
                                        <p:strVal val="visible"/>
                                      </p:to>
                                    </p:set>
                                    <p:anim calcmode="lin" valueType="num">
                                      <p:cBhvr>
                                        <p:cTn id="24" dur="300" fill="hold"/>
                                        <p:tgtEl>
                                          <p:spTgt spid="14"/>
                                        </p:tgtEl>
                                        <p:attrNameLst>
                                          <p:attrName>ppt_w</p:attrName>
                                        </p:attrNameLst>
                                      </p:cBhvr>
                                      <p:tavLst>
                                        <p:tav tm="0">
                                          <p:val>
                                            <p:fltVal val="0"/>
                                          </p:val>
                                        </p:tav>
                                        <p:tav tm="100000">
                                          <p:val>
                                            <p:strVal val="#ppt_w"/>
                                          </p:val>
                                        </p:tav>
                                      </p:tavLst>
                                    </p:anim>
                                    <p:anim calcmode="lin" valueType="num">
                                      <p:cBhvr>
                                        <p:cTn id="25" dur="300" fill="hold"/>
                                        <p:tgtEl>
                                          <p:spTgt spid="14"/>
                                        </p:tgtEl>
                                        <p:attrNameLst>
                                          <p:attrName>ppt_h</p:attrName>
                                        </p:attrNameLst>
                                      </p:cBhvr>
                                      <p:tavLst>
                                        <p:tav tm="0">
                                          <p:val>
                                            <p:fltVal val="0"/>
                                          </p:val>
                                        </p:tav>
                                        <p:tav tm="100000">
                                          <p:val>
                                            <p:strVal val="#ppt_h"/>
                                          </p:val>
                                        </p:tav>
                                      </p:tavLst>
                                    </p:anim>
                                    <p:animEffect transition="in" filter="fade">
                                      <p:cBhvr>
                                        <p:cTn id="26" dur="300"/>
                                        <p:tgtEl>
                                          <p:spTgt spid="14"/>
                                        </p:tgtEl>
                                      </p:cBhvr>
                                    </p:animEffect>
                                  </p:childTnLst>
                                </p:cTn>
                              </p:par>
                              <p:par>
                                <p:cTn id="27" presetID="6" presetClass="emph" presetSubtype="0" autoRev="1" fill="hold" grpId="1" nodeType="withEffect">
                                  <p:stCondLst>
                                    <p:cond delay="900"/>
                                  </p:stCondLst>
                                  <p:childTnLst>
                                    <p:animScale>
                                      <p:cBhvr>
                                        <p:cTn id="28" dur="150" fill="hold"/>
                                        <p:tgtEl>
                                          <p:spTgt spid="14"/>
                                        </p:tgtEl>
                                      </p:cBhvr>
                                      <p:by x="110000" y="110000"/>
                                    </p:animScale>
                                  </p:childTnLst>
                                </p:cTn>
                              </p:par>
                              <p:par>
                                <p:cTn id="29" presetID="53" presetClass="entr" presetSubtype="16" fill="hold" grpId="0" nodeType="withEffect">
                                  <p:stCondLst>
                                    <p:cond delay="900"/>
                                  </p:stCondLst>
                                  <p:childTnLst>
                                    <p:set>
                                      <p:cBhvr>
                                        <p:cTn id="30" dur="1" fill="hold">
                                          <p:stCondLst>
                                            <p:cond delay="0"/>
                                          </p:stCondLst>
                                        </p:cTn>
                                        <p:tgtEl>
                                          <p:spTgt spid="13"/>
                                        </p:tgtEl>
                                        <p:attrNameLst>
                                          <p:attrName>style.visibility</p:attrName>
                                        </p:attrNameLst>
                                      </p:cBhvr>
                                      <p:to>
                                        <p:strVal val="visible"/>
                                      </p:to>
                                    </p:set>
                                    <p:anim calcmode="lin" valueType="num">
                                      <p:cBhvr>
                                        <p:cTn id="31" dur="300" fill="hold"/>
                                        <p:tgtEl>
                                          <p:spTgt spid="13"/>
                                        </p:tgtEl>
                                        <p:attrNameLst>
                                          <p:attrName>ppt_w</p:attrName>
                                        </p:attrNameLst>
                                      </p:cBhvr>
                                      <p:tavLst>
                                        <p:tav tm="0">
                                          <p:val>
                                            <p:fltVal val="0"/>
                                          </p:val>
                                        </p:tav>
                                        <p:tav tm="100000">
                                          <p:val>
                                            <p:strVal val="#ppt_w"/>
                                          </p:val>
                                        </p:tav>
                                      </p:tavLst>
                                    </p:anim>
                                    <p:anim calcmode="lin" valueType="num">
                                      <p:cBhvr>
                                        <p:cTn id="32" dur="300" fill="hold"/>
                                        <p:tgtEl>
                                          <p:spTgt spid="13"/>
                                        </p:tgtEl>
                                        <p:attrNameLst>
                                          <p:attrName>ppt_h</p:attrName>
                                        </p:attrNameLst>
                                      </p:cBhvr>
                                      <p:tavLst>
                                        <p:tav tm="0">
                                          <p:val>
                                            <p:fltVal val="0"/>
                                          </p:val>
                                        </p:tav>
                                        <p:tav tm="100000">
                                          <p:val>
                                            <p:strVal val="#ppt_h"/>
                                          </p:val>
                                        </p:tav>
                                      </p:tavLst>
                                    </p:anim>
                                    <p:animEffect transition="in" filter="fade">
                                      <p:cBhvr>
                                        <p:cTn id="33" dur="300"/>
                                        <p:tgtEl>
                                          <p:spTgt spid="13"/>
                                        </p:tgtEl>
                                      </p:cBhvr>
                                    </p:animEffect>
                                  </p:childTnLst>
                                </p:cTn>
                              </p:par>
                              <p:par>
                                <p:cTn id="34" presetID="6" presetClass="emph" presetSubtype="0" autoRev="1" fill="hold" grpId="1" nodeType="withEffect">
                                  <p:stCondLst>
                                    <p:cond delay="1200"/>
                                  </p:stCondLst>
                                  <p:childTnLst>
                                    <p:animScale>
                                      <p:cBhvr>
                                        <p:cTn id="35" dur="150" fill="hold"/>
                                        <p:tgtEl>
                                          <p:spTgt spid="13"/>
                                        </p:tgtEl>
                                      </p:cBhvr>
                                      <p:by x="110000" y="110000"/>
                                    </p:animScale>
                                  </p:childTnLst>
                                </p:cTn>
                              </p:par>
                              <p:par>
                                <p:cTn id="36" presetID="53" presetClass="entr" presetSubtype="16" fill="hold" grpId="0" nodeType="withEffect">
                                  <p:stCondLst>
                                    <p:cond delay="500"/>
                                  </p:stCondLst>
                                  <p:childTnLst>
                                    <p:set>
                                      <p:cBhvr>
                                        <p:cTn id="37" dur="1" fill="hold">
                                          <p:stCondLst>
                                            <p:cond delay="0"/>
                                          </p:stCondLst>
                                        </p:cTn>
                                        <p:tgtEl>
                                          <p:spTgt spid="17"/>
                                        </p:tgtEl>
                                        <p:attrNameLst>
                                          <p:attrName>style.visibility</p:attrName>
                                        </p:attrNameLst>
                                      </p:cBhvr>
                                      <p:to>
                                        <p:strVal val="visible"/>
                                      </p:to>
                                    </p:set>
                                    <p:anim calcmode="lin" valueType="num">
                                      <p:cBhvr>
                                        <p:cTn id="38" dur="300" fill="hold"/>
                                        <p:tgtEl>
                                          <p:spTgt spid="17"/>
                                        </p:tgtEl>
                                        <p:attrNameLst>
                                          <p:attrName>ppt_w</p:attrName>
                                        </p:attrNameLst>
                                      </p:cBhvr>
                                      <p:tavLst>
                                        <p:tav tm="0">
                                          <p:val>
                                            <p:fltVal val="0"/>
                                          </p:val>
                                        </p:tav>
                                        <p:tav tm="100000">
                                          <p:val>
                                            <p:strVal val="#ppt_w"/>
                                          </p:val>
                                        </p:tav>
                                      </p:tavLst>
                                    </p:anim>
                                    <p:anim calcmode="lin" valueType="num">
                                      <p:cBhvr>
                                        <p:cTn id="39" dur="300" fill="hold"/>
                                        <p:tgtEl>
                                          <p:spTgt spid="17"/>
                                        </p:tgtEl>
                                        <p:attrNameLst>
                                          <p:attrName>ppt_h</p:attrName>
                                        </p:attrNameLst>
                                      </p:cBhvr>
                                      <p:tavLst>
                                        <p:tav tm="0">
                                          <p:val>
                                            <p:fltVal val="0"/>
                                          </p:val>
                                        </p:tav>
                                        <p:tav tm="100000">
                                          <p:val>
                                            <p:strVal val="#ppt_h"/>
                                          </p:val>
                                        </p:tav>
                                      </p:tavLst>
                                    </p:anim>
                                    <p:animEffect transition="in" filter="fade">
                                      <p:cBhvr>
                                        <p:cTn id="40" dur="300"/>
                                        <p:tgtEl>
                                          <p:spTgt spid="17"/>
                                        </p:tgtEl>
                                      </p:cBhvr>
                                    </p:animEffect>
                                  </p:childTnLst>
                                </p:cTn>
                              </p:par>
                              <p:par>
                                <p:cTn id="41" presetID="6" presetClass="emph" presetSubtype="0" autoRev="1" fill="hold" grpId="1" nodeType="withEffect">
                                  <p:stCondLst>
                                    <p:cond delay="800"/>
                                  </p:stCondLst>
                                  <p:childTnLst>
                                    <p:animScale>
                                      <p:cBhvr>
                                        <p:cTn id="42" dur="150" fill="hold"/>
                                        <p:tgtEl>
                                          <p:spTgt spid="17"/>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13" grpId="0" animBg="1"/>
      <p:bldP spid="13" grpId="1" animBg="1"/>
      <p:bldP spid="14" grpId="0" animBg="1"/>
      <p:bldP spid="14" grpId="1" animBg="1"/>
      <p:bldP spid="15" grpId="0" animBg="1"/>
      <p:bldP spid="15" grpId="1" animBg="1"/>
      <p:bldP spid="16" grpId="0" animBg="1"/>
      <p:bldP spid="16" grpId="1" animBg="1"/>
      <p:bldP spid="17" grpId="0"/>
      <p:bldP spid="17"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17F1F95D-F5EB-42CC-89F4-976B97051702}"/>
              </a:ext>
            </a:extLst>
          </p:cNvPr>
          <p:cNvGrpSpPr/>
          <p:nvPr/>
        </p:nvGrpSpPr>
        <p:grpSpPr>
          <a:xfrm>
            <a:off x="0" y="1130796"/>
            <a:ext cx="9144000" cy="3476576"/>
            <a:chOff x="-4282523" y="2186464"/>
            <a:chExt cx="9144000" cy="2729894"/>
          </a:xfrm>
        </p:grpSpPr>
        <p:sp>
          <p:nvSpPr>
            <p:cNvPr id="11" name="Rectangle 2" descr="psb">
              <a:extLst>
                <a:ext uri="{FF2B5EF4-FFF2-40B4-BE49-F238E27FC236}">
                  <a16:creationId xmlns:a16="http://schemas.microsoft.com/office/drawing/2014/main" id="{605CD8C5-C624-40A9-BFC0-9E28606F37B2}"/>
                </a:ext>
              </a:extLst>
            </p:cNvPr>
            <p:cNvSpPr>
              <a:spLocks noChangeArrowheads="1"/>
            </p:cNvSpPr>
            <p:nvPr/>
          </p:nvSpPr>
          <p:spPr bwMode="auto">
            <a:xfrm>
              <a:off x="-4282523" y="2201733"/>
              <a:ext cx="9144000" cy="2714625"/>
            </a:xfrm>
            <a:prstGeom prst="rect">
              <a:avLst/>
            </a:prstGeom>
            <a:blipFill dpi="0" rotWithShape="1">
              <a:blip r:embed="rId2" cstate="print"/>
              <a:srcRect/>
              <a:stretch>
                <a:fillRect b="-125969"/>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Rectangle 3">
              <a:extLst>
                <a:ext uri="{FF2B5EF4-FFF2-40B4-BE49-F238E27FC236}">
                  <a16:creationId xmlns:a16="http://schemas.microsoft.com/office/drawing/2014/main" id="{EB1A0D41-02FD-452A-A9E7-EBA5D61B4C43}"/>
                </a:ext>
              </a:extLst>
            </p:cNvPr>
            <p:cNvSpPr>
              <a:spLocks noChangeArrowheads="1"/>
            </p:cNvSpPr>
            <p:nvPr/>
          </p:nvSpPr>
          <p:spPr bwMode="auto">
            <a:xfrm>
              <a:off x="-4282523" y="2186464"/>
              <a:ext cx="9144000" cy="2729894"/>
            </a:xfrm>
            <a:prstGeom prst="rect">
              <a:avLst/>
            </a:prstGeom>
            <a:solidFill>
              <a:srgbClr val="26313E">
                <a:alpha val="8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01</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2287859" cy="410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用例和用例图的概念</a:t>
            </a:r>
            <a:r>
              <a:rPr lang="en-US" altLang="zh-CN" sz="1600" b="1" baseline="30000" dirty="0">
                <a:solidFill>
                  <a:srgbClr val="EA5514"/>
                </a:solidFill>
                <a:latin typeface="微软雅黑" pitchFamily="34" charset="-122"/>
                <a:ea typeface="微软雅黑" pitchFamily="34" charset="-122"/>
                <a:cs typeface="宋体" pitchFamily="2" charset="-122"/>
              </a:rPr>
              <a:t>[1]</a:t>
            </a:r>
          </a:p>
          <a:p>
            <a:endParaRPr lang="en-US" altLang="zh-CN" sz="1600" b="1" baseline="30000" dirty="0">
              <a:solidFill>
                <a:srgbClr val="EA5514"/>
              </a:solidFill>
              <a:latin typeface="微软雅黑" pitchFamily="34" charset="-122"/>
              <a:ea typeface="微软雅黑" pitchFamily="34" charset="-122"/>
              <a:cs typeface="宋体" pitchFamily="2" charset="-122"/>
            </a:endParaRPr>
          </a:p>
        </p:txBody>
      </p:sp>
      <p:sp>
        <p:nvSpPr>
          <p:cNvPr id="9" name="文本框 8">
            <a:extLst>
              <a:ext uri="{FF2B5EF4-FFF2-40B4-BE49-F238E27FC236}">
                <a16:creationId xmlns:a16="http://schemas.microsoft.com/office/drawing/2014/main" id="{6FEF8741-2C16-4C58-ACB7-2BA9908BAE7E}"/>
              </a:ext>
            </a:extLst>
          </p:cNvPr>
          <p:cNvSpPr txBox="1"/>
          <p:nvPr/>
        </p:nvSpPr>
        <p:spPr>
          <a:xfrm>
            <a:off x="611560" y="1305545"/>
            <a:ext cx="8145306" cy="2951898"/>
          </a:xfrm>
          <a:prstGeom prst="rect">
            <a:avLst/>
          </a:prstGeom>
          <a:noFill/>
        </p:spPr>
        <p:txBody>
          <a:bodyPr wrap="square">
            <a:spAutoFit/>
          </a:bodyPr>
          <a:lstStyle/>
          <a:p>
            <a:pPr>
              <a:lnSpc>
                <a:spcPct val="150000"/>
              </a:lnSpc>
            </a:pPr>
            <a:r>
              <a:rPr lang="zh-CN" altLang="en-US" b="1" dirty="0">
                <a:solidFill>
                  <a:schemeClr val="bg1"/>
                </a:solidFill>
                <a:latin typeface="微软雅黑" panose="020B0503020204020204" pitchFamily="34" charset="-122"/>
                <a:ea typeface="微软雅黑" panose="020B0503020204020204" pitchFamily="34" charset="-122"/>
              </a:rPr>
              <a:t>使用用例的主要</a:t>
            </a:r>
            <a:r>
              <a:rPr lang="zh-CN" altLang="en-US" b="1" dirty="0">
                <a:solidFill>
                  <a:schemeClr val="accent6">
                    <a:lumMod val="60000"/>
                    <a:lumOff val="40000"/>
                  </a:schemeClr>
                </a:solidFill>
                <a:latin typeface="微软雅黑" panose="020B0503020204020204" pitchFamily="34" charset="-122"/>
                <a:ea typeface="微软雅黑" panose="020B0503020204020204" pitchFamily="34" charset="-122"/>
              </a:rPr>
              <a:t>目的</a:t>
            </a:r>
            <a:r>
              <a:rPr lang="zh-CN" altLang="en-US" b="1" dirty="0">
                <a:solidFill>
                  <a:schemeClr val="bg1"/>
                </a:solidFill>
                <a:latin typeface="微软雅黑" panose="020B0503020204020204" pitchFamily="34" charset="-122"/>
                <a:ea typeface="微软雅黑" panose="020B0503020204020204" pitchFamily="34" charset="-122"/>
              </a:rPr>
              <a:t>：</a:t>
            </a:r>
            <a:endParaRPr lang="en-US" altLang="zh-CN" b="1" dirty="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b="1" dirty="0">
                <a:solidFill>
                  <a:schemeClr val="bg1"/>
                </a:solidFill>
                <a:latin typeface="微软雅黑" panose="020B0503020204020204" pitchFamily="34" charset="-122"/>
                <a:ea typeface="微软雅黑" panose="020B0503020204020204" pitchFamily="34" charset="-122"/>
              </a:rPr>
              <a:t>1</a:t>
            </a:r>
            <a:r>
              <a:rPr lang="zh-CN" altLang="en-US" b="1" dirty="0">
                <a:solidFill>
                  <a:schemeClr val="bg1"/>
                </a:solidFill>
                <a:latin typeface="微软雅黑" panose="020B0503020204020204" pitchFamily="34" charset="-122"/>
                <a:ea typeface="微软雅黑" panose="020B0503020204020204" pitchFamily="34" charset="-122"/>
              </a:rPr>
              <a:t>）明确系统应具备</a:t>
            </a:r>
            <a:r>
              <a:rPr lang="zh-CN" altLang="en-US" b="1" dirty="0">
                <a:solidFill>
                  <a:schemeClr val="accent6">
                    <a:lumMod val="60000"/>
                    <a:lumOff val="40000"/>
                  </a:schemeClr>
                </a:solidFill>
                <a:latin typeface="微软雅黑" panose="020B0503020204020204" pitchFamily="34" charset="-122"/>
                <a:ea typeface="微软雅黑" panose="020B0503020204020204" pitchFamily="34" charset="-122"/>
              </a:rPr>
              <a:t>什么功能</a:t>
            </a:r>
            <a:r>
              <a:rPr lang="zh-CN" altLang="en-US" b="1" dirty="0">
                <a:solidFill>
                  <a:schemeClr val="bg1"/>
                </a:solidFill>
                <a:latin typeface="微软雅黑" panose="020B0503020204020204" pitchFamily="34" charset="-122"/>
                <a:ea typeface="微软雅黑" panose="020B0503020204020204" pitchFamily="34" charset="-122"/>
              </a:rPr>
              <a:t>，是否满足客户基本需求，并与系统开发人员达成一致</a:t>
            </a:r>
            <a:endParaRPr lang="en-US" altLang="zh-CN" b="1" dirty="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b="1" dirty="0">
                <a:solidFill>
                  <a:schemeClr val="bg1"/>
                </a:solidFill>
                <a:latin typeface="微软雅黑" panose="020B0503020204020204" pitchFamily="34" charset="-122"/>
                <a:ea typeface="微软雅黑" panose="020B0503020204020204" pitchFamily="34" charset="-122"/>
              </a:rPr>
              <a:t>2</a:t>
            </a:r>
            <a:r>
              <a:rPr lang="zh-CN" altLang="en-US" b="1" dirty="0">
                <a:solidFill>
                  <a:schemeClr val="bg1"/>
                </a:solidFill>
                <a:latin typeface="微软雅黑" panose="020B0503020204020204" pitchFamily="34" charset="-122"/>
                <a:ea typeface="微软雅黑" panose="020B0503020204020204" pitchFamily="34" charset="-122"/>
              </a:rPr>
              <a:t>）为系统的功能提供清晰一致的</a:t>
            </a:r>
            <a:r>
              <a:rPr lang="zh-CN" altLang="en-US" b="1" dirty="0">
                <a:solidFill>
                  <a:schemeClr val="accent6">
                    <a:lumMod val="60000"/>
                    <a:lumOff val="40000"/>
                  </a:schemeClr>
                </a:solidFill>
                <a:latin typeface="微软雅黑" panose="020B0503020204020204" pitchFamily="34" charset="-122"/>
                <a:ea typeface="微软雅黑" panose="020B0503020204020204" pitchFamily="34" charset="-122"/>
              </a:rPr>
              <a:t>描述</a:t>
            </a:r>
            <a:endParaRPr lang="en-US" altLang="zh-CN" b="1" dirty="0">
              <a:solidFill>
                <a:schemeClr val="accent6">
                  <a:lumMod val="60000"/>
                  <a:lumOff val="40000"/>
                </a:schemeClr>
              </a:solidFill>
              <a:latin typeface="微软雅黑" panose="020B0503020204020204" pitchFamily="34" charset="-122"/>
              <a:ea typeface="微软雅黑" panose="020B0503020204020204" pitchFamily="34" charset="-122"/>
            </a:endParaRPr>
          </a:p>
          <a:p>
            <a:pPr>
              <a:lnSpc>
                <a:spcPct val="150000"/>
              </a:lnSpc>
            </a:pPr>
            <a:r>
              <a:rPr lang="en-US" altLang="zh-CN" b="1" dirty="0">
                <a:solidFill>
                  <a:schemeClr val="bg1"/>
                </a:solidFill>
                <a:latin typeface="微软雅黑" panose="020B0503020204020204" pitchFamily="34" charset="-122"/>
                <a:ea typeface="微软雅黑" panose="020B0503020204020204" pitchFamily="34" charset="-122"/>
              </a:rPr>
              <a:t>3</a:t>
            </a:r>
            <a:r>
              <a:rPr lang="zh-CN" altLang="en-US" b="1" dirty="0">
                <a:solidFill>
                  <a:schemeClr val="bg1"/>
                </a:solidFill>
                <a:latin typeface="微软雅黑" panose="020B0503020204020204" pitchFamily="34" charset="-122"/>
                <a:ea typeface="微软雅黑" panose="020B0503020204020204" pitchFamily="34" charset="-122"/>
              </a:rPr>
              <a:t>）为系统测试打下基础，</a:t>
            </a:r>
            <a:r>
              <a:rPr lang="zh-CN" altLang="en-US" b="1" dirty="0">
                <a:solidFill>
                  <a:schemeClr val="accent6">
                    <a:lumMod val="60000"/>
                    <a:lumOff val="40000"/>
                  </a:schemeClr>
                </a:solidFill>
                <a:latin typeface="微软雅黑" panose="020B0503020204020204" pitchFamily="34" charset="-122"/>
                <a:ea typeface="微软雅黑" panose="020B0503020204020204" pitchFamily="34" charset="-122"/>
              </a:rPr>
              <a:t>验证</a:t>
            </a:r>
            <a:r>
              <a:rPr lang="zh-CN" altLang="en-US" b="1" dirty="0">
                <a:solidFill>
                  <a:schemeClr val="bg1"/>
                </a:solidFill>
                <a:latin typeface="微软雅黑" panose="020B0503020204020204" pitchFamily="34" charset="-122"/>
                <a:ea typeface="微软雅黑" panose="020B0503020204020204" pitchFamily="34" charset="-122"/>
              </a:rPr>
              <a:t>最终实现的系统所完成的功能是否符合客户最初需求</a:t>
            </a:r>
            <a:endParaRPr lang="en-US" altLang="zh-CN" b="1" dirty="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b="1" dirty="0">
                <a:solidFill>
                  <a:schemeClr val="bg1"/>
                </a:solidFill>
                <a:latin typeface="微软雅黑" panose="020B0503020204020204" pitchFamily="34" charset="-122"/>
                <a:ea typeface="微软雅黑" panose="020B0503020204020204" pitchFamily="34" charset="-122"/>
              </a:rPr>
              <a:t>4</a:t>
            </a:r>
            <a:r>
              <a:rPr lang="zh-CN" altLang="en-US" b="1" dirty="0">
                <a:solidFill>
                  <a:schemeClr val="bg1"/>
                </a:solidFill>
                <a:latin typeface="微软雅黑" panose="020B0503020204020204" pitchFamily="34" charset="-122"/>
                <a:ea typeface="微软雅黑" panose="020B0503020204020204" pitchFamily="34" charset="-122"/>
              </a:rPr>
              <a:t>）通过从需求的功能用例出发</a:t>
            </a:r>
            <a:r>
              <a:rPr lang="zh-CN" altLang="en-US" b="1" dirty="0">
                <a:solidFill>
                  <a:schemeClr val="accent6">
                    <a:lumMod val="60000"/>
                    <a:lumOff val="40000"/>
                  </a:schemeClr>
                </a:solidFill>
                <a:latin typeface="微软雅黑" panose="020B0503020204020204" pitchFamily="34" charset="-122"/>
                <a:ea typeface="微软雅黑" panose="020B0503020204020204" pitchFamily="34" charset="-122"/>
              </a:rPr>
              <a:t>跟踪</a:t>
            </a:r>
            <a:r>
              <a:rPr lang="zh-CN" altLang="en-US" b="1" dirty="0">
                <a:solidFill>
                  <a:schemeClr val="bg1"/>
                </a:solidFill>
                <a:latin typeface="微软雅黑" panose="020B0503020204020204" pitchFamily="34" charset="-122"/>
                <a:ea typeface="微软雅黑" panose="020B0503020204020204" pitchFamily="34" charset="-122"/>
              </a:rPr>
              <a:t>具体实现的类和方法，可以</a:t>
            </a:r>
            <a:r>
              <a:rPr lang="zh-CN" altLang="en-US" b="1" dirty="0">
                <a:solidFill>
                  <a:schemeClr val="accent6">
                    <a:lumMod val="60000"/>
                    <a:lumOff val="40000"/>
                  </a:schemeClr>
                </a:solidFill>
                <a:latin typeface="微软雅黑" panose="020B0503020204020204" pitchFamily="34" charset="-122"/>
                <a:ea typeface="微软雅黑" panose="020B0503020204020204" pitchFamily="34" charset="-122"/>
              </a:rPr>
              <a:t>检查</a:t>
            </a:r>
            <a:r>
              <a:rPr lang="zh-CN" altLang="en-US" b="1" dirty="0">
                <a:solidFill>
                  <a:schemeClr val="bg1"/>
                </a:solidFill>
                <a:latin typeface="微软雅黑" panose="020B0503020204020204" pitchFamily="34" charset="-122"/>
                <a:ea typeface="微软雅黑" panose="020B0503020204020204" pitchFamily="34" charset="-122"/>
              </a:rPr>
              <a:t>其是否正确</a:t>
            </a:r>
          </a:p>
        </p:txBody>
      </p:sp>
    </p:spTree>
    <p:extLst>
      <p:ext uri="{BB962C8B-B14F-4D97-AF65-F5344CB8AC3E}">
        <p14:creationId xmlns:p14="http://schemas.microsoft.com/office/powerpoint/2010/main" val="8640782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915988" y="338497"/>
            <a:ext cx="25758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顺序图</a:t>
            </a:r>
            <a:r>
              <a:rPr lang="en-US" altLang="zh-CN" sz="1600" b="1" baseline="30000" dirty="0">
                <a:solidFill>
                  <a:srgbClr val="EA5514"/>
                </a:solidFill>
                <a:latin typeface="微软雅黑" pitchFamily="34" charset="-122"/>
                <a:ea typeface="微软雅黑" pitchFamily="34" charset="-122"/>
                <a:cs typeface="宋体" pitchFamily="2" charset="-122"/>
              </a:rPr>
              <a:t>[1]</a:t>
            </a:r>
          </a:p>
        </p:txBody>
      </p:sp>
      <p:sp>
        <p:nvSpPr>
          <p:cNvPr id="11" name="文本框 10">
            <a:extLst>
              <a:ext uri="{FF2B5EF4-FFF2-40B4-BE49-F238E27FC236}">
                <a16:creationId xmlns:a16="http://schemas.microsoft.com/office/drawing/2014/main" id="{35571668-C81E-4CA5-B2F0-88A72D4C3806}"/>
              </a:ext>
            </a:extLst>
          </p:cNvPr>
          <p:cNvSpPr txBox="1"/>
          <p:nvPr/>
        </p:nvSpPr>
        <p:spPr>
          <a:xfrm>
            <a:off x="1091796" y="986780"/>
            <a:ext cx="7152612" cy="1936236"/>
          </a:xfrm>
          <a:prstGeom prst="rect">
            <a:avLst/>
          </a:prstGeom>
          <a:noFill/>
        </p:spPr>
        <p:txBody>
          <a:bodyPr wrap="square">
            <a:spAutoFit/>
          </a:bodyPr>
          <a:lstStyle/>
          <a:p>
            <a:pPr>
              <a:lnSpc>
                <a:spcPct val="150000"/>
              </a:lnSpc>
            </a:pPr>
            <a:r>
              <a:rPr lang="en-US" altLang="zh-CN" sz="1600" b="1" dirty="0">
                <a:latin typeface="微软雅黑" panose="020B0503020204020204" pitchFamily="34" charset="-122"/>
                <a:ea typeface="微软雅黑" panose="020B0503020204020204" pitchFamily="34" charset="-122"/>
              </a:rPr>
              <a:t>2</a:t>
            </a:r>
            <a:r>
              <a:rPr lang="zh-CN" altLang="en-US" sz="1600" b="1" dirty="0">
                <a:latin typeface="微软雅黑" panose="020B0503020204020204" pitchFamily="34" charset="-122"/>
                <a:ea typeface="微软雅黑" panose="020B0503020204020204" pitchFamily="34" charset="-122"/>
              </a:rPr>
              <a:t>、撤销（</a:t>
            </a:r>
            <a:r>
              <a:rPr lang="en-US" altLang="zh-CN" sz="1600" b="1" dirty="0">
                <a:latin typeface="微软雅黑" panose="020B0503020204020204" pitchFamily="34" charset="-122"/>
                <a:ea typeface="微软雅黑" panose="020B0503020204020204" pitchFamily="34" charset="-122"/>
              </a:rPr>
              <a:t>destroy</a:t>
            </a:r>
            <a:r>
              <a:rPr lang="zh-CN" altLang="en-US" sz="1600" b="1" dirty="0">
                <a:latin typeface="微软雅黑" panose="020B0503020204020204" pitchFamily="34" charset="-122"/>
                <a:ea typeface="微软雅黑" panose="020B0503020204020204" pitchFamily="34" charset="-122"/>
              </a:rPr>
              <a:t>）对象</a:t>
            </a:r>
          </a:p>
          <a:p>
            <a:pPr>
              <a:lnSpc>
                <a:spcPct val="150000"/>
              </a:lnSpc>
            </a:pPr>
            <a:r>
              <a:rPr lang="zh-CN" altLang="en-US" sz="1600" b="1" dirty="0">
                <a:latin typeface="微软雅黑" panose="020B0503020204020204" pitchFamily="34" charset="-122"/>
                <a:ea typeface="微软雅黑" panose="020B0503020204020204" pitchFamily="34" charset="-122"/>
              </a:rPr>
              <a:t>        当一个对象被删除或自我删除时，该对象用“</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标记，即撤销对象。</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1600" b="1" dirty="0">
                <a:latin typeface="微软雅黑" panose="020B0503020204020204" pitchFamily="34" charset="-122"/>
                <a:ea typeface="微软雅黑" panose="020B0503020204020204" pitchFamily="34" charset="-122"/>
              </a:rPr>
              <a:t>3</a:t>
            </a:r>
            <a:r>
              <a:rPr lang="zh-CN" altLang="en-US" sz="1600" b="1" dirty="0">
                <a:latin typeface="微软雅黑" panose="020B0503020204020204" pitchFamily="34" charset="-122"/>
                <a:ea typeface="微软雅黑" panose="020B0503020204020204" pitchFamily="34" charset="-122"/>
              </a:rPr>
              <a:t>、自关联消息（</a:t>
            </a:r>
            <a:r>
              <a:rPr lang="en-US" altLang="zh-CN" sz="1600" b="1" dirty="0">
                <a:latin typeface="微软雅黑" panose="020B0503020204020204" pitchFamily="34" charset="-122"/>
                <a:ea typeface="微软雅黑" panose="020B0503020204020204" pitchFamily="34" charset="-122"/>
              </a:rPr>
              <a:t>Self-Message</a:t>
            </a:r>
            <a:r>
              <a:rPr lang="zh-CN" altLang="en-US" sz="1600" b="1" dirty="0">
                <a:latin typeface="微软雅黑" panose="020B0503020204020204" pitchFamily="34" charset="-122"/>
                <a:ea typeface="微软雅黑" panose="020B0503020204020204" pitchFamily="34" charset="-122"/>
              </a:rPr>
              <a:t>）</a:t>
            </a:r>
          </a:p>
          <a:p>
            <a:pPr>
              <a:lnSpc>
                <a:spcPct val="150000"/>
              </a:lnSpc>
            </a:pPr>
            <a:r>
              <a:rPr lang="zh-CN" altLang="en-US" sz="1600" b="1" dirty="0">
                <a:latin typeface="微软雅黑" panose="020B0503020204020204" pitchFamily="34" charset="-122"/>
                <a:ea typeface="微软雅黑" panose="020B0503020204020204" pitchFamily="34" charset="-122"/>
              </a:rPr>
              <a:t>        表示方法的自身调用以及一个对象内的一个方法调用另外一个方法。</a:t>
            </a:r>
          </a:p>
          <a:p>
            <a:pPr>
              <a:lnSpc>
                <a:spcPct val="150000"/>
              </a:lnSpc>
            </a:pPr>
            <a:endParaRPr lang="en-US" altLang="zh-CN" sz="1600" b="1"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E792194D-FBEF-4B69-930B-4880D0E4FE48}"/>
              </a:ext>
            </a:extLst>
          </p:cNvPr>
          <p:cNvSpPr txBox="1"/>
          <p:nvPr/>
        </p:nvSpPr>
        <p:spPr>
          <a:xfrm>
            <a:off x="5108527" y="3489058"/>
            <a:ext cx="357320" cy="954107"/>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撤销对象</a:t>
            </a:r>
          </a:p>
        </p:txBody>
      </p:sp>
      <p:pic>
        <p:nvPicPr>
          <p:cNvPr id="13" name="Picture 4">
            <a:extLst>
              <a:ext uri="{FF2B5EF4-FFF2-40B4-BE49-F238E27FC236}">
                <a16:creationId xmlns:a16="http://schemas.microsoft.com/office/drawing/2014/main" id="{B52E9542-B6E9-4125-A19D-869E578427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1981" y="2873383"/>
            <a:ext cx="3443946" cy="1919428"/>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pic>
        <p:nvPicPr>
          <p:cNvPr id="14" name="Picture 4">
            <a:extLst>
              <a:ext uri="{FF2B5EF4-FFF2-40B4-BE49-F238E27FC236}">
                <a16:creationId xmlns:a16="http://schemas.microsoft.com/office/drawing/2014/main" id="{8FEA22CE-2056-4FAC-ABE0-78CFC51096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390" y="2873383"/>
            <a:ext cx="1214962" cy="1919428"/>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sp>
        <p:nvSpPr>
          <p:cNvPr id="15" name="文本框 14">
            <a:extLst>
              <a:ext uri="{FF2B5EF4-FFF2-40B4-BE49-F238E27FC236}">
                <a16:creationId xmlns:a16="http://schemas.microsoft.com/office/drawing/2014/main" id="{17FEFDD3-1406-42E4-892D-1192E483466B}"/>
              </a:ext>
            </a:extLst>
          </p:cNvPr>
          <p:cNvSpPr txBox="1"/>
          <p:nvPr/>
        </p:nvSpPr>
        <p:spPr>
          <a:xfrm>
            <a:off x="7443165" y="3315430"/>
            <a:ext cx="357320" cy="1169551"/>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自关联消息</a:t>
            </a:r>
          </a:p>
        </p:txBody>
      </p:sp>
      <p:sp>
        <p:nvSpPr>
          <p:cNvPr id="16" name="Oval 6">
            <a:extLst>
              <a:ext uri="{FF2B5EF4-FFF2-40B4-BE49-F238E27FC236}">
                <a16:creationId xmlns:a16="http://schemas.microsoft.com/office/drawing/2014/main" id="{114C6FA6-EE63-436E-9AAD-FD896E682EE4}"/>
              </a:ext>
            </a:extLst>
          </p:cNvPr>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17" name="Oval 3">
            <a:extLst>
              <a:ext uri="{FF2B5EF4-FFF2-40B4-BE49-F238E27FC236}">
                <a16:creationId xmlns:a16="http://schemas.microsoft.com/office/drawing/2014/main" id="{AE6A0FB0-D379-48DA-BABA-8FD0E6187826}"/>
              </a:ext>
            </a:extLst>
          </p:cNvPr>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18" name="Oval 4">
            <a:extLst>
              <a:ext uri="{FF2B5EF4-FFF2-40B4-BE49-F238E27FC236}">
                <a16:creationId xmlns:a16="http://schemas.microsoft.com/office/drawing/2014/main" id="{F8DDF02A-F210-4AA4-8B21-97C69E413FB4}"/>
              </a:ext>
            </a:extLst>
          </p:cNvPr>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19" name="Oval 5">
            <a:extLst>
              <a:ext uri="{FF2B5EF4-FFF2-40B4-BE49-F238E27FC236}">
                <a16:creationId xmlns:a16="http://schemas.microsoft.com/office/drawing/2014/main" id="{75311D2C-7769-484E-A9A7-5EFCA1D7D973}"/>
              </a:ext>
            </a:extLst>
          </p:cNvPr>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20" name="Rectangle 39">
            <a:extLst>
              <a:ext uri="{FF2B5EF4-FFF2-40B4-BE49-F238E27FC236}">
                <a16:creationId xmlns:a16="http://schemas.microsoft.com/office/drawing/2014/main" id="{DF2BD9D0-6072-42F0-860E-D6CBDAEB4FB0}"/>
              </a:ext>
            </a:extLst>
          </p:cNvPr>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03</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2799068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 calcmode="lin" valueType="num">
                                      <p:cBhvr>
                                        <p:cTn id="10" dur="300" fill="hold"/>
                                        <p:tgtEl>
                                          <p:spTgt spid="19"/>
                                        </p:tgtEl>
                                        <p:attrNameLst>
                                          <p:attrName>ppt_w</p:attrName>
                                        </p:attrNameLst>
                                      </p:cBhvr>
                                      <p:tavLst>
                                        <p:tav tm="0">
                                          <p:val>
                                            <p:fltVal val="0"/>
                                          </p:val>
                                        </p:tav>
                                        <p:tav tm="100000">
                                          <p:val>
                                            <p:strVal val="#ppt_w"/>
                                          </p:val>
                                        </p:tav>
                                      </p:tavLst>
                                    </p:anim>
                                    <p:anim calcmode="lin" valueType="num">
                                      <p:cBhvr>
                                        <p:cTn id="11" dur="300" fill="hold"/>
                                        <p:tgtEl>
                                          <p:spTgt spid="19"/>
                                        </p:tgtEl>
                                        <p:attrNameLst>
                                          <p:attrName>ppt_h</p:attrName>
                                        </p:attrNameLst>
                                      </p:cBhvr>
                                      <p:tavLst>
                                        <p:tav tm="0">
                                          <p:val>
                                            <p:fltVal val="0"/>
                                          </p:val>
                                        </p:tav>
                                        <p:tav tm="100000">
                                          <p:val>
                                            <p:strVal val="#ppt_h"/>
                                          </p:val>
                                        </p:tav>
                                      </p:tavLst>
                                    </p:anim>
                                    <p:animEffect transition="in" filter="fade">
                                      <p:cBhvr>
                                        <p:cTn id="12" dur="300"/>
                                        <p:tgtEl>
                                          <p:spTgt spid="19"/>
                                        </p:tgtEl>
                                      </p:cBhvr>
                                    </p:animEffect>
                                  </p:childTnLst>
                                </p:cTn>
                              </p:par>
                              <p:par>
                                <p:cTn id="13" presetID="6" presetClass="emph" presetSubtype="0" autoRev="1" fill="hold" grpId="1" nodeType="withEffect">
                                  <p:stCondLst>
                                    <p:cond delay="300"/>
                                  </p:stCondLst>
                                  <p:childTnLst>
                                    <p:animScale>
                                      <p:cBhvr>
                                        <p:cTn id="14" dur="150" fill="hold"/>
                                        <p:tgtEl>
                                          <p:spTgt spid="19"/>
                                        </p:tgtEl>
                                      </p:cBhvr>
                                      <p:by x="110000" y="110000"/>
                                    </p:animScale>
                                  </p:childTnLst>
                                </p:cTn>
                              </p:par>
                              <p:par>
                                <p:cTn id="15" presetID="53" presetClass="entr" presetSubtype="16" fill="hold" grpId="0" nodeType="withEffect">
                                  <p:stCondLst>
                                    <p:cond delay="300"/>
                                  </p:stCondLst>
                                  <p:childTnLst>
                                    <p:set>
                                      <p:cBhvr>
                                        <p:cTn id="16" dur="1" fill="hold">
                                          <p:stCondLst>
                                            <p:cond delay="0"/>
                                          </p:stCondLst>
                                        </p:cTn>
                                        <p:tgtEl>
                                          <p:spTgt spid="18"/>
                                        </p:tgtEl>
                                        <p:attrNameLst>
                                          <p:attrName>style.visibility</p:attrName>
                                        </p:attrNameLst>
                                      </p:cBhvr>
                                      <p:to>
                                        <p:strVal val="visible"/>
                                      </p:to>
                                    </p:set>
                                    <p:anim calcmode="lin" valueType="num">
                                      <p:cBhvr>
                                        <p:cTn id="17" dur="300" fill="hold"/>
                                        <p:tgtEl>
                                          <p:spTgt spid="18"/>
                                        </p:tgtEl>
                                        <p:attrNameLst>
                                          <p:attrName>ppt_w</p:attrName>
                                        </p:attrNameLst>
                                      </p:cBhvr>
                                      <p:tavLst>
                                        <p:tav tm="0">
                                          <p:val>
                                            <p:fltVal val="0"/>
                                          </p:val>
                                        </p:tav>
                                        <p:tav tm="100000">
                                          <p:val>
                                            <p:strVal val="#ppt_w"/>
                                          </p:val>
                                        </p:tav>
                                      </p:tavLst>
                                    </p:anim>
                                    <p:anim calcmode="lin" valueType="num">
                                      <p:cBhvr>
                                        <p:cTn id="18" dur="300" fill="hold"/>
                                        <p:tgtEl>
                                          <p:spTgt spid="18"/>
                                        </p:tgtEl>
                                        <p:attrNameLst>
                                          <p:attrName>ppt_h</p:attrName>
                                        </p:attrNameLst>
                                      </p:cBhvr>
                                      <p:tavLst>
                                        <p:tav tm="0">
                                          <p:val>
                                            <p:fltVal val="0"/>
                                          </p:val>
                                        </p:tav>
                                        <p:tav tm="100000">
                                          <p:val>
                                            <p:strVal val="#ppt_h"/>
                                          </p:val>
                                        </p:tav>
                                      </p:tavLst>
                                    </p:anim>
                                    <p:animEffect transition="in" filter="fade">
                                      <p:cBhvr>
                                        <p:cTn id="19" dur="300"/>
                                        <p:tgtEl>
                                          <p:spTgt spid="18"/>
                                        </p:tgtEl>
                                      </p:cBhvr>
                                    </p:animEffect>
                                  </p:childTnLst>
                                </p:cTn>
                              </p:par>
                              <p:par>
                                <p:cTn id="20" presetID="6" presetClass="emph" presetSubtype="0" autoRev="1" fill="hold" grpId="1" nodeType="withEffect">
                                  <p:stCondLst>
                                    <p:cond delay="600"/>
                                  </p:stCondLst>
                                  <p:childTnLst>
                                    <p:animScale>
                                      <p:cBhvr>
                                        <p:cTn id="21" dur="150" fill="hold"/>
                                        <p:tgtEl>
                                          <p:spTgt spid="18"/>
                                        </p:tgtEl>
                                      </p:cBhvr>
                                      <p:by x="110000" y="110000"/>
                                    </p:animScale>
                                  </p:childTnLst>
                                </p:cTn>
                              </p:par>
                              <p:par>
                                <p:cTn id="22" presetID="53" presetClass="entr" presetSubtype="16" fill="hold" grpId="0" nodeType="withEffect">
                                  <p:stCondLst>
                                    <p:cond delay="600"/>
                                  </p:stCondLst>
                                  <p:childTnLst>
                                    <p:set>
                                      <p:cBhvr>
                                        <p:cTn id="23" dur="1" fill="hold">
                                          <p:stCondLst>
                                            <p:cond delay="0"/>
                                          </p:stCondLst>
                                        </p:cTn>
                                        <p:tgtEl>
                                          <p:spTgt spid="17"/>
                                        </p:tgtEl>
                                        <p:attrNameLst>
                                          <p:attrName>style.visibility</p:attrName>
                                        </p:attrNameLst>
                                      </p:cBhvr>
                                      <p:to>
                                        <p:strVal val="visible"/>
                                      </p:to>
                                    </p:set>
                                    <p:anim calcmode="lin" valueType="num">
                                      <p:cBhvr>
                                        <p:cTn id="24" dur="300" fill="hold"/>
                                        <p:tgtEl>
                                          <p:spTgt spid="17"/>
                                        </p:tgtEl>
                                        <p:attrNameLst>
                                          <p:attrName>ppt_w</p:attrName>
                                        </p:attrNameLst>
                                      </p:cBhvr>
                                      <p:tavLst>
                                        <p:tav tm="0">
                                          <p:val>
                                            <p:fltVal val="0"/>
                                          </p:val>
                                        </p:tav>
                                        <p:tav tm="100000">
                                          <p:val>
                                            <p:strVal val="#ppt_w"/>
                                          </p:val>
                                        </p:tav>
                                      </p:tavLst>
                                    </p:anim>
                                    <p:anim calcmode="lin" valueType="num">
                                      <p:cBhvr>
                                        <p:cTn id="25" dur="300" fill="hold"/>
                                        <p:tgtEl>
                                          <p:spTgt spid="17"/>
                                        </p:tgtEl>
                                        <p:attrNameLst>
                                          <p:attrName>ppt_h</p:attrName>
                                        </p:attrNameLst>
                                      </p:cBhvr>
                                      <p:tavLst>
                                        <p:tav tm="0">
                                          <p:val>
                                            <p:fltVal val="0"/>
                                          </p:val>
                                        </p:tav>
                                        <p:tav tm="100000">
                                          <p:val>
                                            <p:strVal val="#ppt_h"/>
                                          </p:val>
                                        </p:tav>
                                      </p:tavLst>
                                    </p:anim>
                                    <p:animEffect transition="in" filter="fade">
                                      <p:cBhvr>
                                        <p:cTn id="26" dur="300"/>
                                        <p:tgtEl>
                                          <p:spTgt spid="17"/>
                                        </p:tgtEl>
                                      </p:cBhvr>
                                    </p:animEffect>
                                  </p:childTnLst>
                                </p:cTn>
                              </p:par>
                              <p:par>
                                <p:cTn id="27" presetID="6" presetClass="emph" presetSubtype="0" autoRev="1" fill="hold" grpId="1" nodeType="withEffect">
                                  <p:stCondLst>
                                    <p:cond delay="900"/>
                                  </p:stCondLst>
                                  <p:childTnLst>
                                    <p:animScale>
                                      <p:cBhvr>
                                        <p:cTn id="28" dur="150" fill="hold"/>
                                        <p:tgtEl>
                                          <p:spTgt spid="17"/>
                                        </p:tgtEl>
                                      </p:cBhvr>
                                      <p:by x="110000" y="110000"/>
                                    </p:animScale>
                                  </p:childTnLst>
                                </p:cTn>
                              </p:par>
                              <p:par>
                                <p:cTn id="29" presetID="53" presetClass="entr" presetSubtype="16" fill="hold" grpId="0" nodeType="withEffect">
                                  <p:stCondLst>
                                    <p:cond delay="900"/>
                                  </p:stCondLst>
                                  <p:childTnLst>
                                    <p:set>
                                      <p:cBhvr>
                                        <p:cTn id="30" dur="1" fill="hold">
                                          <p:stCondLst>
                                            <p:cond delay="0"/>
                                          </p:stCondLst>
                                        </p:cTn>
                                        <p:tgtEl>
                                          <p:spTgt spid="16"/>
                                        </p:tgtEl>
                                        <p:attrNameLst>
                                          <p:attrName>style.visibility</p:attrName>
                                        </p:attrNameLst>
                                      </p:cBhvr>
                                      <p:to>
                                        <p:strVal val="visible"/>
                                      </p:to>
                                    </p:set>
                                    <p:anim calcmode="lin" valueType="num">
                                      <p:cBhvr>
                                        <p:cTn id="31" dur="300" fill="hold"/>
                                        <p:tgtEl>
                                          <p:spTgt spid="16"/>
                                        </p:tgtEl>
                                        <p:attrNameLst>
                                          <p:attrName>ppt_w</p:attrName>
                                        </p:attrNameLst>
                                      </p:cBhvr>
                                      <p:tavLst>
                                        <p:tav tm="0">
                                          <p:val>
                                            <p:fltVal val="0"/>
                                          </p:val>
                                        </p:tav>
                                        <p:tav tm="100000">
                                          <p:val>
                                            <p:strVal val="#ppt_w"/>
                                          </p:val>
                                        </p:tav>
                                      </p:tavLst>
                                    </p:anim>
                                    <p:anim calcmode="lin" valueType="num">
                                      <p:cBhvr>
                                        <p:cTn id="32" dur="300" fill="hold"/>
                                        <p:tgtEl>
                                          <p:spTgt spid="16"/>
                                        </p:tgtEl>
                                        <p:attrNameLst>
                                          <p:attrName>ppt_h</p:attrName>
                                        </p:attrNameLst>
                                      </p:cBhvr>
                                      <p:tavLst>
                                        <p:tav tm="0">
                                          <p:val>
                                            <p:fltVal val="0"/>
                                          </p:val>
                                        </p:tav>
                                        <p:tav tm="100000">
                                          <p:val>
                                            <p:strVal val="#ppt_h"/>
                                          </p:val>
                                        </p:tav>
                                      </p:tavLst>
                                    </p:anim>
                                    <p:animEffect transition="in" filter="fade">
                                      <p:cBhvr>
                                        <p:cTn id="33" dur="300"/>
                                        <p:tgtEl>
                                          <p:spTgt spid="16"/>
                                        </p:tgtEl>
                                      </p:cBhvr>
                                    </p:animEffect>
                                  </p:childTnLst>
                                </p:cTn>
                              </p:par>
                              <p:par>
                                <p:cTn id="34" presetID="6" presetClass="emph" presetSubtype="0" autoRev="1" fill="hold" grpId="1" nodeType="withEffect">
                                  <p:stCondLst>
                                    <p:cond delay="1200"/>
                                  </p:stCondLst>
                                  <p:childTnLst>
                                    <p:animScale>
                                      <p:cBhvr>
                                        <p:cTn id="35" dur="150" fill="hold"/>
                                        <p:tgtEl>
                                          <p:spTgt spid="16"/>
                                        </p:tgtEl>
                                      </p:cBhvr>
                                      <p:by x="110000" y="110000"/>
                                    </p:animScale>
                                  </p:childTnLst>
                                </p:cTn>
                              </p:par>
                              <p:par>
                                <p:cTn id="36" presetID="53" presetClass="entr" presetSubtype="16" fill="hold" grpId="0" nodeType="withEffect">
                                  <p:stCondLst>
                                    <p:cond delay="500"/>
                                  </p:stCondLst>
                                  <p:childTnLst>
                                    <p:set>
                                      <p:cBhvr>
                                        <p:cTn id="37" dur="1" fill="hold">
                                          <p:stCondLst>
                                            <p:cond delay="0"/>
                                          </p:stCondLst>
                                        </p:cTn>
                                        <p:tgtEl>
                                          <p:spTgt spid="20"/>
                                        </p:tgtEl>
                                        <p:attrNameLst>
                                          <p:attrName>style.visibility</p:attrName>
                                        </p:attrNameLst>
                                      </p:cBhvr>
                                      <p:to>
                                        <p:strVal val="visible"/>
                                      </p:to>
                                    </p:set>
                                    <p:anim calcmode="lin" valueType="num">
                                      <p:cBhvr>
                                        <p:cTn id="38" dur="300" fill="hold"/>
                                        <p:tgtEl>
                                          <p:spTgt spid="20"/>
                                        </p:tgtEl>
                                        <p:attrNameLst>
                                          <p:attrName>ppt_w</p:attrName>
                                        </p:attrNameLst>
                                      </p:cBhvr>
                                      <p:tavLst>
                                        <p:tav tm="0">
                                          <p:val>
                                            <p:fltVal val="0"/>
                                          </p:val>
                                        </p:tav>
                                        <p:tav tm="100000">
                                          <p:val>
                                            <p:strVal val="#ppt_w"/>
                                          </p:val>
                                        </p:tav>
                                      </p:tavLst>
                                    </p:anim>
                                    <p:anim calcmode="lin" valueType="num">
                                      <p:cBhvr>
                                        <p:cTn id="39" dur="300" fill="hold"/>
                                        <p:tgtEl>
                                          <p:spTgt spid="20"/>
                                        </p:tgtEl>
                                        <p:attrNameLst>
                                          <p:attrName>ppt_h</p:attrName>
                                        </p:attrNameLst>
                                      </p:cBhvr>
                                      <p:tavLst>
                                        <p:tav tm="0">
                                          <p:val>
                                            <p:fltVal val="0"/>
                                          </p:val>
                                        </p:tav>
                                        <p:tav tm="100000">
                                          <p:val>
                                            <p:strVal val="#ppt_h"/>
                                          </p:val>
                                        </p:tav>
                                      </p:tavLst>
                                    </p:anim>
                                    <p:animEffect transition="in" filter="fade">
                                      <p:cBhvr>
                                        <p:cTn id="40" dur="300"/>
                                        <p:tgtEl>
                                          <p:spTgt spid="20"/>
                                        </p:tgtEl>
                                      </p:cBhvr>
                                    </p:animEffect>
                                  </p:childTnLst>
                                </p:cTn>
                              </p:par>
                              <p:par>
                                <p:cTn id="41" presetID="6" presetClass="emph" presetSubtype="0" autoRev="1" fill="hold" grpId="1" nodeType="withEffect">
                                  <p:stCondLst>
                                    <p:cond delay="800"/>
                                  </p:stCondLst>
                                  <p:childTnLst>
                                    <p:animScale>
                                      <p:cBhvr>
                                        <p:cTn id="42" dur="150" fill="hold"/>
                                        <p:tgtEl>
                                          <p:spTgt spid="20"/>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16" grpId="0" animBg="1"/>
      <p:bldP spid="16" grpId="1" animBg="1"/>
      <p:bldP spid="17" grpId="0" animBg="1"/>
      <p:bldP spid="17" grpId="1" animBg="1"/>
      <p:bldP spid="18" grpId="0" animBg="1"/>
      <p:bldP spid="18" grpId="1" animBg="1"/>
      <p:bldP spid="19" grpId="0" animBg="1"/>
      <p:bldP spid="19" grpId="1" animBg="1"/>
      <p:bldP spid="20" grpId="0"/>
      <p:bldP spid="20" grpId="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6FEF8741-2C16-4C58-ACB7-2BA9908BAE7E}"/>
              </a:ext>
            </a:extLst>
          </p:cNvPr>
          <p:cNvSpPr txBox="1"/>
          <p:nvPr/>
        </p:nvSpPr>
        <p:spPr>
          <a:xfrm>
            <a:off x="858344" y="1065012"/>
            <a:ext cx="7367580" cy="787523"/>
          </a:xfrm>
          <a:prstGeom prst="rect">
            <a:avLst/>
          </a:prstGeom>
          <a:noFill/>
        </p:spPr>
        <p:txBody>
          <a:bodyPr wrap="square">
            <a:spAutoFit/>
          </a:bodyPr>
          <a:lstStyle/>
          <a:p>
            <a:pPr>
              <a:lnSpc>
                <a:spcPct val="150000"/>
              </a:lnSpc>
            </a:pPr>
            <a:r>
              <a:rPr lang="zh-CN" altLang="en-US" sz="1600" b="1" dirty="0">
                <a:latin typeface="微软雅黑" panose="020B0503020204020204" pitchFamily="34" charset="-122"/>
                <a:ea typeface="微软雅黑" panose="020B0503020204020204" pitchFamily="34" charset="-122"/>
              </a:rPr>
              <a:t>         当为对象的交互建模时，有时需要在某种条件满足时消息才会传递给对象。约束在</a:t>
            </a:r>
            <a:r>
              <a:rPr lang="en-US" altLang="zh-CN" sz="1600" b="1" dirty="0">
                <a:latin typeface="微软雅黑" panose="020B0503020204020204" pitchFamily="34" charset="-122"/>
                <a:ea typeface="微软雅黑" panose="020B0503020204020204" pitchFamily="34" charset="-122"/>
              </a:rPr>
              <a:t>UML</a:t>
            </a:r>
            <a:r>
              <a:rPr lang="zh-CN" altLang="en-US" sz="1600" b="1" dirty="0">
                <a:latin typeface="微软雅黑" panose="020B0503020204020204" pitchFamily="34" charset="-122"/>
                <a:ea typeface="微软雅黑" panose="020B0503020204020204" pitchFamily="34" charset="-122"/>
              </a:rPr>
              <a:t>图中用作控制流。一个约束只能被分配到一个单一消息。</a:t>
            </a:r>
          </a:p>
        </p:txBody>
      </p:sp>
      <p:pic>
        <p:nvPicPr>
          <p:cNvPr id="10" name="Picture 4">
            <a:extLst>
              <a:ext uri="{FF2B5EF4-FFF2-40B4-BE49-F238E27FC236}">
                <a16:creationId xmlns:a16="http://schemas.microsoft.com/office/drawing/2014/main" id="{F30D049F-137A-435D-A611-06E4F98CAC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417" t="4700" b="49762"/>
          <a:stretch>
            <a:fillRect/>
          </a:stretch>
        </p:blipFill>
        <p:spPr bwMode="auto">
          <a:xfrm>
            <a:off x="1259632" y="2171562"/>
            <a:ext cx="6768802" cy="256665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文本框 10">
            <a:extLst>
              <a:ext uri="{FF2B5EF4-FFF2-40B4-BE49-F238E27FC236}">
                <a16:creationId xmlns:a16="http://schemas.microsoft.com/office/drawing/2014/main" id="{D6A8FBEC-D3A5-40CA-A82C-E7B3BE9A28C0}"/>
              </a:ext>
            </a:extLst>
          </p:cNvPr>
          <p:cNvSpPr txBox="1"/>
          <p:nvPr/>
        </p:nvSpPr>
        <p:spPr>
          <a:xfrm>
            <a:off x="4067944" y="4694728"/>
            <a:ext cx="3251200" cy="307777"/>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条件约束</a:t>
            </a:r>
          </a:p>
        </p:txBody>
      </p:sp>
      <p:sp>
        <p:nvSpPr>
          <p:cNvPr id="12" name="Rectangle 39">
            <a:extLst>
              <a:ext uri="{FF2B5EF4-FFF2-40B4-BE49-F238E27FC236}">
                <a16:creationId xmlns:a16="http://schemas.microsoft.com/office/drawing/2014/main" id="{B863D82F-E5E7-43B3-B781-C25B39F3D1FF}"/>
              </a:ext>
            </a:extLst>
          </p:cNvPr>
          <p:cNvSpPr>
            <a:spLocks noChangeArrowheads="1"/>
          </p:cNvSpPr>
          <p:nvPr/>
        </p:nvSpPr>
        <p:spPr bwMode="auto">
          <a:xfrm>
            <a:off x="915988" y="338497"/>
            <a:ext cx="25758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顺序图</a:t>
            </a:r>
            <a:r>
              <a:rPr lang="en-US" altLang="zh-CN" sz="1600" b="1" baseline="30000" dirty="0">
                <a:solidFill>
                  <a:srgbClr val="EA5514"/>
                </a:solidFill>
                <a:latin typeface="微软雅黑" pitchFamily="34" charset="-122"/>
                <a:ea typeface="微软雅黑" pitchFamily="34" charset="-122"/>
                <a:cs typeface="宋体" pitchFamily="2" charset="-122"/>
              </a:rPr>
              <a:t>[1]</a:t>
            </a:r>
          </a:p>
        </p:txBody>
      </p:sp>
      <p:sp>
        <p:nvSpPr>
          <p:cNvPr id="13" name="Oval 6">
            <a:extLst>
              <a:ext uri="{FF2B5EF4-FFF2-40B4-BE49-F238E27FC236}">
                <a16:creationId xmlns:a16="http://schemas.microsoft.com/office/drawing/2014/main" id="{BD31C6E4-4AED-4682-B2B6-E44FA6494B41}"/>
              </a:ext>
            </a:extLst>
          </p:cNvPr>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14" name="Oval 3">
            <a:extLst>
              <a:ext uri="{FF2B5EF4-FFF2-40B4-BE49-F238E27FC236}">
                <a16:creationId xmlns:a16="http://schemas.microsoft.com/office/drawing/2014/main" id="{C79531D1-037E-4C04-96E5-160A2C1432A0}"/>
              </a:ext>
            </a:extLst>
          </p:cNvPr>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15" name="Oval 4">
            <a:extLst>
              <a:ext uri="{FF2B5EF4-FFF2-40B4-BE49-F238E27FC236}">
                <a16:creationId xmlns:a16="http://schemas.microsoft.com/office/drawing/2014/main" id="{860BD2D1-6C44-4F39-9E21-884AA1417109}"/>
              </a:ext>
            </a:extLst>
          </p:cNvPr>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16" name="Oval 5">
            <a:extLst>
              <a:ext uri="{FF2B5EF4-FFF2-40B4-BE49-F238E27FC236}">
                <a16:creationId xmlns:a16="http://schemas.microsoft.com/office/drawing/2014/main" id="{34618DB5-599C-4DB1-8499-A84701CEC788}"/>
              </a:ext>
            </a:extLst>
          </p:cNvPr>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17" name="Rectangle 39">
            <a:extLst>
              <a:ext uri="{FF2B5EF4-FFF2-40B4-BE49-F238E27FC236}">
                <a16:creationId xmlns:a16="http://schemas.microsoft.com/office/drawing/2014/main" id="{44F265E8-D933-4DBC-96B1-EA0019B4C058}"/>
              </a:ext>
            </a:extLst>
          </p:cNvPr>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03</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9300728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 calcmode="lin" valueType="num">
                                      <p:cBhvr>
                                        <p:cTn id="10" dur="300" fill="hold"/>
                                        <p:tgtEl>
                                          <p:spTgt spid="16"/>
                                        </p:tgtEl>
                                        <p:attrNameLst>
                                          <p:attrName>ppt_w</p:attrName>
                                        </p:attrNameLst>
                                      </p:cBhvr>
                                      <p:tavLst>
                                        <p:tav tm="0">
                                          <p:val>
                                            <p:fltVal val="0"/>
                                          </p:val>
                                        </p:tav>
                                        <p:tav tm="100000">
                                          <p:val>
                                            <p:strVal val="#ppt_w"/>
                                          </p:val>
                                        </p:tav>
                                      </p:tavLst>
                                    </p:anim>
                                    <p:anim calcmode="lin" valueType="num">
                                      <p:cBhvr>
                                        <p:cTn id="11" dur="300" fill="hold"/>
                                        <p:tgtEl>
                                          <p:spTgt spid="16"/>
                                        </p:tgtEl>
                                        <p:attrNameLst>
                                          <p:attrName>ppt_h</p:attrName>
                                        </p:attrNameLst>
                                      </p:cBhvr>
                                      <p:tavLst>
                                        <p:tav tm="0">
                                          <p:val>
                                            <p:fltVal val="0"/>
                                          </p:val>
                                        </p:tav>
                                        <p:tav tm="100000">
                                          <p:val>
                                            <p:strVal val="#ppt_h"/>
                                          </p:val>
                                        </p:tav>
                                      </p:tavLst>
                                    </p:anim>
                                    <p:animEffect transition="in" filter="fade">
                                      <p:cBhvr>
                                        <p:cTn id="12" dur="300"/>
                                        <p:tgtEl>
                                          <p:spTgt spid="16"/>
                                        </p:tgtEl>
                                      </p:cBhvr>
                                    </p:animEffect>
                                  </p:childTnLst>
                                </p:cTn>
                              </p:par>
                              <p:par>
                                <p:cTn id="13" presetID="6" presetClass="emph" presetSubtype="0" autoRev="1" fill="hold" grpId="1" nodeType="withEffect">
                                  <p:stCondLst>
                                    <p:cond delay="300"/>
                                  </p:stCondLst>
                                  <p:childTnLst>
                                    <p:animScale>
                                      <p:cBhvr>
                                        <p:cTn id="14" dur="150" fill="hold"/>
                                        <p:tgtEl>
                                          <p:spTgt spid="16"/>
                                        </p:tgtEl>
                                      </p:cBhvr>
                                      <p:by x="110000" y="110000"/>
                                    </p:animScale>
                                  </p:childTnLst>
                                </p:cTn>
                              </p:par>
                              <p:par>
                                <p:cTn id="15" presetID="53" presetClass="entr" presetSubtype="16" fill="hold" grpId="0" nodeType="withEffect">
                                  <p:stCondLst>
                                    <p:cond delay="300"/>
                                  </p:stCondLst>
                                  <p:childTnLst>
                                    <p:set>
                                      <p:cBhvr>
                                        <p:cTn id="16" dur="1" fill="hold">
                                          <p:stCondLst>
                                            <p:cond delay="0"/>
                                          </p:stCondLst>
                                        </p:cTn>
                                        <p:tgtEl>
                                          <p:spTgt spid="15"/>
                                        </p:tgtEl>
                                        <p:attrNameLst>
                                          <p:attrName>style.visibility</p:attrName>
                                        </p:attrNameLst>
                                      </p:cBhvr>
                                      <p:to>
                                        <p:strVal val="visible"/>
                                      </p:to>
                                    </p:set>
                                    <p:anim calcmode="lin" valueType="num">
                                      <p:cBhvr>
                                        <p:cTn id="17" dur="300" fill="hold"/>
                                        <p:tgtEl>
                                          <p:spTgt spid="15"/>
                                        </p:tgtEl>
                                        <p:attrNameLst>
                                          <p:attrName>ppt_w</p:attrName>
                                        </p:attrNameLst>
                                      </p:cBhvr>
                                      <p:tavLst>
                                        <p:tav tm="0">
                                          <p:val>
                                            <p:fltVal val="0"/>
                                          </p:val>
                                        </p:tav>
                                        <p:tav tm="100000">
                                          <p:val>
                                            <p:strVal val="#ppt_w"/>
                                          </p:val>
                                        </p:tav>
                                      </p:tavLst>
                                    </p:anim>
                                    <p:anim calcmode="lin" valueType="num">
                                      <p:cBhvr>
                                        <p:cTn id="18" dur="300" fill="hold"/>
                                        <p:tgtEl>
                                          <p:spTgt spid="15"/>
                                        </p:tgtEl>
                                        <p:attrNameLst>
                                          <p:attrName>ppt_h</p:attrName>
                                        </p:attrNameLst>
                                      </p:cBhvr>
                                      <p:tavLst>
                                        <p:tav tm="0">
                                          <p:val>
                                            <p:fltVal val="0"/>
                                          </p:val>
                                        </p:tav>
                                        <p:tav tm="100000">
                                          <p:val>
                                            <p:strVal val="#ppt_h"/>
                                          </p:val>
                                        </p:tav>
                                      </p:tavLst>
                                    </p:anim>
                                    <p:animEffect transition="in" filter="fade">
                                      <p:cBhvr>
                                        <p:cTn id="19" dur="300"/>
                                        <p:tgtEl>
                                          <p:spTgt spid="15"/>
                                        </p:tgtEl>
                                      </p:cBhvr>
                                    </p:animEffect>
                                  </p:childTnLst>
                                </p:cTn>
                              </p:par>
                              <p:par>
                                <p:cTn id="20" presetID="6" presetClass="emph" presetSubtype="0" autoRev="1" fill="hold" grpId="1" nodeType="withEffect">
                                  <p:stCondLst>
                                    <p:cond delay="600"/>
                                  </p:stCondLst>
                                  <p:childTnLst>
                                    <p:animScale>
                                      <p:cBhvr>
                                        <p:cTn id="21" dur="150" fill="hold"/>
                                        <p:tgtEl>
                                          <p:spTgt spid="15"/>
                                        </p:tgtEl>
                                      </p:cBhvr>
                                      <p:by x="110000" y="110000"/>
                                    </p:animScale>
                                  </p:childTnLst>
                                </p:cTn>
                              </p:par>
                              <p:par>
                                <p:cTn id="22" presetID="53" presetClass="entr" presetSubtype="16" fill="hold" grpId="0" nodeType="withEffect">
                                  <p:stCondLst>
                                    <p:cond delay="600"/>
                                  </p:stCondLst>
                                  <p:childTnLst>
                                    <p:set>
                                      <p:cBhvr>
                                        <p:cTn id="23" dur="1" fill="hold">
                                          <p:stCondLst>
                                            <p:cond delay="0"/>
                                          </p:stCondLst>
                                        </p:cTn>
                                        <p:tgtEl>
                                          <p:spTgt spid="14"/>
                                        </p:tgtEl>
                                        <p:attrNameLst>
                                          <p:attrName>style.visibility</p:attrName>
                                        </p:attrNameLst>
                                      </p:cBhvr>
                                      <p:to>
                                        <p:strVal val="visible"/>
                                      </p:to>
                                    </p:set>
                                    <p:anim calcmode="lin" valueType="num">
                                      <p:cBhvr>
                                        <p:cTn id="24" dur="300" fill="hold"/>
                                        <p:tgtEl>
                                          <p:spTgt spid="14"/>
                                        </p:tgtEl>
                                        <p:attrNameLst>
                                          <p:attrName>ppt_w</p:attrName>
                                        </p:attrNameLst>
                                      </p:cBhvr>
                                      <p:tavLst>
                                        <p:tav tm="0">
                                          <p:val>
                                            <p:fltVal val="0"/>
                                          </p:val>
                                        </p:tav>
                                        <p:tav tm="100000">
                                          <p:val>
                                            <p:strVal val="#ppt_w"/>
                                          </p:val>
                                        </p:tav>
                                      </p:tavLst>
                                    </p:anim>
                                    <p:anim calcmode="lin" valueType="num">
                                      <p:cBhvr>
                                        <p:cTn id="25" dur="300" fill="hold"/>
                                        <p:tgtEl>
                                          <p:spTgt spid="14"/>
                                        </p:tgtEl>
                                        <p:attrNameLst>
                                          <p:attrName>ppt_h</p:attrName>
                                        </p:attrNameLst>
                                      </p:cBhvr>
                                      <p:tavLst>
                                        <p:tav tm="0">
                                          <p:val>
                                            <p:fltVal val="0"/>
                                          </p:val>
                                        </p:tav>
                                        <p:tav tm="100000">
                                          <p:val>
                                            <p:strVal val="#ppt_h"/>
                                          </p:val>
                                        </p:tav>
                                      </p:tavLst>
                                    </p:anim>
                                    <p:animEffect transition="in" filter="fade">
                                      <p:cBhvr>
                                        <p:cTn id="26" dur="300"/>
                                        <p:tgtEl>
                                          <p:spTgt spid="14"/>
                                        </p:tgtEl>
                                      </p:cBhvr>
                                    </p:animEffect>
                                  </p:childTnLst>
                                </p:cTn>
                              </p:par>
                              <p:par>
                                <p:cTn id="27" presetID="6" presetClass="emph" presetSubtype="0" autoRev="1" fill="hold" grpId="1" nodeType="withEffect">
                                  <p:stCondLst>
                                    <p:cond delay="900"/>
                                  </p:stCondLst>
                                  <p:childTnLst>
                                    <p:animScale>
                                      <p:cBhvr>
                                        <p:cTn id="28" dur="150" fill="hold"/>
                                        <p:tgtEl>
                                          <p:spTgt spid="14"/>
                                        </p:tgtEl>
                                      </p:cBhvr>
                                      <p:by x="110000" y="110000"/>
                                    </p:animScale>
                                  </p:childTnLst>
                                </p:cTn>
                              </p:par>
                              <p:par>
                                <p:cTn id="29" presetID="53" presetClass="entr" presetSubtype="16" fill="hold" grpId="0" nodeType="withEffect">
                                  <p:stCondLst>
                                    <p:cond delay="900"/>
                                  </p:stCondLst>
                                  <p:childTnLst>
                                    <p:set>
                                      <p:cBhvr>
                                        <p:cTn id="30" dur="1" fill="hold">
                                          <p:stCondLst>
                                            <p:cond delay="0"/>
                                          </p:stCondLst>
                                        </p:cTn>
                                        <p:tgtEl>
                                          <p:spTgt spid="13"/>
                                        </p:tgtEl>
                                        <p:attrNameLst>
                                          <p:attrName>style.visibility</p:attrName>
                                        </p:attrNameLst>
                                      </p:cBhvr>
                                      <p:to>
                                        <p:strVal val="visible"/>
                                      </p:to>
                                    </p:set>
                                    <p:anim calcmode="lin" valueType="num">
                                      <p:cBhvr>
                                        <p:cTn id="31" dur="300" fill="hold"/>
                                        <p:tgtEl>
                                          <p:spTgt spid="13"/>
                                        </p:tgtEl>
                                        <p:attrNameLst>
                                          <p:attrName>ppt_w</p:attrName>
                                        </p:attrNameLst>
                                      </p:cBhvr>
                                      <p:tavLst>
                                        <p:tav tm="0">
                                          <p:val>
                                            <p:fltVal val="0"/>
                                          </p:val>
                                        </p:tav>
                                        <p:tav tm="100000">
                                          <p:val>
                                            <p:strVal val="#ppt_w"/>
                                          </p:val>
                                        </p:tav>
                                      </p:tavLst>
                                    </p:anim>
                                    <p:anim calcmode="lin" valueType="num">
                                      <p:cBhvr>
                                        <p:cTn id="32" dur="300" fill="hold"/>
                                        <p:tgtEl>
                                          <p:spTgt spid="13"/>
                                        </p:tgtEl>
                                        <p:attrNameLst>
                                          <p:attrName>ppt_h</p:attrName>
                                        </p:attrNameLst>
                                      </p:cBhvr>
                                      <p:tavLst>
                                        <p:tav tm="0">
                                          <p:val>
                                            <p:fltVal val="0"/>
                                          </p:val>
                                        </p:tav>
                                        <p:tav tm="100000">
                                          <p:val>
                                            <p:strVal val="#ppt_h"/>
                                          </p:val>
                                        </p:tav>
                                      </p:tavLst>
                                    </p:anim>
                                    <p:animEffect transition="in" filter="fade">
                                      <p:cBhvr>
                                        <p:cTn id="33" dur="300"/>
                                        <p:tgtEl>
                                          <p:spTgt spid="13"/>
                                        </p:tgtEl>
                                      </p:cBhvr>
                                    </p:animEffect>
                                  </p:childTnLst>
                                </p:cTn>
                              </p:par>
                              <p:par>
                                <p:cTn id="34" presetID="6" presetClass="emph" presetSubtype="0" autoRev="1" fill="hold" grpId="1" nodeType="withEffect">
                                  <p:stCondLst>
                                    <p:cond delay="1200"/>
                                  </p:stCondLst>
                                  <p:childTnLst>
                                    <p:animScale>
                                      <p:cBhvr>
                                        <p:cTn id="35" dur="150" fill="hold"/>
                                        <p:tgtEl>
                                          <p:spTgt spid="13"/>
                                        </p:tgtEl>
                                      </p:cBhvr>
                                      <p:by x="110000" y="110000"/>
                                    </p:animScale>
                                  </p:childTnLst>
                                </p:cTn>
                              </p:par>
                              <p:par>
                                <p:cTn id="36" presetID="53" presetClass="entr" presetSubtype="16" fill="hold" grpId="0" nodeType="withEffect">
                                  <p:stCondLst>
                                    <p:cond delay="500"/>
                                  </p:stCondLst>
                                  <p:childTnLst>
                                    <p:set>
                                      <p:cBhvr>
                                        <p:cTn id="37" dur="1" fill="hold">
                                          <p:stCondLst>
                                            <p:cond delay="0"/>
                                          </p:stCondLst>
                                        </p:cTn>
                                        <p:tgtEl>
                                          <p:spTgt spid="17"/>
                                        </p:tgtEl>
                                        <p:attrNameLst>
                                          <p:attrName>style.visibility</p:attrName>
                                        </p:attrNameLst>
                                      </p:cBhvr>
                                      <p:to>
                                        <p:strVal val="visible"/>
                                      </p:to>
                                    </p:set>
                                    <p:anim calcmode="lin" valueType="num">
                                      <p:cBhvr>
                                        <p:cTn id="38" dur="300" fill="hold"/>
                                        <p:tgtEl>
                                          <p:spTgt spid="17"/>
                                        </p:tgtEl>
                                        <p:attrNameLst>
                                          <p:attrName>ppt_w</p:attrName>
                                        </p:attrNameLst>
                                      </p:cBhvr>
                                      <p:tavLst>
                                        <p:tav tm="0">
                                          <p:val>
                                            <p:fltVal val="0"/>
                                          </p:val>
                                        </p:tav>
                                        <p:tav tm="100000">
                                          <p:val>
                                            <p:strVal val="#ppt_w"/>
                                          </p:val>
                                        </p:tav>
                                      </p:tavLst>
                                    </p:anim>
                                    <p:anim calcmode="lin" valueType="num">
                                      <p:cBhvr>
                                        <p:cTn id="39" dur="300" fill="hold"/>
                                        <p:tgtEl>
                                          <p:spTgt spid="17"/>
                                        </p:tgtEl>
                                        <p:attrNameLst>
                                          <p:attrName>ppt_h</p:attrName>
                                        </p:attrNameLst>
                                      </p:cBhvr>
                                      <p:tavLst>
                                        <p:tav tm="0">
                                          <p:val>
                                            <p:fltVal val="0"/>
                                          </p:val>
                                        </p:tav>
                                        <p:tav tm="100000">
                                          <p:val>
                                            <p:strVal val="#ppt_h"/>
                                          </p:val>
                                        </p:tav>
                                      </p:tavLst>
                                    </p:anim>
                                    <p:animEffect transition="in" filter="fade">
                                      <p:cBhvr>
                                        <p:cTn id="40" dur="300"/>
                                        <p:tgtEl>
                                          <p:spTgt spid="17"/>
                                        </p:tgtEl>
                                      </p:cBhvr>
                                    </p:animEffect>
                                  </p:childTnLst>
                                </p:cTn>
                              </p:par>
                              <p:par>
                                <p:cTn id="41" presetID="6" presetClass="emph" presetSubtype="0" autoRev="1" fill="hold" grpId="1" nodeType="withEffect">
                                  <p:stCondLst>
                                    <p:cond delay="800"/>
                                  </p:stCondLst>
                                  <p:childTnLst>
                                    <p:animScale>
                                      <p:cBhvr>
                                        <p:cTn id="42" dur="150" fill="hold"/>
                                        <p:tgtEl>
                                          <p:spTgt spid="17"/>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3" grpId="1" animBg="1"/>
      <p:bldP spid="14" grpId="0" animBg="1"/>
      <p:bldP spid="14" grpId="1" animBg="1"/>
      <p:bldP spid="15" grpId="0" animBg="1"/>
      <p:bldP spid="15" grpId="1" animBg="1"/>
      <p:bldP spid="16" grpId="0" animBg="1"/>
      <p:bldP spid="16" grpId="1" animBg="1"/>
      <p:bldP spid="17" grpId="0"/>
      <p:bldP spid="17" grpId="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6FEF8741-2C16-4C58-ACB7-2BA9908BAE7E}"/>
              </a:ext>
            </a:extLst>
          </p:cNvPr>
          <p:cNvSpPr txBox="1"/>
          <p:nvPr/>
        </p:nvSpPr>
        <p:spPr>
          <a:xfrm>
            <a:off x="732812" y="986780"/>
            <a:ext cx="7943644" cy="3465179"/>
          </a:xfrm>
          <a:prstGeom prst="rect">
            <a:avLst/>
          </a:prstGeom>
          <a:noFill/>
        </p:spPr>
        <p:txBody>
          <a:bodyPr wrap="square">
            <a:spAutoFit/>
          </a:bodyPr>
          <a:lstStyle/>
          <a:p>
            <a:pPr>
              <a:lnSpc>
                <a:spcPct val="200000"/>
              </a:lnSpc>
            </a:pPr>
            <a:r>
              <a:rPr lang="zh-CN" altLang="en-US" sz="1600" b="1" dirty="0">
                <a:latin typeface="微软雅黑" panose="020B0503020204020204" pitchFamily="34" charset="-122"/>
                <a:ea typeface="微软雅黑" panose="020B0503020204020204" pitchFamily="34" charset="-122"/>
              </a:rPr>
              <a:t>使用顺序图对系统建模时，可以遵循如下策略：</a:t>
            </a:r>
            <a:endParaRPr lang="en-US" altLang="zh-CN" sz="1600" b="1" dirty="0">
              <a:latin typeface="微软雅黑" panose="020B0503020204020204" pitchFamily="34" charset="-122"/>
              <a:ea typeface="微软雅黑" panose="020B0503020204020204" pitchFamily="34" charset="-122"/>
            </a:endParaRPr>
          </a:p>
          <a:p>
            <a:pPr>
              <a:lnSpc>
                <a:spcPct val="200000"/>
              </a:lnSpc>
            </a:pPr>
            <a:r>
              <a:rPr lang="en-US" altLang="zh-CN" sz="1600" b="1" dirty="0">
                <a:latin typeface="微软雅黑" panose="020B0503020204020204" pitchFamily="34" charset="-122"/>
                <a:ea typeface="微软雅黑" panose="020B0503020204020204" pitchFamily="34" charset="-122"/>
              </a:rPr>
              <a:t>1</a:t>
            </a:r>
            <a:r>
              <a:rPr lang="zh-CN" altLang="en-US" sz="1600" b="1" dirty="0">
                <a:latin typeface="微软雅黑" panose="020B0503020204020204" pitchFamily="34" charset="-122"/>
                <a:ea typeface="微软雅黑" panose="020B0503020204020204" pitchFamily="34" charset="-122"/>
              </a:rPr>
              <a:t>、设置交互语境，这些语境可以是系统、子系统、操作、类、用例和协作的一个脚本。</a:t>
            </a:r>
            <a:endParaRPr lang="en-US" altLang="zh-CN" sz="1600" b="1" dirty="0">
              <a:latin typeface="微软雅黑" panose="020B0503020204020204" pitchFamily="34" charset="-122"/>
              <a:ea typeface="微软雅黑" panose="020B0503020204020204" pitchFamily="34" charset="-122"/>
            </a:endParaRPr>
          </a:p>
          <a:p>
            <a:pPr>
              <a:lnSpc>
                <a:spcPct val="200000"/>
              </a:lnSpc>
            </a:pPr>
            <a:r>
              <a:rPr lang="en-US" altLang="zh-CN" sz="1600" b="1" dirty="0">
                <a:latin typeface="微软雅黑" panose="020B0503020204020204" pitchFamily="34" charset="-122"/>
                <a:ea typeface="微软雅黑" panose="020B0503020204020204" pitchFamily="34" charset="-122"/>
              </a:rPr>
              <a:t>2</a:t>
            </a:r>
            <a:r>
              <a:rPr lang="zh-CN" altLang="en-US" sz="1600" b="1" dirty="0">
                <a:latin typeface="微软雅黑" panose="020B0503020204020204" pitchFamily="34" charset="-122"/>
                <a:ea typeface="微软雅黑" panose="020B0503020204020204" pitchFamily="34" charset="-122"/>
              </a:rPr>
              <a:t>、通过识别对象在交互中扮演的角色，根据对象的重要性，将其按从左到右的方向放置在顺序图中。</a:t>
            </a:r>
            <a:endParaRPr lang="en-US" altLang="zh-CN" sz="1600" b="1" dirty="0">
              <a:latin typeface="微软雅黑" panose="020B0503020204020204" pitchFamily="34" charset="-122"/>
              <a:ea typeface="微软雅黑" panose="020B0503020204020204" pitchFamily="34" charset="-122"/>
            </a:endParaRPr>
          </a:p>
          <a:p>
            <a:pPr>
              <a:lnSpc>
                <a:spcPct val="200000"/>
              </a:lnSpc>
            </a:pPr>
            <a:r>
              <a:rPr lang="en-US" altLang="zh-CN" sz="1600" b="1" dirty="0">
                <a:latin typeface="微软雅黑" panose="020B0503020204020204" pitchFamily="34" charset="-122"/>
                <a:ea typeface="微软雅黑" panose="020B0503020204020204" pitchFamily="34" charset="-122"/>
              </a:rPr>
              <a:t>3</a:t>
            </a:r>
            <a:r>
              <a:rPr lang="zh-CN" altLang="en-US" sz="1600" b="1" dirty="0">
                <a:latin typeface="微软雅黑" panose="020B0503020204020204" pitchFamily="34" charset="-122"/>
                <a:ea typeface="微软雅黑" panose="020B0503020204020204" pitchFamily="34" charset="-122"/>
              </a:rPr>
              <a:t>、设置每个对象的生命线。一般情况下，对象存在于交互的整个过程，但它可以在交互过程中创建和撤销。</a:t>
            </a:r>
            <a:endParaRPr lang="en-US" altLang="zh-CN" sz="1600" b="1" dirty="0">
              <a:latin typeface="微软雅黑" panose="020B0503020204020204" pitchFamily="34" charset="-122"/>
              <a:ea typeface="微软雅黑" panose="020B0503020204020204" pitchFamily="34" charset="-122"/>
            </a:endParaRPr>
          </a:p>
          <a:p>
            <a:pPr>
              <a:lnSpc>
                <a:spcPct val="200000"/>
              </a:lnSpc>
            </a:pPr>
            <a:r>
              <a:rPr lang="en-US" altLang="zh-CN" sz="1600" b="1" dirty="0">
                <a:latin typeface="微软雅黑" panose="020B0503020204020204" pitchFamily="34" charset="-122"/>
                <a:ea typeface="微软雅黑" panose="020B0503020204020204" pitchFamily="34" charset="-122"/>
              </a:rPr>
              <a:t>4</a:t>
            </a:r>
            <a:r>
              <a:rPr lang="zh-CN" altLang="en-US" sz="1600" b="1" dirty="0">
                <a:latin typeface="微软雅黑" panose="020B0503020204020204" pitchFamily="34" charset="-122"/>
                <a:ea typeface="微软雅黑" panose="020B0503020204020204" pitchFamily="34" charset="-122"/>
              </a:rPr>
              <a:t>、从引发某个交互的信息开始，在生命线之间按从上向下的顺序画出随后的信息。</a:t>
            </a:r>
          </a:p>
        </p:txBody>
      </p:sp>
      <p:sp>
        <p:nvSpPr>
          <p:cNvPr id="12" name="Rectangle 39">
            <a:extLst>
              <a:ext uri="{FF2B5EF4-FFF2-40B4-BE49-F238E27FC236}">
                <a16:creationId xmlns:a16="http://schemas.microsoft.com/office/drawing/2014/main" id="{B863D82F-E5E7-43B3-B781-C25B39F3D1FF}"/>
              </a:ext>
            </a:extLst>
          </p:cNvPr>
          <p:cNvSpPr>
            <a:spLocks noChangeArrowheads="1"/>
          </p:cNvSpPr>
          <p:nvPr/>
        </p:nvSpPr>
        <p:spPr bwMode="auto">
          <a:xfrm>
            <a:off x="915988" y="338497"/>
            <a:ext cx="25758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顺序图</a:t>
            </a:r>
            <a:r>
              <a:rPr lang="en-US" altLang="zh-CN" sz="1600" b="1" baseline="30000" dirty="0">
                <a:solidFill>
                  <a:srgbClr val="EA5514"/>
                </a:solidFill>
                <a:latin typeface="微软雅黑" pitchFamily="34" charset="-122"/>
                <a:ea typeface="微软雅黑" pitchFamily="34" charset="-122"/>
                <a:cs typeface="宋体" pitchFamily="2" charset="-122"/>
              </a:rPr>
              <a:t>[1]</a:t>
            </a:r>
          </a:p>
        </p:txBody>
      </p:sp>
      <p:sp>
        <p:nvSpPr>
          <p:cNvPr id="10" name="Oval 6">
            <a:extLst>
              <a:ext uri="{FF2B5EF4-FFF2-40B4-BE49-F238E27FC236}">
                <a16:creationId xmlns:a16="http://schemas.microsoft.com/office/drawing/2014/main" id="{9ABF4064-2735-49BC-A84B-ABA667428007}"/>
              </a:ext>
            </a:extLst>
          </p:cNvPr>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11" name="Oval 3">
            <a:extLst>
              <a:ext uri="{FF2B5EF4-FFF2-40B4-BE49-F238E27FC236}">
                <a16:creationId xmlns:a16="http://schemas.microsoft.com/office/drawing/2014/main" id="{5D4B80F4-EAF8-48BE-903C-954239861560}"/>
              </a:ext>
            </a:extLst>
          </p:cNvPr>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13" name="Oval 4">
            <a:extLst>
              <a:ext uri="{FF2B5EF4-FFF2-40B4-BE49-F238E27FC236}">
                <a16:creationId xmlns:a16="http://schemas.microsoft.com/office/drawing/2014/main" id="{1B3BF31E-73C3-4E6C-8AD6-DD1A55064045}"/>
              </a:ext>
            </a:extLst>
          </p:cNvPr>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14" name="Oval 5">
            <a:extLst>
              <a:ext uri="{FF2B5EF4-FFF2-40B4-BE49-F238E27FC236}">
                <a16:creationId xmlns:a16="http://schemas.microsoft.com/office/drawing/2014/main" id="{4613D150-5279-4E7B-89B4-F597DA614268}"/>
              </a:ext>
            </a:extLst>
          </p:cNvPr>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15" name="Rectangle 39">
            <a:extLst>
              <a:ext uri="{FF2B5EF4-FFF2-40B4-BE49-F238E27FC236}">
                <a16:creationId xmlns:a16="http://schemas.microsoft.com/office/drawing/2014/main" id="{51703118-E5F2-4F9C-8AB1-3952E350C69A}"/>
              </a:ext>
            </a:extLst>
          </p:cNvPr>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03</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5305176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 calcmode="lin" valueType="num">
                                      <p:cBhvr>
                                        <p:cTn id="10" dur="300" fill="hold"/>
                                        <p:tgtEl>
                                          <p:spTgt spid="14"/>
                                        </p:tgtEl>
                                        <p:attrNameLst>
                                          <p:attrName>ppt_w</p:attrName>
                                        </p:attrNameLst>
                                      </p:cBhvr>
                                      <p:tavLst>
                                        <p:tav tm="0">
                                          <p:val>
                                            <p:fltVal val="0"/>
                                          </p:val>
                                        </p:tav>
                                        <p:tav tm="100000">
                                          <p:val>
                                            <p:strVal val="#ppt_w"/>
                                          </p:val>
                                        </p:tav>
                                      </p:tavLst>
                                    </p:anim>
                                    <p:anim calcmode="lin" valueType="num">
                                      <p:cBhvr>
                                        <p:cTn id="11" dur="300" fill="hold"/>
                                        <p:tgtEl>
                                          <p:spTgt spid="14"/>
                                        </p:tgtEl>
                                        <p:attrNameLst>
                                          <p:attrName>ppt_h</p:attrName>
                                        </p:attrNameLst>
                                      </p:cBhvr>
                                      <p:tavLst>
                                        <p:tav tm="0">
                                          <p:val>
                                            <p:fltVal val="0"/>
                                          </p:val>
                                        </p:tav>
                                        <p:tav tm="100000">
                                          <p:val>
                                            <p:strVal val="#ppt_h"/>
                                          </p:val>
                                        </p:tav>
                                      </p:tavLst>
                                    </p:anim>
                                    <p:animEffect transition="in" filter="fade">
                                      <p:cBhvr>
                                        <p:cTn id="12" dur="300"/>
                                        <p:tgtEl>
                                          <p:spTgt spid="14"/>
                                        </p:tgtEl>
                                      </p:cBhvr>
                                    </p:animEffect>
                                  </p:childTnLst>
                                </p:cTn>
                              </p:par>
                              <p:par>
                                <p:cTn id="13" presetID="6" presetClass="emph" presetSubtype="0" autoRev="1" fill="hold" grpId="1" nodeType="withEffect">
                                  <p:stCondLst>
                                    <p:cond delay="300"/>
                                  </p:stCondLst>
                                  <p:childTnLst>
                                    <p:animScale>
                                      <p:cBhvr>
                                        <p:cTn id="14" dur="150" fill="hold"/>
                                        <p:tgtEl>
                                          <p:spTgt spid="14"/>
                                        </p:tgtEl>
                                      </p:cBhvr>
                                      <p:by x="110000" y="110000"/>
                                    </p:animScale>
                                  </p:childTnLst>
                                </p:cTn>
                              </p:par>
                              <p:par>
                                <p:cTn id="15" presetID="53" presetClass="entr" presetSubtype="16" fill="hold" grpId="0" nodeType="withEffect">
                                  <p:stCondLst>
                                    <p:cond delay="300"/>
                                  </p:stCondLst>
                                  <p:childTnLst>
                                    <p:set>
                                      <p:cBhvr>
                                        <p:cTn id="16" dur="1" fill="hold">
                                          <p:stCondLst>
                                            <p:cond delay="0"/>
                                          </p:stCondLst>
                                        </p:cTn>
                                        <p:tgtEl>
                                          <p:spTgt spid="13"/>
                                        </p:tgtEl>
                                        <p:attrNameLst>
                                          <p:attrName>style.visibility</p:attrName>
                                        </p:attrNameLst>
                                      </p:cBhvr>
                                      <p:to>
                                        <p:strVal val="visible"/>
                                      </p:to>
                                    </p:set>
                                    <p:anim calcmode="lin" valueType="num">
                                      <p:cBhvr>
                                        <p:cTn id="17" dur="300" fill="hold"/>
                                        <p:tgtEl>
                                          <p:spTgt spid="13"/>
                                        </p:tgtEl>
                                        <p:attrNameLst>
                                          <p:attrName>ppt_w</p:attrName>
                                        </p:attrNameLst>
                                      </p:cBhvr>
                                      <p:tavLst>
                                        <p:tav tm="0">
                                          <p:val>
                                            <p:fltVal val="0"/>
                                          </p:val>
                                        </p:tav>
                                        <p:tav tm="100000">
                                          <p:val>
                                            <p:strVal val="#ppt_w"/>
                                          </p:val>
                                        </p:tav>
                                      </p:tavLst>
                                    </p:anim>
                                    <p:anim calcmode="lin" valueType="num">
                                      <p:cBhvr>
                                        <p:cTn id="18" dur="300" fill="hold"/>
                                        <p:tgtEl>
                                          <p:spTgt spid="13"/>
                                        </p:tgtEl>
                                        <p:attrNameLst>
                                          <p:attrName>ppt_h</p:attrName>
                                        </p:attrNameLst>
                                      </p:cBhvr>
                                      <p:tavLst>
                                        <p:tav tm="0">
                                          <p:val>
                                            <p:fltVal val="0"/>
                                          </p:val>
                                        </p:tav>
                                        <p:tav tm="100000">
                                          <p:val>
                                            <p:strVal val="#ppt_h"/>
                                          </p:val>
                                        </p:tav>
                                      </p:tavLst>
                                    </p:anim>
                                    <p:animEffect transition="in" filter="fade">
                                      <p:cBhvr>
                                        <p:cTn id="19" dur="300"/>
                                        <p:tgtEl>
                                          <p:spTgt spid="13"/>
                                        </p:tgtEl>
                                      </p:cBhvr>
                                    </p:animEffect>
                                  </p:childTnLst>
                                </p:cTn>
                              </p:par>
                              <p:par>
                                <p:cTn id="20" presetID="6" presetClass="emph" presetSubtype="0" autoRev="1" fill="hold" grpId="1" nodeType="withEffect">
                                  <p:stCondLst>
                                    <p:cond delay="600"/>
                                  </p:stCondLst>
                                  <p:childTnLst>
                                    <p:animScale>
                                      <p:cBhvr>
                                        <p:cTn id="21" dur="150" fill="hold"/>
                                        <p:tgtEl>
                                          <p:spTgt spid="13"/>
                                        </p:tgtEl>
                                      </p:cBhvr>
                                      <p:by x="110000" y="110000"/>
                                    </p:animScale>
                                  </p:childTnLst>
                                </p:cTn>
                              </p:par>
                              <p:par>
                                <p:cTn id="22" presetID="53" presetClass="entr" presetSubtype="16" fill="hold" grpId="0" nodeType="withEffect">
                                  <p:stCondLst>
                                    <p:cond delay="600"/>
                                  </p:stCondLst>
                                  <p:childTnLst>
                                    <p:set>
                                      <p:cBhvr>
                                        <p:cTn id="23" dur="1" fill="hold">
                                          <p:stCondLst>
                                            <p:cond delay="0"/>
                                          </p:stCondLst>
                                        </p:cTn>
                                        <p:tgtEl>
                                          <p:spTgt spid="11"/>
                                        </p:tgtEl>
                                        <p:attrNameLst>
                                          <p:attrName>style.visibility</p:attrName>
                                        </p:attrNameLst>
                                      </p:cBhvr>
                                      <p:to>
                                        <p:strVal val="visible"/>
                                      </p:to>
                                    </p:set>
                                    <p:anim calcmode="lin" valueType="num">
                                      <p:cBhvr>
                                        <p:cTn id="24" dur="300" fill="hold"/>
                                        <p:tgtEl>
                                          <p:spTgt spid="11"/>
                                        </p:tgtEl>
                                        <p:attrNameLst>
                                          <p:attrName>ppt_w</p:attrName>
                                        </p:attrNameLst>
                                      </p:cBhvr>
                                      <p:tavLst>
                                        <p:tav tm="0">
                                          <p:val>
                                            <p:fltVal val="0"/>
                                          </p:val>
                                        </p:tav>
                                        <p:tav tm="100000">
                                          <p:val>
                                            <p:strVal val="#ppt_w"/>
                                          </p:val>
                                        </p:tav>
                                      </p:tavLst>
                                    </p:anim>
                                    <p:anim calcmode="lin" valueType="num">
                                      <p:cBhvr>
                                        <p:cTn id="25" dur="300" fill="hold"/>
                                        <p:tgtEl>
                                          <p:spTgt spid="11"/>
                                        </p:tgtEl>
                                        <p:attrNameLst>
                                          <p:attrName>ppt_h</p:attrName>
                                        </p:attrNameLst>
                                      </p:cBhvr>
                                      <p:tavLst>
                                        <p:tav tm="0">
                                          <p:val>
                                            <p:fltVal val="0"/>
                                          </p:val>
                                        </p:tav>
                                        <p:tav tm="100000">
                                          <p:val>
                                            <p:strVal val="#ppt_h"/>
                                          </p:val>
                                        </p:tav>
                                      </p:tavLst>
                                    </p:anim>
                                    <p:animEffect transition="in" filter="fade">
                                      <p:cBhvr>
                                        <p:cTn id="26" dur="300"/>
                                        <p:tgtEl>
                                          <p:spTgt spid="11"/>
                                        </p:tgtEl>
                                      </p:cBhvr>
                                    </p:animEffect>
                                  </p:childTnLst>
                                </p:cTn>
                              </p:par>
                              <p:par>
                                <p:cTn id="27" presetID="6" presetClass="emph" presetSubtype="0" autoRev="1" fill="hold" grpId="1" nodeType="withEffect">
                                  <p:stCondLst>
                                    <p:cond delay="900"/>
                                  </p:stCondLst>
                                  <p:childTnLst>
                                    <p:animScale>
                                      <p:cBhvr>
                                        <p:cTn id="28" dur="150" fill="hold"/>
                                        <p:tgtEl>
                                          <p:spTgt spid="11"/>
                                        </p:tgtEl>
                                      </p:cBhvr>
                                      <p:by x="110000" y="110000"/>
                                    </p:animScale>
                                  </p:childTnLst>
                                </p:cTn>
                              </p:par>
                              <p:par>
                                <p:cTn id="29" presetID="53" presetClass="entr" presetSubtype="16" fill="hold" grpId="0" nodeType="withEffect">
                                  <p:stCondLst>
                                    <p:cond delay="900"/>
                                  </p:stCondLst>
                                  <p:childTnLst>
                                    <p:set>
                                      <p:cBhvr>
                                        <p:cTn id="30" dur="1" fill="hold">
                                          <p:stCondLst>
                                            <p:cond delay="0"/>
                                          </p:stCondLst>
                                        </p:cTn>
                                        <p:tgtEl>
                                          <p:spTgt spid="10"/>
                                        </p:tgtEl>
                                        <p:attrNameLst>
                                          <p:attrName>style.visibility</p:attrName>
                                        </p:attrNameLst>
                                      </p:cBhvr>
                                      <p:to>
                                        <p:strVal val="visible"/>
                                      </p:to>
                                    </p:set>
                                    <p:anim calcmode="lin" valueType="num">
                                      <p:cBhvr>
                                        <p:cTn id="31" dur="300" fill="hold"/>
                                        <p:tgtEl>
                                          <p:spTgt spid="10"/>
                                        </p:tgtEl>
                                        <p:attrNameLst>
                                          <p:attrName>ppt_w</p:attrName>
                                        </p:attrNameLst>
                                      </p:cBhvr>
                                      <p:tavLst>
                                        <p:tav tm="0">
                                          <p:val>
                                            <p:fltVal val="0"/>
                                          </p:val>
                                        </p:tav>
                                        <p:tav tm="100000">
                                          <p:val>
                                            <p:strVal val="#ppt_w"/>
                                          </p:val>
                                        </p:tav>
                                      </p:tavLst>
                                    </p:anim>
                                    <p:anim calcmode="lin" valueType="num">
                                      <p:cBhvr>
                                        <p:cTn id="32" dur="300" fill="hold"/>
                                        <p:tgtEl>
                                          <p:spTgt spid="10"/>
                                        </p:tgtEl>
                                        <p:attrNameLst>
                                          <p:attrName>ppt_h</p:attrName>
                                        </p:attrNameLst>
                                      </p:cBhvr>
                                      <p:tavLst>
                                        <p:tav tm="0">
                                          <p:val>
                                            <p:fltVal val="0"/>
                                          </p:val>
                                        </p:tav>
                                        <p:tav tm="100000">
                                          <p:val>
                                            <p:strVal val="#ppt_h"/>
                                          </p:val>
                                        </p:tav>
                                      </p:tavLst>
                                    </p:anim>
                                    <p:animEffect transition="in" filter="fade">
                                      <p:cBhvr>
                                        <p:cTn id="33" dur="300"/>
                                        <p:tgtEl>
                                          <p:spTgt spid="10"/>
                                        </p:tgtEl>
                                      </p:cBhvr>
                                    </p:animEffect>
                                  </p:childTnLst>
                                </p:cTn>
                              </p:par>
                              <p:par>
                                <p:cTn id="34" presetID="6" presetClass="emph" presetSubtype="0" autoRev="1" fill="hold" grpId="1" nodeType="withEffect">
                                  <p:stCondLst>
                                    <p:cond delay="1200"/>
                                  </p:stCondLst>
                                  <p:childTnLst>
                                    <p:animScale>
                                      <p:cBhvr>
                                        <p:cTn id="35" dur="150" fill="hold"/>
                                        <p:tgtEl>
                                          <p:spTgt spid="10"/>
                                        </p:tgtEl>
                                      </p:cBhvr>
                                      <p:by x="110000" y="110000"/>
                                    </p:animScale>
                                  </p:childTnLst>
                                </p:cTn>
                              </p:par>
                              <p:par>
                                <p:cTn id="36" presetID="53" presetClass="entr" presetSubtype="16" fill="hold" grpId="0" nodeType="withEffect">
                                  <p:stCondLst>
                                    <p:cond delay="500"/>
                                  </p:stCondLst>
                                  <p:childTnLst>
                                    <p:set>
                                      <p:cBhvr>
                                        <p:cTn id="37" dur="1" fill="hold">
                                          <p:stCondLst>
                                            <p:cond delay="0"/>
                                          </p:stCondLst>
                                        </p:cTn>
                                        <p:tgtEl>
                                          <p:spTgt spid="15"/>
                                        </p:tgtEl>
                                        <p:attrNameLst>
                                          <p:attrName>style.visibility</p:attrName>
                                        </p:attrNameLst>
                                      </p:cBhvr>
                                      <p:to>
                                        <p:strVal val="visible"/>
                                      </p:to>
                                    </p:set>
                                    <p:anim calcmode="lin" valueType="num">
                                      <p:cBhvr>
                                        <p:cTn id="38" dur="300" fill="hold"/>
                                        <p:tgtEl>
                                          <p:spTgt spid="15"/>
                                        </p:tgtEl>
                                        <p:attrNameLst>
                                          <p:attrName>ppt_w</p:attrName>
                                        </p:attrNameLst>
                                      </p:cBhvr>
                                      <p:tavLst>
                                        <p:tav tm="0">
                                          <p:val>
                                            <p:fltVal val="0"/>
                                          </p:val>
                                        </p:tav>
                                        <p:tav tm="100000">
                                          <p:val>
                                            <p:strVal val="#ppt_w"/>
                                          </p:val>
                                        </p:tav>
                                      </p:tavLst>
                                    </p:anim>
                                    <p:anim calcmode="lin" valueType="num">
                                      <p:cBhvr>
                                        <p:cTn id="39" dur="300" fill="hold"/>
                                        <p:tgtEl>
                                          <p:spTgt spid="15"/>
                                        </p:tgtEl>
                                        <p:attrNameLst>
                                          <p:attrName>ppt_h</p:attrName>
                                        </p:attrNameLst>
                                      </p:cBhvr>
                                      <p:tavLst>
                                        <p:tav tm="0">
                                          <p:val>
                                            <p:fltVal val="0"/>
                                          </p:val>
                                        </p:tav>
                                        <p:tav tm="100000">
                                          <p:val>
                                            <p:strVal val="#ppt_h"/>
                                          </p:val>
                                        </p:tav>
                                      </p:tavLst>
                                    </p:anim>
                                    <p:animEffect transition="in" filter="fade">
                                      <p:cBhvr>
                                        <p:cTn id="40" dur="300"/>
                                        <p:tgtEl>
                                          <p:spTgt spid="15"/>
                                        </p:tgtEl>
                                      </p:cBhvr>
                                    </p:animEffect>
                                  </p:childTnLst>
                                </p:cTn>
                              </p:par>
                              <p:par>
                                <p:cTn id="41" presetID="6" presetClass="emph" presetSubtype="0" autoRev="1" fill="hold" grpId="1" nodeType="withEffect">
                                  <p:stCondLst>
                                    <p:cond delay="800"/>
                                  </p:stCondLst>
                                  <p:childTnLst>
                                    <p:animScale>
                                      <p:cBhvr>
                                        <p:cTn id="42" dur="150" fill="hold"/>
                                        <p:tgtEl>
                                          <p:spTgt spid="15"/>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0" grpId="0" animBg="1"/>
      <p:bldP spid="10" grpId="1" animBg="1"/>
      <p:bldP spid="11" grpId="0" animBg="1"/>
      <p:bldP spid="11" grpId="1" animBg="1"/>
      <p:bldP spid="13" grpId="0" animBg="1"/>
      <p:bldP spid="13" grpId="1" animBg="1"/>
      <p:bldP spid="14" grpId="0" animBg="1"/>
      <p:bldP spid="14" grpId="1" animBg="1"/>
      <p:bldP spid="15" grpId="0"/>
      <p:bldP spid="15" grpId="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6FEF8741-2C16-4C58-ACB7-2BA9908BAE7E}"/>
              </a:ext>
            </a:extLst>
          </p:cNvPr>
          <p:cNvSpPr txBox="1"/>
          <p:nvPr/>
        </p:nvSpPr>
        <p:spPr>
          <a:xfrm>
            <a:off x="683568" y="914772"/>
            <a:ext cx="8145306" cy="3782895"/>
          </a:xfrm>
          <a:prstGeom prst="rect">
            <a:avLst/>
          </a:prstGeom>
          <a:noFill/>
        </p:spPr>
        <p:txBody>
          <a:bodyPr wrap="square">
            <a:spAutoFit/>
          </a:bodyPr>
          <a:lstStyle/>
          <a:p>
            <a:pPr>
              <a:lnSpc>
                <a:spcPct val="150000"/>
              </a:lnSpc>
            </a:pPr>
            <a:r>
              <a:rPr lang="en-US" altLang="zh-CN" b="1" dirty="0">
                <a:latin typeface="微软雅黑" panose="020B0503020204020204" pitchFamily="34" charset="-122"/>
                <a:ea typeface="微软雅黑" panose="020B0503020204020204" pitchFamily="34" charset="-122"/>
              </a:rPr>
              <a:t>5</a:t>
            </a:r>
            <a:r>
              <a:rPr lang="zh-CN" altLang="en-US" b="1" dirty="0">
                <a:latin typeface="微软雅黑" panose="020B0503020204020204" pitchFamily="34" charset="-122"/>
                <a:ea typeface="微软雅黑" panose="020B0503020204020204" pitchFamily="34" charset="-122"/>
              </a:rPr>
              <a:t>、设置对象的激活器，这可以可视化实际计算发生时的时间点、可视化消息嵌套等。</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b="1" dirty="0">
                <a:latin typeface="微软雅黑" panose="020B0503020204020204" pitchFamily="34" charset="-122"/>
                <a:ea typeface="微软雅黑" panose="020B0503020204020204" pitchFamily="34" charset="-122"/>
              </a:rPr>
              <a:t>6</a:t>
            </a:r>
            <a:r>
              <a:rPr lang="zh-CN" altLang="en-US" b="1" dirty="0">
                <a:latin typeface="微软雅黑" panose="020B0503020204020204" pitchFamily="34" charset="-122"/>
                <a:ea typeface="微软雅黑" panose="020B0503020204020204" pitchFamily="34" charset="-122"/>
              </a:rPr>
              <a:t>、如果需要设置时间或空间约束，可以为每个消息附上合适的约束。</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b="1" dirty="0">
                <a:latin typeface="微软雅黑" panose="020B0503020204020204" pitchFamily="34" charset="-122"/>
                <a:ea typeface="微软雅黑" panose="020B0503020204020204" pitchFamily="34" charset="-122"/>
              </a:rPr>
              <a:t>7</a:t>
            </a:r>
            <a:r>
              <a:rPr lang="zh-CN" altLang="en-US" b="1" dirty="0">
                <a:latin typeface="微软雅黑" panose="020B0503020204020204" pitchFamily="34" charset="-122"/>
                <a:ea typeface="微软雅黑" panose="020B0503020204020204" pitchFamily="34" charset="-122"/>
              </a:rPr>
              <a:t>、给控制流的每个消息附上前置或后置条件，这可以更详细地说明这个控制流。</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根据以上策略，画顺序图的一般步骤如下：</a:t>
            </a:r>
            <a:endParaRPr lang="en-US" altLang="zh-CN" b="1" dirty="0">
              <a:latin typeface="微软雅黑" panose="020B0503020204020204" pitchFamily="34" charset="-122"/>
              <a:ea typeface="微软雅黑" panose="020B0503020204020204" pitchFamily="34" charset="-122"/>
            </a:endParaRPr>
          </a:p>
          <a:p>
            <a:pPr>
              <a:lnSpc>
                <a:spcPct val="150000"/>
              </a:lnSpc>
            </a:pP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、确定交互的范围。</a:t>
            </a:r>
            <a:r>
              <a:rPr lang="en-US" altLang="zh-CN" b="1" dirty="0">
                <a:latin typeface="微软雅黑" panose="020B0503020204020204" pitchFamily="34" charset="-122"/>
                <a:ea typeface="微软雅黑" panose="020B0503020204020204" pitchFamily="34" charset="-122"/>
              </a:rPr>
              <a:t>		      2</a:t>
            </a:r>
            <a:r>
              <a:rPr lang="zh-CN" altLang="en-US" b="1" dirty="0">
                <a:latin typeface="微软雅黑" panose="020B0503020204020204" pitchFamily="34" charset="-122"/>
                <a:ea typeface="微软雅黑" panose="020B0503020204020204" pitchFamily="34" charset="-122"/>
              </a:rPr>
              <a:t>、确定参与交互过程的活动者和对象。</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b="1" dirty="0">
                <a:latin typeface="微软雅黑" panose="020B0503020204020204" pitchFamily="34" charset="-122"/>
                <a:ea typeface="微软雅黑" panose="020B0503020204020204" pitchFamily="34" charset="-122"/>
              </a:rPr>
              <a:t>3</a:t>
            </a:r>
            <a:r>
              <a:rPr lang="zh-CN" altLang="en-US" b="1" dirty="0">
                <a:latin typeface="微软雅黑" panose="020B0503020204020204" pitchFamily="34" charset="-122"/>
                <a:ea typeface="微软雅黑" panose="020B0503020204020204" pitchFamily="34" charset="-122"/>
              </a:rPr>
              <a:t>、确定活动者、对象的生存周期。</a:t>
            </a:r>
            <a:r>
              <a:rPr lang="en-US" altLang="zh-CN" b="1" dirty="0">
                <a:latin typeface="微软雅黑" panose="020B0503020204020204" pitchFamily="34" charset="-122"/>
                <a:ea typeface="微软雅黑" panose="020B0503020204020204" pitchFamily="34" charset="-122"/>
              </a:rPr>
              <a:t>	    4</a:t>
            </a:r>
            <a:r>
              <a:rPr lang="zh-CN" altLang="en-US" b="1" dirty="0">
                <a:latin typeface="微软雅黑" panose="020B0503020204020204" pitchFamily="34" charset="-122"/>
                <a:ea typeface="微软雅黑" panose="020B0503020204020204" pitchFamily="34" charset="-122"/>
              </a:rPr>
              <a:t>、确定交互中产生的消息。</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b="1" dirty="0">
                <a:latin typeface="微软雅黑" panose="020B0503020204020204" pitchFamily="34" charset="-122"/>
                <a:ea typeface="微软雅黑" panose="020B0503020204020204" pitchFamily="34" charset="-122"/>
              </a:rPr>
              <a:t>5</a:t>
            </a:r>
            <a:r>
              <a:rPr lang="zh-CN" altLang="en-US" b="1" dirty="0">
                <a:latin typeface="微软雅黑" panose="020B0503020204020204" pitchFamily="34" charset="-122"/>
                <a:ea typeface="微软雅黑" panose="020B0503020204020204" pitchFamily="34" charset="-122"/>
              </a:rPr>
              <a:t>、细化消息的内容。</a:t>
            </a:r>
          </a:p>
        </p:txBody>
      </p:sp>
      <p:sp>
        <p:nvSpPr>
          <p:cNvPr id="12" name="Rectangle 39">
            <a:extLst>
              <a:ext uri="{FF2B5EF4-FFF2-40B4-BE49-F238E27FC236}">
                <a16:creationId xmlns:a16="http://schemas.microsoft.com/office/drawing/2014/main" id="{B863D82F-E5E7-43B3-B781-C25B39F3D1FF}"/>
              </a:ext>
            </a:extLst>
          </p:cNvPr>
          <p:cNvSpPr>
            <a:spLocks noChangeArrowheads="1"/>
          </p:cNvSpPr>
          <p:nvPr/>
        </p:nvSpPr>
        <p:spPr bwMode="auto">
          <a:xfrm>
            <a:off x="915988" y="338497"/>
            <a:ext cx="25758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顺序图</a:t>
            </a:r>
            <a:r>
              <a:rPr lang="en-US" altLang="zh-CN" sz="1600" b="1" baseline="30000" dirty="0">
                <a:solidFill>
                  <a:srgbClr val="EA5514"/>
                </a:solidFill>
                <a:latin typeface="微软雅黑" pitchFamily="34" charset="-122"/>
                <a:ea typeface="微软雅黑" pitchFamily="34" charset="-122"/>
                <a:cs typeface="宋体" pitchFamily="2" charset="-122"/>
              </a:rPr>
              <a:t>[1]</a:t>
            </a:r>
          </a:p>
        </p:txBody>
      </p:sp>
      <p:sp>
        <p:nvSpPr>
          <p:cNvPr id="10" name="Oval 6">
            <a:extLst>
              <a:ext uri="{FF2B5EF4-FFF2-40B4-BE49-F238E27FC236}">
                <a16:creationId xmlns:a16="http://schemas.microsoft.com/office/drawing/2014/main" id="{25B72E21-3B25-4F43-9111-6322B116336F}"/>
              </a:ext>
            </a:extLst>
          </p:cNvPr>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11" name="Oval 3">
            <a:extLst>
              <a:ext uri="{FF2B5EF4-FFF2-40B4-BE49-F238E27FC236}">
                <a16:creationId xmlns:a16="http://schemas.microsoft.com/office/drawing/2014/main" id="{49A2E723-8890-4C0B-B876-97EB3C553104}"/>
              </a:ext>
            </a:extLst>
          </p:cNvPr>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13" name="Oval 4">
            <a:extLst>
              <a:ext uri="{FF2B5EF4-FFF2-40B4-BE49-F238E27FC236}">
                <a16:creationId xmlns:a16="http://schemas.microsoft.com/office/drawing/2014/main" id="{05058E38-9C97-453D-8DD8-3BCC344FDC7C}"/>
              </a:ext>
            </a:extLst>
          </p:cNvPr>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14" name="Oval 5">
            <a:extLst>
              <a:ext uri="{FF2B5EF4-FFF2-40B4-BE49-F238E27FC236}">
                <a16:creationId xmlns:a16="http://schemas.microsoft.com/office/drawing/2014/main" id="{27654A6E-1BD9-4926-A799-97BC0EF2139E}"/>
              </a:ext>
            </a:extLst>
          </p:cNvPr>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15" name="Rectangle 39">
            <a:extLst>
              <a:ext uri="{FF2B5EF4-FFF2-40B4-BE49-F238E27FC236}">
                <a16:creationId xmlns:a16="http://schemas.microsoft.com/office/drawing/2014/main" id="{685A4BD3-8FEF-4935-B602-9BF161474636}"/>
              </a:ext>
            </a:extLst>
          </p:cNvPr>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03</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7871847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 calcmode="lin" valueType="num">
                                      <p:cBhvr>
                                        <p:cTn id="10" dur="300" fill="hold"/>
                                        <p:tgtEl>
                                          <p:spTgt spid="14"/>
                                        </p:tgtEl>
                                        <p:attrNameLst>
                                          <p:attrName>ppt_w</p:attrName>
                                        </p:attrNameLst>
                                      </p:cBhvr>
                                      <p:tavLst>
                                        <p:tav tm="0">
                                          <p:val>
                                            <p:fltVal val="0"/>
                                          </p:val>
                                        </p:tav>
                                        <p:tav tm="100000">
                                          <p:val>
                                            <p:strVal val="#ppt_w"/>
                                          </p:val>
                                        </p:tav>
                                      </p:tavLst>
                                    </p:anim>
                                    <p:anim calcmode="lin" valueType="num">
                                      <p:cBhvr>
                                        <p:cTn id="11" dur="300" fill="hold"/>
                                        <p:tgtEl>
                                          <p:spTgt spid="14"/>
                                        </p:tgtEl>
                                        <p:attrNameLst>
                                          <p:attrName>ppt_h</p:attrName>
                                        </p:attrNameLst>
                                      </p:cBhvr>
                                      <p:tavLst>
                                        <p:tav tm="0">
                                          <p:val>
                                            <p:fltVal val="0"/>
                                          </p:val>
                                        </p:tav>
                                        <p:tav tm="100000">
                                          <p:val>
                                            <p:strVal val="#ppt_h"/>
                                          </p:val>
                                        </p:tav>
                                      </p:tavLst>
                                    </p:anim>
                                    <p:animEffect transition="in" filter="fade">
                                      <p:cBhvr>
                                        <p:cTn id="12" dur="300"/>
                                        <p:tgtEl>
                                          <p:spTgt spid="14"/>
                                        </p:tgtEl>
                                      </p:cBhvr>
                                    </p:animEffect>
                                  </p:childTnLst>
                                </p:cTn>
                              </p:par>
                              <p:par>
                                <p:cTn id="13" presetID="6" presetClass="emph" presetSubtype="0" autoRev="1" fill="hold" grpId="1" nodeType="withEffect">
                                  <p:stCondLst>
                                    <p:cond delay="300"/>
                                  </p:stCondLst>
                                  <p:childTnLst>
                                    <p:animScale>
                                      <p:cBhvr>
                                        <p:cTn id="14" dur="150" fill="hold"/>
                                        <p:tgtEl>
                                          <p:spTgt spid="14"/>
                                        </p:tgtEl>
                                      </p:cBhvr>
                                      <p:by x="110000" y="110000"/>
                                    </p:animScale>
                                  </p:childTnLst>
                                </p:cTn>
                              </p:par>
                              <p:par>
                                <p:cTn id="15" presetID="53" presetClass="entr" presetSubtype="16" fill="hold" grpId="0" nodeType="withEffect">
                                  <p:stCondLst>
                                    <p:cond delay="300"/>
                                  </p:stCondLst>
                                  <p:childTnLst>
                                    <p:set>
                                      <p:cBhvr>
                                        <p:cTn id="16" dur="1" fill="hold">
                                          <p:stCondLst>
                                            <p:cond delay="0"/>
                                          </p:stCondLst>
                                        </p:cTn>
                                        <p:tgtEl>
                                          <p:spTgt spid="13"/>
                                        </p:tgtEl>
                                        <p:attrNameLst>
                                          <p:attrName>style.visibility</p:attrName>
                                        </p:attrNameLst>
                                      </p:cBhvr>
                                      <p:to>
                                        <p:strVal val="visible"/>
                                      </p:to>
                                    </p:set>
                                    <p:anim calcmode="lin" valueType="num">
                                      <p:cBhvr>
                                        <p:cTn id="17" dur="300" fill="hold"/>
                                        <p:tgtEl>
                                          <p:spTgt spid="13"/>
                                        </p:tgtEl>
                                        <p:attrNameLst>
                                          <p:attrName>ppt_w</p:attrName>
                                        </p:attrNameLst>
                                      </p:cBhvr>
                                      <p:tavLst>
                                        <p:tav tm="0">
                                          <p:val>
                                            <p:fltVal val="0"/>
                                          </p:val>
                                        </p:tav>
                                        <p:tav tm="100000">
                                          <p:val>
                                            <p:strVal val="#ppt_w"/>
                                          </p:val>
                                        </p:tav>
                                      </p:tavLst>
                                    </p:anim>
                                    <p:anim calcmode="lin" valueType="num">
                                      <p:cBhvr>
                                        <p:cTn id="18" dur="300" fill="hold"/>
                                        <p:tgtEl>
                                          <p:spTgt spid="13"/>
                                        </p:tgtEl>
                                        <p:attrNameLst>
                                          <p:attrName>ppt_h</p:attrName>
                                        </p:attrNameLst>
                                      </p:cBhvr>
                                      <p:tavLst>
                                        <p:tav tm="0">
                                          <p:val>
                                            <p:fltVal val="0"/>
                                          </p:val>
                                        </p:tav>
                                        <p:tav tm="100000">
                                          <p:val>
                                            <p:strVal val="#ppt_h"/>
                                          </p:val>
                                        </p:tav>
                                      </p:tavLst>
                                    </p:anim>
                                    <p:animEffect transition="in" filter="fade">
                                      <p:cBhvr>
                                        <p:cTn id="19" dur="300"/>
                                        <p:tgtEl>
                                          <p:spTgt spid="13"/>
                                        </p:tgtEl>
                                      </p:cBhvr>
                                    </p:animEffect>
                                  </p:childTnLst>
                                </p:cTn>
                              </p:par>
                              <p:par>
                                <p:cTn id="20" presetID="6" presetClass="emph" presetSubtype="0" autoRev="1" fill="hold" grpId="1" nodeType="withEffect">
                                  <p:stCondLst>
                                    <p:cond delay="600"/>
                                  </p:stCondLst>
                                  <p:childTnLst>
                                    <p:animScale>
                                      <p:cBhvr>
                                        <p:cTn id="21" dur="150" fill="hold"/>
                                        <p:tgtEl>
                                          <p:spTgt spid="13"/>
                                        </p:tgtEl>
                                      </p:cBhvr>
                                      <p:by x="110000" y="110000"/>
                                    </p:animScale>
                                  </p:childTnLst>
                                </p:cTn>
                              </p:par>
                              <p:par>
                                <p:cTn id="22" presetID="53" presetClass="entr" presetSubtype="16" fill="hold" grpId="0" nodeType="withEffect">
                                  <p:stCondLst>
                                    <p:cond delay="600"/>
                                  </p:stCondLst>
                                  <p:childTnLst>
                                    <p:set>
                                      <p:cBhvr>
                                        <p:cTn id="23" dur="1" fill="hold">
                                          <p:stCondLst>
                                            <p:cond delay="0"/>
                                          </p:stCondLst>
                                        </p:cTn>
                                        <p:tgtEl>
                                          <p:spTgt spid="11"/>
                                        </p:tgtEl>
                                        <p:attrNameLst>
                                          <p:attrName>style.visibility</p:attrName>
                                        </p:attrNameLst>
                                      </p:cBhvr>
                                      <p:to>
                                        <p:strVal val="visible"/>
                                      </p:to>
                                    </p:set>
                                    <p:anim calcmode="lin" valueType="num">
                                      <p:cBhvr>
                                        <p:cTn id="24" dur="300" fill="hold"/>
                                        <p:tgtEl>
                                          <p:spTgt spid="11"/>
                                        </p:tgtEl>
                                        <p:attrNameLst>
                                          <p:attrName>ppt_w</p:attrName>
                                        </p:attrNameLst>
                                      </p:cBhvr>
                                      <p:tavLst>
                                        <p:tav tm="0">
                                          <p:val>
                                            <p:fltVal val="0"/>
                                          </p:val>
                                        </p:tav>
                                        <p:tav tm="100000">
                                          <p:val>
                                            <p:strVal val="#ppt_w"/>
                                          </p:val>
                                        </p:tav>
                                      </p:tavLst>
                                    </p:anim>
                                    <p:anim calcmode="lin" valueType="num">
                                      <p:cBhvr>
                                        <p:cTn id="25" dur="300" fill="hold"/>
                                        <p:tgtEl>
                                          <p:spTgt spid="11"/>
                                        </p:tgtEl>
                                        <p:attrNameLst>
                                          <p:attrName>ppt_h</p:attrName>
                                        </p:attrNameLst>
                                      </p:cBhvr>
                                      <p:tavLst>
                                        <p:tav tm="0">
                                          <p:val>
                                            <p:fltVal val="0"/>
                                          </p:val>
                                        </p:tav>
                                        <p:tav tm="100000">
                                          <p:val>
                                            <p:strVal val="#ppt_h"/>
                                          </p:val>
                                        </p:tav>
                                      </p:tavLst>
                                    </p:anim>
                                    <p:animEffect transition="in" filter="fade">
                                      <p:cBhvr>
                                        <p:cTn id="26" dur="300"/>
                                        <p:tgtEl>
                                          <p:spTgt spid="11"/>
                                        </p:tgtEl>
                                      </p:cBhvr>
                                    </p:animEffect>
                                  </p:childTnLst>
                                </p:cTn>
                              </p:par>
                              <p:par>
                                <p:cTn id="27" presetID="6" presetClass="emph" presetSubtype="0" autoRev="1" fill="hold" grpId="1" nodeType="withEffect">
                                  <p:stCondLst>
                                    <p:cond delay="900"/>
                                  </p:stCondLst>
                                  <p:childTnLst>
                                    <p:animScale>
                                      <p:cBhvr>
                                        <p:cTn id="28" dur="150" fill="hold"/>
                                        <p:tgtEl>
                                          <p:spTgt spid="11"/>
                                        </p:tgtEl>
                                      </p:cBhvr>
                                      <p:by x="110000" y="110000"/>
                                    </p:animScale>
                                  </p:childTnLst>
                                </p:cTn>
                              </p:par>
                              <p:par>
                                <p:cTn id="29" presetID="53" presetClass="entr" presetSubtype="16" fill="hold" grpId="0" nodeType="withEffect">
                                  <p:stCondLst>
                                    <p:cond delay="900"/>
                                  </p:stCondLst>
                                  <p:childTnLst>
                                    <p:set>
                                      <p:cBhvr>
                                        <p:cTn id="30" dur="1" fill="hold">
                                          <p:stCondLst>
                                            <p:cond delay="0"/>
                                          </p:stCondLst>
                                        </p:cTn>
                                        <p:tgtEl>
                                          <p:spTgt spid="10"/>
                                        </p:tgtEl>
                                        <p:attrNameLst>
                                          <p:attrName>style.visibility</p:attrName>
                                        </p:attrNameLst>
                                      </p:cBhvr>
                                      <p:to>
                                        <p:strVal val="visible"/>
                                      </p:to>
                                    </p:set>
                                    <p:anim calcmode="lin" valueType="num">
                                      <p:cBhvr>
                                        <p:cTn id="31" dur="300" fill="hold"/>
                                        <p:tgtEl>
                                          <p:spTgt spid="10"/>
                                        </p:tgtEl>
                                        <p:attrNameLst>
                                          <p:attrName>ppt_w</p:attrName>
                                        </p:attrNameLst>
                                      </p:cBhvr>
                                      <p:tavLst>
                                        <p:tav tm="0">
                                          <p:val>
                                            <p:fltVal val="0"/>
                                          </p:val>
                                        </p:tav>
                                        <p:tav tm="100000">
                                          <p:val>
                                            <p:strVal val="#ppt_w"/>
                                          </p:val>
                                        </p:tav>
                                      </p:tavLst>
                                    </p:anim>
                                    <p:anim calcmode="lin" valueType="num">
                                      <p:cBhvr>
                                        <p:cTn id="32" dur="300" fill="hold"/>
                                        <p:tgtEl>
                                          <p:spTgt spid="10"/>
                                        </p:tgtEl>
                                        <p:attrNameLst>
                                          <p:attrName>ppt_h</p:attrName>
                                        </p:attrNameLst>
                                      </p:cBhvr>
                                      <p:tavLst>
                                        <p:tav tm="0">
                                          <p:val>
                                            <p:fltVal val="0"/>
                                          </p:val>
                                        </p:tav>
                                        <p:tav tm="100000">
                                          <p:val>
                                            <p:strVal val="#ppt_h"/>
                                          </p:val>
                                        </p:tav>
                                      </p:tavLst>
                                    </p:anim>
                                    <p:animEffect transition="in" filter="fade">
                                      <p:cBhvr>
                                        <p:cTn id="33" dur="300"/>
                                        <p:tgtEl>
                                          <p:spTgt spid="10"/>
                                        </p:tgtEl>
                                      </p:cBhvr>
                                    </p:animEffect>
                                  </p:childTnLst>
                                </p:cTn>
                              </p:par>
                              <p:par>
                                <p:cTn id="34" presetID="6" presetClass="emph" presetSubtype="0" autoRev="1" fill="hold" grpId="1" nodeType="withEffect">
                                  <p:stCondLst>
                                    <p:cond delay="1200"/>
                                  </p:stCondLst>
                                  <p:childTnLst>
                                    <p:animScale>
                                      <p:cBhvr>
                                        <p:cTn id="35" dur="150" fill="hold"/>
                                        <p:tgtEl>
                                          <p:spTgt spid="10"/>
                                        </p:tgtEl>
                                      </p:cBhvr>
                                      <p:by x="110000" y="110000"/>
                                    </p:animScale>
                                  </p:childTnLst>
                                </p:cTn>
                              </p:par>
                              <p:par>
                                <p:cTn id="36" presetID="53" presetClass="entr" presetSubtype="16" fill="hold" grpId="0" nodeType="withEffect">
                                  <p:stCondLst>
                                    <p:cond delay="500"/>
                                  </p:stCondLst>
                                  <p:childTnLst>
                                    <p:set>
                                      <p:cBhvr>
                                        <p:cTn id="37" dur="1" fill="hold">
                                          <p:stCondLst>
                                            <p:cond delay="0"/>
                                          </p:stCondLst>
                                        </p:cTn>
                                        <p:tgtEl>
                                          <p:spTgt spid="15"/>
                                        </p:tgtEl>
                                        <p:attrNameLst>
                                          <p:attrName>style.visibility</p:attrName>
                                        </p:attrNameLst>
                                      </p:cBhvr>
                                      <p:to>
                                        <p:strVal val="visible"/>
                                      </p:to>
                                    </p:set>
                                    <p:anim calcmode="lin" valueType="num">
                                      <p:cBhvr>
                                        <p:cTn id="38" dur="300" fill="hold"/>
                                        <p:tgtEl>
                                          <p:spTgt spid="15"/>
                                        </p:tgtEl>
                                        <p:attrNameLst>
                                          <p:attrName>ppt_w</p:attrName>
                                        </p:attrNameLst>
                                      </p:cBhvr>
                                      <p:tavLst>
                                        <p:tav tm="0">
                                          <p:val>
                                            <p:fltVal val="0"/>
                                          </p:val>
                                        </p:tav>
                                        <p:tav tm="100000">
                                          <p:val>
                                            <p:strVal val="#ppt_w"/>
                                          </p:val>
                                        </p:tav>
                                      </p:tavLst>
                                    </p:anim>
                                    <p:anim calcmode="lin" valueType="num">
                                      <p:cBhvr>
                                        <p:cTn id="39" dur="300" fill="hold"/>
                                        <p:tgtEl>
                                          <p:spTgt spid="15"/>
                                        </p:tgtEl>
                                        <p:attrNameLst>
                                          <p:attrName>ppt_h</p:attrName>
                                        </p:attrNameLst>
                                      </p:cBhvr>
                                      <p:tavLst>
                                        <p:tav tm="0">
                                          <p:val>
                                            <p:fltVal val="0"/>
                                          </p:val>
                                        </p:tav>
                                        <p:tav tm="100000">
                                          <p:val>
                                            <p:strVal val="#ppt_h"/>
                                          </p:val>
                                        </p:tav>
                                      </p:tavLst>
                                    </p:anim>
                                    <p:animEffect transition="in" filter="fade">
                                      <p:cBhvr>
                                        <p:cTn id="40" dur="300"/>
                                        <p:tgtEl>
                                          <p:spTgt spid="15"/>
                                        </p:tgtEl>
                                      </p:cBhvr>
                                    </p:animEffect>
                                  </p:childTnLst>
                                </p:cTn>
                              </p:par>
                              <p:par>
                                <p:cTn id="41" presetID="6" presetClass="emph" presetSubtype="0" autoRev="1" fill="hold" grpId="1" nodeType="withEffect">
                                  <p:stCondLst>
                                    <p:cond delay="800"/>
                                  </p:stCondLst>
                                  <p:childTnLst>
                                    <p:animScale>
                                      <p:cBhvr>
                                        <p:cTn id="42" dur="150" fill="hold"/>
                                        <p:tgtEl>
                                          <p:spTgt spid="15"/>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0" grpId="0" animBg="1"/>
      <p:bldP spid="10" grpId="1" animBg="1"/>
      <p:bldP spid="11" grpId="0" animBg="1"/>
      <p:bldP spid="11" grpId="1" animBg="1"/>
      <p:bldP spid="13" grpId="0" animBg="1"/>
      <p:bldP spid="13" grpId="1" animBg="1"/>
      <p:bldP spid="14" grpId="0" animBg="1"/>
      <p:bldP spid="14" grpId="1" animBg="1"/>
      <p:bldP spid="15" grpId="0"/>
      <p:bldP spid="15" grpId="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915988" y="338497"/>
            <a:ext cx="2575891" cy="57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通信图</a:t>
            </a:r>
            <a:r>
              <a:rPr lang="en-US" altLang="zh-CN" sz="1600" b="1" baseline="30000" dirty="0">
                <a:solidFill>
                  <a:srgbClr val="EA5514"/>
                </a:solidFill>
                <a:latin typeface="微软雅黑" pitchFamily="34" charset="-122"/>
                <a:ea typeface="微软雅黑" pitchFamily="34" charset="-122"/>
                <a:cs typeface="宋体" pitchFamily="2" charset="-122"/>
              </a:rPr>
              <a:t>[1]</a:t>
            </a:r>
          </a:p>
          <a:p>
            <a:endParaRPr lang="en-US" altLang="zh-CN" sz="1600" b="1" baseline="30000" dirty="0">
              <a:solidFill>
                <a:srgbClr val="EA5514"/>
              </a:solidFill>
              <a:latin typeface="微软雅黑" pitchFamily="34" charset="-122"/>
              <a:ea typeface="微软雅黑" pitchFamily="34" charset="-122"/>
              <a:cs typeface="宋体" pitchFamily="2" charset="-122"/>
            </a:endParaRPr>
          </a:p>
          <a:p>
            <a:endParaRPr lang="en-US" altLang="zh-CN" sz="1600" b="1" baseline="30000" dirty="0">
              <a:solidFill>
                <a:srgbClr val="EA5514"/>
              </a:solidFill>
              <a:latin typeface="微软雅黑" pitchFamily="34" charset="-122"/>
              <a:ea typeface="微软雅黑" pitchFamily="34" charset="-122"/>
              <a:cs typeface="宋体" pitchFamily="2" charset="-122"/>
            </a:endParaRPr>
          </a:p>
        </p:txBody>
      </p:sp>
      <p:sp>
        <p:nvSpPr>
          <p:cNvPr id="10" name="文本框 9">
            <a:extLst>
              <a:ext uri="{FF2B5EF4-FFF2-40B4-BE49-F238E27FC236}">
                <a16:creationId xmlns:a16="http://schemas.microsoft.com/office/drawing/2014/main" id="{904DE6AB-9B0B-4F94-843A-F3EA3A62FEBF}"/>
              </a:ext>
            </a:extLst>
          </p:cNvPr>
          <p:cNvSpPr txBox="1"/>
          <p:nvPr/>
        </p:nvSpPr>
        <p:spPr>
          <a:xfrm>
            <a:off x="732812" y="876870"/>
            <a:ext cx="7953785" cy="3782895"/>
          </a:xfrm>
          <a:prstGeom prst="rect">
            <a:avLst/>
          </a:prstGeom>
          <a:noFill/>
        </p:spPr>
        <p:txBody>
          <a:bodyPr wrap="square">
            <a:spAutoFit/>
          </a:bodyPr>
          <a:lstStyle/>
          <a:p>
            <a:pPr>
              <a:lnSpc>
                <a:spcPct val="150000"/>
              </a:lnSpc>
            </a:pPr>
            <a:r>
              <a:rPr lang="zh-CN" altLang="en-US" sz="1800" b="1" dirty="0">
                <a:latin typeface="微软雅黑" panose="020B0503020204020204" pitchFamily="34" charset="-122"/>
                <a:ea typeface="微软雅黑" panose="020B0503020204020204" pitchFamily="34" charset="-122"/>
              </a:rPr>
              <a:t>        通信图</a:t>
            </a:r>
            <a:r>
              <a:rPr lang="en-US" altLang="zh-CN" sz="1800" b="1" dirty="0">
                <a:latin typeface="微软雅黑" panose="020B0503020204020204" pitchFamily="34" charset="-122"/>
                <a:ea typeface="微软雅黑" panose="020B0503020204020204" pitchFamily="34" charset="-122"/>
              </a:rPr>
              <a:t>(Collaboration Diagram /Communication Diagram</a:t>
            </a:r>
            <a:r>
              <a:rPr lang="zh-CN" altLang="en-US" sz="1800" b="1" dirty="0">
                <a:latin typeface="微软雅黑" panose="020B0503020204020204" pitchFamily="34" charset="-122"/>
                <a:ea typeface="微软雅黑" panose="020B0503020204020204" pitchFamily="34" charset="-122"/>
              </a:rPr>
              <a:t>，也叫合作图。注：</a:t>
            </a:r>
            <a:r>
              <a:rPr lang="en-US" altLang="zh-CN" sz="1800" b="1" dirty="0">
                <a:latin typeface="微软雅黑" panose="020B0503020204020204" pitchFamily="34" charset="-122"/>
                <a:ea typeface="微软雅黑" panose="020B0503020204020204" pitchFamily="34" charset="-122"/>
              </a:rPr>
              <a:t>UML2.0</a:t>
            </a:r>
            <a:r>
              <a:rPr lang="zh-CN" altLang="en-US" sz="1800" b="1" dirty="0">
                <a:latin typeface="微软雅黑" panose="020B0503020204020204" pitchFamily="34" charset="-122"/>
                <a:ea typeface="微软雅黑" panose="020B0503020204020204" pitchFamily="34" charset="-122"/>
              </a:rPr>
              <a:t>以后不再用协作图说法，而是明确定义为“通信图”，即</a:t>
            </a:r>
            <a:r>
              <a:rPr lang="en-US" altLang="zh-CN" sz="1800" b="1" dirty="0">
                <a:latin typeface="微软雅黑" panose="020B0503020204020204" pitchFamily="34" charset="-122"/>
                <a:ea typeface="微软雅黑" panose="020B0503020204020204" pitchFamily="34" charset="-122"/>
              </a:rPr>
              <a:t>Communication Diagram</a:t>
            </a:r>
            <a:r>
              <a:rPr lang="zh-CN" altLang="en-US" sz="1800" b="1" dirty="0">
                <a:latin typeface="微软雅黑" panose="020B0503020204020204" pitchFamily="34" charset="-122"/>
                <a:ea typeface="微软雅黑" panose="020B0503020204020204" pitchFamily="34" charset="-122"/>
              </a:rPr>
              <a:t>，而“协作”作为一个结构事物用于表达静态结构和动态行为的概念组合，表达不同事物相互协作完成一个复杂功能。故</a:t>
            </a:r>
            <a:r>
              <a:rPr lang="en-US" altLang="zh-CN" sz="1800" b="1" dirty="0">
                <a:latin typeface="微软雅黑" panose="020B0503020204020204" pitchFamily="34" charset="-122"/>
                <a:ea typeface="微软雅黑" panose="020B0503020204020204" pitchFamily="34" charset="-122"/>
              </a:rPr>
              <a:t>UML 2.0</a:t>
            </a:r>
            <a:r>
              <a:rPr lang="zh-CN" altLang="en-US" sz="1800" b="1" dirty="0">
                <a:latin typeface="微软雅黑" panose="020B0503020204020204" pitchFamily="34" charset="-122"/>
                <a:ea typeface="微软雅黑" panose="020B0503020204020204" pitchFamily="34" charset="-122"/>
              </a:rPr>
              <a:t>以后通信图不再是协作图，没有专门的“协作图”，只有“协作”。</a:t>
            </a:r>
            <a:endParaRPr lang="en-US" altLang="zh-CN" sz="1800" b="1" dirty="0">
              <a:latin typeface="微软雅黑" panose="020B0503020204020204" pitchFamily="34" charset="-122"/>
              <a:ea typeface="微软雅黑" panose="020B0503020204020204" pitchFamily="34" charset="-122"/>
            </a:endParaRPr>
          </a:p>
          <a:p>
            <a:pPr>
              <a:lnSpc>
                <a:spcPct val="150000"/>
              </a:lnSpc>
            </a:pPr>
            <a:endParaRPr lang="en-US" altLang="zh-CN" sz="1800" b="1" dirty="0">
              <a:latin typeface="微软雅黑" panose="020B0503020204020204" pitchFamily="34" charset="-122"/>
              <a:ea typeface="微软雅黑" panose="020B0503020204020204" pitchFamily="34" charset="-122"/>
            </a:endParaRPr>
          </a:p>
          <a:p>
            <a:pPr>
              <a:lnSpc>
                <a:spcPct val="150000"/>
              </a:lnSpc>
            </a:pPr>
            <a:r>
              <a:rPr lang="zh-CN" altLang="en-US" sz="1800" b="1" dirty="0">
                <a:latin typeface="微软雅黑" panose="020B0503020204020204" pitchFamily="34" charset="-122"/>
                <a:ea typeface="微软雅黑" panose="020B0503020204020204" pitchFamily="34" charset="-122"/>
              </a:rPr>
              <a:t>        一个通信图显示了一系列的</a:t>
            </a:r>
            <a:r>
              <a:rPr lang="zh-CN" altLang="en-US" b="1" dirty="0">
                <a:solidFill>
                  <a:srgbClr val="FF6B00"/>
                </a:solidFill>
                <a:latin typeface="微软雅黑" panose="020B0503020204020204" pitchFamily="34" charset="-122"/>
                <a:ea typeface="微软雅黑" panose="020B0503020204020204" pitchFamily="34" charset="-122"/>
              </a:rPr>
              <a:t>对象和在这些对象之间的联系</a:t>
            </a:r>
            <a:r>
              <a:rPr lang="zh-CN" altLang="en-US" sz="1800" b="1" dirty="0">
                <a:latin typeface="微软雅黑" panose="020B0503020204020204" pitchFamily="34" charset="-122"/>
                <a:ea typeface="微软雅黑" panose="020B0503020204020204" pitchFamily="34" charset="-122"/>
              </a:rPr>
              <a:t>以及</a:t>
            </a:r>
            <a:r>
              <a:rPr lang="zh-CN" altLang="en-US" b="1" dirty="0">
                <a:solidFill>
                  <a:srgbClr val="FF6B00"/>
                </a:solidFill>
                <a:latin typeface="微软雅黑" panose="020B0503020204020204" pitchFamily="34" charset="-122"/>
                <a:ea typeface="微软雅黑" panose="020B0503020204020204" pitchFamily="34" charset="-122"/>
              </a:rPr>
              <a:t>对象间发送和接收的消息</a:t>
            </a:r>
            <a:r>
              <a:rPr lang="zh-CN" altLang="en-US" sz="1800" b="1" dirty="0">
                <a:latin typeface="微软雅黑" panose="020B0503020204020204" pitchFamily="34" charset="-122"/>
                <a:ea typeface="微软雅黑" panose="020B0503020204020204" pitchFamily="34" charset="-122"/>
              </a:rPr>
              <a:t>。对象通常是命名或匿名的类的实例，也可以代表其他事物的实例，例如协作、组件和节点。</a:t>
            </a:r>
          </a:p>
        </p:txBody>
      </p:sp>
      <p:sp>
        <p:nvSpPr>
          <p:cNvPr id="9" name="Oval 6">
            <a:extLst>
              <a:ext uri="{FF2B5EF4-FFF2-40B4-BE49-F238E27FC236}">
                <a16:creationId xmlns:a16="http://schemas.microsoft.com/office/drawing/2014/main" id="{7F623315-3A91-4CCE-A292-0F5DF930664C}"/>
              </a:ext>
            </a:extLst>
          </p:cNvPr>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11" name="Oval 3">
            <a:extLst>
              <a:ext uri="{FF2B5EF4-FFF2-40B4-BE49-F238E27FC236}">
                <a16:creationId xmlns:a16="http://schemas.microsoft.com/office/drawing/2014/main" id="{1E8D5F1E-3EBA-445D-B15A-B157DE8C9496}"/>
              </a:ext>
            </a:extLst>
          </p:cNvPr>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12" name="Oval 4">
            <a:extLst>
              <a:ext uri="{FF2B5EF4-FFF2-40B4-BE49-F238E27FC236}">
                <a16:creationId xmlns:a16="http://schemas.microsoft.com/office/drawing/2014/main" id="{2443859D-CFEB-4857-B4A4-325195892C57}"/>
              </a:ext>
            </a:extLst>
          </p:cNvPr>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13" name="Oval 5">
            <a:extLst>
              <a:ext uri="{FF2B5EF4-FFF2-40B4-BE49-F238E27FC236}">
                <a16:creationId xmlns:a16="http://schemas.microsoft.com/office/drawing/2014/main" id="{9FF01C43-18CC-4D60-A570-AE6B6D381500}"/>
              </a:ext>
            </a:extLst>
          </p:cNvPr>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14" name="Rectangle 39">
            <a:extLst>
              <a:ext uri="{FF2B5EF4-FFF2-40B4-BE49-F238E27FC236}">
                <a16:creationId xmlns:a16="http://schemas.microsoft.com/office/drawing/2014/main" id="{45638706-5205-43BD-B506-4FEDBDE7D0E3}"/>
              </a:ext>
            </a:extLst>
          </p:cNvPr>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03</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8776848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ppt_w</p:attrName>
                                        </p:attrNameLst>
                                      </p:cBhvr>
                                      <p:tavLst>
                                        <p:tav tm="0">
                                          <p:val>
                                            <p:fltVal val="0"/>
                                          </p:val>
                                        </p:tav>
                                        <p:tav tm="100000">
                                          <p:val>
                                            <p:strVal val="#ppt_w"/>
                                          </p:val>
                                        </p:tav>
                                      </p:tavLst>
                                    </p:anim>
                                    <p:anim calcmode="lin" valueType="num">
                                      <p:cBhvr>
                                        <p:cTn id="11" dur="300" fill="hold"/>
                                        <p:tgtEl>
                                          <p:spTgt spid="13"/>
                                        </p:tgtEl>
                                        <p:attrNameLst>
                                          <p:attrName>ppt_h</p:attrName>
                                        </p:attrNameLst>
                                      </p:cBhvr>
                                      <p:tavLst>
                                        <p:tav tm="0">
                                          <p:val>
                                            <p:fltVal val="0"/>
                                          </p:val>
                                        </p:tav>
                                        <p:tav tm="100000">
                                          <p:val>
                                            <p:strVal val="#ppt_h"/>
                                          </p:val>
                                        </p:tav>
                                      </p:tavLst>
                                    </p:anim>
                                    <p:animEffect transition="in" filter="fade">
                                      <p:cBhvr>
                                        <p:cTn id="12" dur="300"/>
                                        <p:tgtEl>
                                          <p:spTgt spid="13"/>
                                        </p:tgtEl>
                                      </p:cBhvr>
                                    </p:animEffect>
                                  </p:childTnLst>
                                </p:cTn>
                              </p:par>
                              <p:par>
                                <p:cTn id="13" presetID="6" presetClass="emph" presetSubtype="0" autoRev="1" fill="hold" grpId="1" nodeType="withEffect">
                                  <p:stCondLst>
                                    <p:cond delay="300"/>
                                  </p:stCondLst>
                                  <p:childTnLst>
                                    <p:animScale>
                                      <p:cBhvr>
                                        <p:cTn id="14" dur="150" fill="hold"/>
                                        <p:tgtEl>
                                          <p:spTgt spid="13"/>
                                        </p:tgtEl>
                                      </p:cBhvr>
                                      <p:by x="110000" y="110000"/>
                                    </p:animScale>
                                  </p:childTnLst>
                                </p:cTn>
                              </p:par>
                              <p:par>
                                <p:cTn id="15" presetID="53" presetClass="entr" presetSubtype="16" fill="hold" grpId="0" nodeType="withEffect">
                                  <p:stCondLst>
                                    <p:cond delay="300"/>
                                  </p:stCondLst>
                                  <p:childTnLst>
                                    <p:set>
                                      <p:cBhvr>
                                        <p:cTn id="16" dur="1" fill="hold">
                                          <p:stCondLst>
                                            <p:cond delay="0"/>
                                          </p:stCondLst>
                                        </p:cTn>
                                        <p:tgtEl>
                                          <p:spTgt spid="12"/>
                                        </p:tgtEl>
                                        <p:attrNameLst>
                                          <p:attrName>style.visibility</p:attrName>
                                        </p:attrNameLst>
                                      </p:cBhvr>
                                      <p:to>
                                        <p:strVal val="visible"/>
                                      </p:to>
                                    </p:set>
                                    <p:anim calcmode="lin" valueType="num">
                                      <p:cBhvr>
                                        <p:cTn id="17" dur="300" fill="hold"/>
                                        <p:tgtEl>
                                          <p:spTgt spid="12"/>
                                        </p:tgtEl>
                                        <p:attrNameLst>
                                          <p:attrName>ppt_w</p:attrName>
                                        </p:attrNameLst>
                                      </p:cBhvr>
                                      <p:tavLst>
                                        <p:tav tm="0">
                                          <p:val>
                                            <p:fltVal val="0"/>
                                          </p:val>
                                        </p:tav>
                                        <p:tav tm="100000">
                                          <p:val>
                                            <p:strVal val="#ppt_w"/>
                                          </p:val>
                                        </p:tav>
                                      </p:tavLst>
                                    </p:anim>
                                    <p:anim calcmode="lin" valueType="num">
                                      <p:cBhvr>
                                        <p:cTn id="18" dur="300" fill="hold"/>
                                        <p:tgtEl>
                                          <p:spTgt spid="12"/>
                                        </p:tgtEl>
                                        <p:attrNameLst>
                                          <p:attrName>ppt_h</p:attrName>
                                        </p:attrNameLst>
                                      </p:cBhvr>
                                      <p:tavLst>
                                        <p:tav tm="0">
                                          <p:val>
                                            <p:fltVal val="0"/>
                                          </p:val>
                                        </p:tav>
                                        <p:tav tm="100000">
                                          <p:val>
                                            <p:strVal val="#ppt_h"/>
                                          </p:val>
                                        </p:tav>
                                      </p:tavLst>
                                    </p:anim>
                                    <p:animEffect transition="in" filter="fade">
                                      <p:cBhvr>
                                        <p:cTn id="19" dur="300"/>
                                        <p:tgtEl>
                                          <p:spTgt spid="12"/>
                                        </p:tgtEl>
                                      </p:cBhvr>
                                    </p:animEffect>
                                  </p:childTnLst>
                                </p:cTn>
                              </p:par>
                              <p:par>
                                <p:cTn id="20" presetID="6" presetClass="emph" presetSubtype="0" autoRev="1" fill="hold" grpId="1" nodeType="withEffect">
                                  <p:stCondLst>
                                    <p:cond delay="600"/>
                                  </p:stCondLst>
                                  <p:childTnLst>
                                    <p:animScale>
                                      <p:cBhvr>
                                        <p:cTn id="21" dur="150" fill="hold"/>
                                        <p:tgtEl>
                                          <p:spTgt spid="12"/>
                                        </p:tgtEl>
                                      </p:cBhvr>
                                      <p:by x="110000" y="110000"/>
                                    </p:animScale>
                                  </p:childTnLst>
                                </p:cTn>
                              </p:par>
                              <p:par>
                                <p:cTn id="22" presetID="53" presetClass="entr" presetSubtype="16" fill="hold" grpId="0" nodeType="withEffect">
                                  <p:stCondLst>
                                    <p:cond delay="600"/>
                                  </p:stCondLst>
                                  <p:childTnLst>
                                    <p:set>
                                      <p:cBhvr>
                                        <p:cTn id="23" dur="1" fill="hold">
                                          <p:stCondLst>
                                            <p:cond delay="0"/>
                                          </p:stCondLst>
                                        </p:cTn>
                                        <p:tgtEl>
                                          <p:spTgt spid="11"/>
                                        </p:tgtEl>
                                        <p:attrNameLst>
                                          <p:attrName>style.visibility</p:attrName>
                                        </p:attrNameLst>
                                      </p:cBhvr>
                                      <p:to>
                                        <p:strVal val="visible"/>
                                      </p:to>
                                    </p:set>
                                    <p:anim calcmode="lin" valueType="num">
                                      <p:cBhvr>
                                        <p:cTn id="24" dur="300" fill="hold"/>
                                        <p:tgtEl>
                                          <p:spTgt spid="11"/>
                                        </p:tgtEl>
                                        <p:attrNameLst>
                                          <p:attrName>ppt_w</p:attrName>
                                        </p:attrNameLst>
                                      </p:cBhvr>
                                      <p:tavLst>
                                        <p:tav tm="0">
                                          <p:val>
                                            <p:fltVal val="0"/>
                                          </p:val>
                                        </p:tav>
                                        <p:tav tm="100000">
                                          <p:val>
                                            <p:strVal val="#ppt_w"/>
                                          </p:val>
                                        </p:tav>
                                      </p:tavLst>
                                    </p:anim>
                                    <p:anim calcmode="lin" valueType="num">
                                      <p:cBhvr>
                                        <p:cTn id="25" dur="300" fill="hold"/>
                                        <p:tgtEl>
                                          <p:spTgt spid="11"/>
                                        </p:tgtEl>
                                        <p:attrNameLst>
                                          <p:attrName>ppt_h</p:attrName>
                                        </p:attrNameLst>
                                      </p:cBhvr>
                                      <p:tavLst>
                                        <p:tav tm="0">
                                          <p:val>
                                            <p:fltVal val="0"/>
                                          </p:val>
                                        </p:tav>
                                        <p:tav tm="100000">
                                          <p:val>
                                            <p:strVal val="#ppt_h"/>
                                          </p:val>
                                        </p:tav>
                                      </p:tavLst>
                                    </p:anim>
                                    <p:animEffect transition="in" filter="fade">
                                      <p:cBhvr>
                                        <p:cTn id="26" dur="300"/>
                                        <p:tgtEl>
                                          <p:spTgt spid="11"/>
                                        </p:tgtEl>
                                      </p:cBhvr>
                                    </p:animEffect>
                                  </p:childTnLst>
                                </p:cTn>
                              </p:par>
                              <p:par>
                                <p:cTn id="27" presetID="6" presetClass="emph" presetSubtype="0" autoRev="1" fill="hold" grpId="1" nodeType="withEffect">
                                  <p:stCondLst>
                                    <p:cond delay="900"/>
                                  </p:stCondLst>
                                  <p:childTnLst>
                                    <p:animScale>
                                      <p:cBhvr>
                                        <p:cTn id="28" dur="150" fill="hold"/>
                                        <p:tgtEl>
                                          <p:spTgt spid="11"/>
                                        </p:tgtEl>
                                      </p:cBhvr>
                                      <p:by x="110000" y="110000"/>
                                    </p:animScale>
                                  </p:childTnLst>
                                </p:cTn>
                              </p:par>
                              <p:par>
                                <p:cTn id="29" presetID="53" presetClass="entr" presetSubtype="16" fill="hold" grpId="0" nodeType="withEffect">
                                  <p:stCondLst>
                                    <p:cond delay="900"/>
                                  </p:stCondLst>
                                  <p:childTnLst>
                                    <p:set>
                                      <p:cBhvr>
                                        <p:cTn id="30" dur="1" fill="hold">
                                          <p:stCondLst>
                                            <p:cond delay="0"/>
                                          </p:stCondLst>
                                        </p:cTn>
                                        <p:tgtEl>
                                          <p:spTgt spid="9"/>
                                        </p:tgtEl>
                                        <p:attrNameLst>
                                          <p:attrName>style.visibility</p:attrName>
                                        </p:attrNameLst>
                                      </p:cBhvr>
                                      <p:to>
                                        <p:strVal val="visible"/>
                                      </p:to>
                                    </p:set>
                                    <p:anim calcmode="lin" valueType="num">
                                      <p:cBhvr>
                                        <p:cTn id="31" dur="300" fill="hold"/>
                                        <p:tgtEl>
                                          <p:spTgt spid="9"/>
                                        </p:tgtEl>
                                        <p:attrNameLst>
                                          <p:attrName>ppt_w</p:attrName>
                                        </p:attrNameLst>
                                      </p:cBhvr>
                                      <p:tavLst>
                                        <p:tav tm="0">
                                          <p:val>
                                            <p:fltVal val="0"/>
                                          </p:val>
                                        </p:tav>
                                        <p:tav tm="100000">
                                          <p:val>
                                            <p:strVal val="#ppt_w"/>
                                          </p:val>
                                        </p:tav>
                                      </p:tavLst>
                                    </p:anim>
                                    <p:anim calcmode="lin" valueType="num">
                                      <p:cBhvr>
                                        <p:cTn id="32" dur="300" fill="hold"/>
                                        <p:tgtEl>
                                          <p:spTgt spid="9"/>
                                        </p:tgtEl>
                                        <p:attrNameLst>
                                          <p:attrName>ppt_h</p:attrName>
                                        </p:attrNameLst>
                                      </p:cBhvr>
                                      <p:tavLst>
                                        <p:tav tm="0">
                                          <p:val>
                                            <p:fltVal val="0"/>
                                          </p:val>
                                        </p:tav>
                                        <p:tav tm="100000">
                                          <p:val>
                                            <p:strVal val="#ppt_h"/>
                                          </p:val>
                                        </p:tav>
                                      </p:tavLst>
                                    </p:anim>
                                    <p:animEffect transition="in" filter="fade">
                                      <p:cBhvr>
                                        <p:cTn id="33" dur="300"/>
                                        <p:tgtEl>
                                          <p:spTgt spid="9"/>
                                        </p:tgtEl>
                                      </p:cBhvr>
                                    </p:animEffect>
                                  </p:childTnLst>
                                </p:cTn>
                              </p:par>
                              <p:par>
                                <p:cTn id="34" presetID="6" presetClass="emph" presetSubtype="0" autoRev="1" fill="hold" grpId="1" nodeType="withEffect">
                                  <p:stCondLst>
                                    <p:cond delay="1200"/>
                                  </p:stCondLst>
                                  <p:childTnLst>
                                    <p:animScale>
                                      <p:cBhvr>
                                        <p:cTn id="35" dur="150" fill="hold"/>
                                        <p:tgtEl>
                                          <p:spTgt spid="9"/>
                                        </p:tgtEl>
                                      </p:cBhvr>
                                      <p:by x="110000" y="110000"/>
                                    </p:animScale>
                                  </p:childTnLst>
                                </p:cTn>
                              </p:par>
                              <p:par>
                                <p:cTn id="36" presetID="53" presetClass="entr" presetSubtype="16" fill="hold" grpId="0" nodeType="withEffect">
                                  <p:stCondLst>
                                    <p:cond delay="500"/>
                                  </p:stCondLst>
                                  <p:childTnLst>
                                    <p:set>
                                      <p:cBhvr>
                                        <p:cTn id="37" dur="1" fill="hold">
                                          <p:stCondLst>
                                            <p:cond delay="0"/>
                                          </p:stCondLst>
                                        </p:cTn>
                                        <p:tgtEl>
                                          <p:spTgt spid="14"/>
                                        </p:tgtEl>
                                        <p:attrNameLst>
                                          <p:attrName>style.visibility</p:attrName>
                                        </p:attrNameLst>
                                      </p:cBhvr>
                                      <p:to>
                                        <p:strVal val="visible"/>
                                      </p:to>
                                    </p:set>
                                    <p:anim calcmode="lin" valueType="num">
                                      <p:cBhvr>
                                        <p:cTn id="38" dur="300" fill="hold"/>
                                        <p:tgtEl>
                                          <p:spTgt spid="14"/>
                                        </p:tgtEl>
                                        <p:attrNameLst>
                                          <p:attrName>ppt_w</p:attrName>
                                        </p:attrNameLst>
                                      </p:cBhvr>
                                      <p:tavLst>
                                        <p:tav tm="0">
                                          <p:val>
                                            <p:fltVal val="0"/>
                                          </p:val>
                                        </p:tav>
                                        <p:tav tm="100000">
                                          <p:val>
                                            <p:strVal val="#ppt_w"/>
                                          </p:val>
                                        </p:tav>
                                      </p:tavLst>
                                    </p:anim>
                                    <p:anim calcmode="lin" valueType="num">
                                      <p:cBhvr>
                                        <p:cTn id="39" dur="300" fill="hold"/>
                                        <p:tgtEl>
                                          <p:spTgt spid="14"/>
                                        </p:tgtEl>
                                        <p:attrNameLst>
                                          <p:attrName>ppt_h</p:attrName>
                                        </p:attrNameLst>
                                      </p:cBhvr>
                                      <p:tavLst>
                                        <p:tav tm="0">
                                          <p:val>
                                            <p:fltVal val="0"/>
                                          </p:val>
                                        </p:tav>
                                        <p:tav tm="100000">
                                          <p:val>
                                            <p:strVal val="#ppt_h"/>
                                          </p:val>
                                        </p:tav>
                                      </p:tavLst>
                                    </p:anim>
                                    <p:animEffect transition="in" filter="fade">
                                      <p:cBhvr>
                                        <p:cTn id="40" dur="300"/>
                                        <p:tgtEl>
                                          <p:spTgt spid="14"/>
                                        </p:tgtEl>
                                      </p:cBhvr>
                                    </p:animEffect>
                                  </p:childTnLst>
                                </p:cTn>
                              </p:par>
                              <p:par>
                                <p:cTn id="41" presetID="6" presetClass="emph" presetSubtype="0" autoRev="1" fill="hold" grpId="1" nodeType="withEffect">
                                  <p:stCondLst>
                                    <p:cond delay="800"/>
                                  </p:stCondLst>
                                  <p:childTnLst>
                                    <p:animScale>
                                      <p:cBhvr>
                                        <p:cTn id="42" dur="150" fill="hold"/>
                                        <p:tgtEl>
                                          <p:spTgt spid="1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9" grpId="0" animBg="1"/>
      <p:bldP spid="9" grpId="1" animBg="1"/>
      <p:bldP spid="11" grpId="0" animBg="1"/>
      <p:bldP spid="11" grpId="1" animBg="1"/>
      <p:bldP spid="12" grpId="0" animBg="1"/>
      <p:bldP spid="12" grpId="1" animBg="1"/>
      <p:bldP spid="13" grpId="0" animBg="1"/>
      <p:bldP spid="13" grpId="1" animBg="1"/>
      <p:bldP spid="14" grpId="0"/>
      <p:bldP spid="14" grpId="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915988" y="338497"/>
            <a:ext cx="2575891" cy="57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通信图</a:t>
            </a:r>
            <a:r>
              <a:rPr lang="en-US" altLang="zh-CN" sz="1600" b="1" baseline="30000" dirty="0">
                <a:solidFill>
                  <a:srgbClr val="EA5514"/>
                </a:solidFill>
                <a:latin typeface="微软雅黑" pitchFamily="34" charset="-122"/>
                <a:ea typeface="微软雅黑" pitchFamily="34" charset="-122"/>
                <a:cs typeface="宋体" pitchFamily="2" charset="-122"/>
              </a:rPr>
              <a:t>[1]</a:t>
            </a:r>
          </a:p>
          <a:p>
            <a:endParaRPr lang="en-US" altLang="zh-CN" sz="1600" b="1" baseline="30000" dirty="0">
              <a:solidFill>
                <a:srgbClr val="EA5514"/>
              </a:solidFill>
              <a:latin typeface="微软雅黑" pitchFamily="34" charset="-122"/>
              <a:ea typeface="微软雅黑" pitchFamily="34" charset="-122"/>
              <a:cs typeface="宋体" pitchFamily="2" charset="-122"/>
            </a:endParaRPr>
          </a:p>
          <a:p>
            <a:endParaRPr lang="en-US" altLang="zh-CN" sz="1600" b="1" baseline="30000" dirty="0">
              <a:solidFill>
                <a:srgbClr val="EA5514"/>
              </a:solidFill>
              <a:latin typeface="微软雅黑" pitchFamily="34" charset="-122"/>
              <a:ea typeface="微软雅黑" pitchFamily="34" charset="-122"/>
              <a:cs typeface="宋体" pitchFamily="2" charset="-122"/>
            </a:endParaRPr>
          </a:p>
        </p:txBody>
      </p:sp>
      <p:sp>
        <p:nvSpPr>
          <p:cNvPr id="10" name="文本框 9">
            <a:extLst>
              <a:ext uri="{FF2B5EF4-FFF2-40B4-BE49-F238E27FC236}">
                <a16:creationId xmlns:a16="http://schemas.microsoft.com/office/drawing/2014/main" id="{904DE6AB-9B0B-4F94-843A-F3EA3A62FEBF}"/>
              </a:ext>
            </a:extLst>
          </p:cNvPr>
          <p:cNvSpPr txBox="1"/>
          <p:nvPr/>
        </p:nvSpPr>
        <p:spPr>
          <a:xfrm>
            <a:off x="702895" y="913013"/>
            <a:ext cx="7953785" cy="3932230"/>
          </a:xfrm>
          <a:prstGeom prst="rect">
            <a:avLst/>
          </a:prstGeom>
          <a:noFill/>
        </p:spPr>
        <p:txBody>
          <a:bodyPr wrap="square">
            <a:spAutoFit/>
          </a:bodyPr>
          <a:lstStyle/>
          <a:p>
            <a:pPr>
              <a:lnSpc>
                <a:spcPct val="150000"/>
              </a:lnSpc>
            </a:pPr>
            <a:r>
              <a:rPr lang="zh-CN" altLang="en-US" sz="1400" b="1" dirty="0">
                <a:latin typeface="微软雅黑" panose="020B0503020204020204" pitchFamily="34" charset="-122"/>
                <a:ea typeface="微软雅黑" panose="020B0503020204020204" pitchFamily="34" charset="-122"/>
              </a:rPr>
              <a:t>        通信图显示某组对象如何为了由一个用例描述的一个系统事件而与另一组对象进行协作的交互图。使用通信图可以显示对象角色之间的关系，如为实现某个操作或达到某种结果而在对象间交换的一组消息。如果需要强调时间和序列，最好选择序列图；如果需要强调上下文相关，最好选择通信图。</a:t>
            </a:r>
          </a:p>
          <a:p>
            <a:pPr>
              <a:lnSpc>
                <a:spcPct val="150000"/>
              </a:lnSpc>
            </a:pPr>
            <a:endParaRPr lang="en-US" altLang="zh-CN" sz="1400" b="1" dirty="0">
              <a:latin typeface="微软雅黑" panose="020B0503020204020204" pitchFamily="34" charset="-122"/>
              <a:ea typeface="微软雅黑" panose="020B0503020204020204" pitchFamily="34" charset="-122"/>
            </a:endParaRPr>
          </a:p>
          <a:p>
            <a:pPr>
              <a:lnSpc>
                <a:spcPct val="150000"/>
              </a:lnSpc>
            </a:pPr>
            <a:r>
              <a:rPr lang="zh-CN" altLang="en-US" sz="1400" b="1" dirty="0">
                <a:latin typeface="微软雅黑" panose="020B0503020204020204" pitchFamily="34" charset="-122"/>
                <a:ea typeface="微软雅黑" panose="020B0503020204020204" pitchFamily="34" charset="-122"/>
              </a:rPr>
              <a:t>        通信图显示对象之间的关系，它更有利于理解对给定对象的所有影响，也更适合过程设计。</a:t>
            </a:r>
          </a:p>
          <a:p>
            <a:pPr>
              <a:lnSpc>
                <a:spcPct val="150000"/>
              </a:lnSpc>
            </a:pPr>
            <a:endParaRPr lang="en-US" altLang="zh-CN" sz="1400" b="1" dirty="0">
              <a:latin typeface="微软雅黑" panose="020B0503020204020204" pitchFamily="34" charset="-122"/>
              <a:ea typeface="微软雅黑" panose="020B0503020204020204" pitchFamily="34" charset="-122"/>
            </a:endParaRPr>
          </a:p>
          <a:p>
            <a:pPr>
              <a:lnSpc>
                <a:spcPct val="150000"/>
              </a:lnSpc>
            </a:pPr>
            <a:r>
              <a:rPr lang="zh-CN" altLang="en-US" sz="1400" b="1" dirty="0">
                <a:latin typeface="微软雅黑" panose="020B0503020204020204" pitchFamily="34" charset="-122"/>
                <a:ea typeface="微软雅黑" panose="020B0503020204020204" pitchFamily="34" charset="-122"/>
              </a:rPr>
              <a:t>        通信图的格式决定了它们更适合在分析活动中使用。它们特别适合用来描述少量对象之间的简单交互。</a:t>
            </a:r>
          </a:p>
          <a:p>
            <a:pPr>
              <a:lnSpc>
                <a:spcPct val="150000"/>
              </a:lnSpc>
            </a:pPr>
            <a:endParaRPr lang="en-US" altLang="zh-CN" sz="1400" b="1" dirty="0">
              <a:latin typeface="微软雅黑" panose="020B0503020204020204" pitchFamily="34" charset="-122"/>
              <a:ea typeface="微软雅黑" panose="020B0503020204020204" pitchFamily="34" charset="-122"/>
            </a:endParaRPr>
          </a:p>
          <a:p>
            <a:pPr>
              <a:lnSpc>
                <a:spcPct val="150000"/>
              </a:lnSpc>
            </a:pPr>
            <a:r>
              <a:rPr lang="zh-CN" altLang="en-US" sz="1400" b="1" dirty="0">
                <a:latin typeface="微软雅黑" panose="020B0503020204020204" pitchFamily="34" charset="-122"/>
                <a:ea typeface="微软雅黑" panose="020B0503020204020204" pitchFamily="34" charset="-122"/>
              </a:rPr>
              <a:t>        通信图是用于描述系统的行为，是如何由系统成分协作实现的图。</a:t>
            </a:r>
          </a:p>
          <a:p>
            <a:pPr>
              <a:lnSpc>
                <a:spcPct val="150000"/>
              </a:lnSpc>
            </a:pPr>
            <a:endParaRPr lang="zh-CN" altLang="en-US" sz="1400" b="1" dirty="0">
              <a:latin typeface="微软雅黑" panose="020B0503020204020204" pitchFamily="34" charset="-122"/>
              <a:ea typeface="微软雅黑" panose="020B0503020204020204" pitchFamily="34" charset="-122"/>
            </a:endParaRPr>
          </a:p>
        </p:txBody>
      </p:sp>
      <p:sp>
        <p:nvSpPr>
          <p:cNvPr id="9" name="Oval 6">
            <a:extLst>
              <a:ext uri="{FF2B5EF4-FFF2-40B4-BE49-F238E27FC236}">
                <a16:creationId xmlns:a16="http://schemas.microsoft.com/office/drawing/2014/main" id="{93ECD662-D1F4-4104-AB13-4165FCBEAFA6}"/>
              </a:ext>
            </a:extLst>
          </p:cNvPr>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11" name="Oval 3">
            <a:extLst>
              <a:ext uri="{FF2B5EF4-FFF2-40B4-BE49-F238E27FC236}">
                <a16:creationId xmlns:a16="http://schemas.microsoft.com/office/drawing/2014/main" id="{707F5E21-ABB2-425F-A740-05EB75816077}"/>
              </a:ext>
            </a:extLst>
          </p:cNvPr>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12" name="Oval 4">
            <a:extLst>
              <a:ext uri="{FF2B5EF4-FFF2-40B4-BE49-F238E27FC236}">
                <a16:creationId xmlns:a16="http://schemas.microsoft.com/office/drawing/2014/main" id="{7CEF73BB-A122-47D4-97E1-DC02CA17D28F}"/>
              </a:ext>
            </a:extLst>
          </p:cNvPr>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13" name="Oval 5">
            <a:extLst>
              <a:ext uri="{FF2B5EF4-FFF2-40B4-BE49-F238E27FC236}">
                <a16:creationId xmlns:a16="http://schemas.microsoft.com/office/drawing/2014/main" id="{D43A2BCB-D4F9-4D13-B6ED-276810EF66E8}"/>
              </a:ext>
            </a:extLst>
          </p:cNvPr>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14" name="Rectangle 39">
            <a:extLst>
              <a:ext uri="{FF2B5EF4-FFF2-40B4-BE49-F238E27FC236}">
                <a16:creationId xmlns:a16="http://schemas.microsoft.com/office/drawing/2014/main" id="{06F0796D-410D-4C18-80EB-8684EFE645D5}"/>
              </a:ext>
            </a:extLst>
          </p:cNvPr>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03</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6091193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ppt_w</p:attrName>
                                        </p:attrNameLst>
                                      </p:cBhvr>
                                      <p:tavLst>
                                        <p:tav tm="0">
                                          <p:val>
                                            <p:fltVal val="0"/>
                                          </p:val>
                                        </p:tav>
                                        <p:tav tm="100000">
                                          <p:val>
                                            <p:strVal val="#ppt_w"/>
                                          </p:val>
                                        </p:tav>
                                      </p:tavLst>
                                    </p:anim>
                                    <p:anim calcmode="lin" valueType="num">
                                      <p:cBhvr>
                                        <p:cTn id="11" dur="300" fill="hold"/>
                                        <p:tgtEl>
                                          <p:spTgt spid="13"/>
                                        </p:tgtEl>
                                        <p:attrNameLst>
                                          <p:attrName>ppt_h</p:attrName>
                                        </p:attrNameLst>
                                      </p:cBhvr>
                                      <p:tavLst>
                                        <p:tav tm="0">
                                          <p:val>
                                            <p:fltVal val="0"/>
                                          </p:val>
                                        </p:tav>
                                        <p:tav tm="100000">
                                          <p:val>
                                            <p:strVal val="#ppt_h"/>
                                          </p:val>
                                        </p:tav>
                                      </p:tavLst>
                                    </p:anim>
                                    <p:animEffect transition="in" filter="fade">
                                      <p:cBhvr>
                                        <p:cTn id="12" dur="300"/>
                                        <p:tgtEl>
                                          <p:spTgt spid="13"/>
                                        </p:tgtEl>
                                      </p:cBhvr>
                                    </p:animEffect>
                                  </p:childTnLst>
                                </p:cTn>
                              </p:par>
                              <p:par>
                                <p:cTn id="13" presetID="6" presetClass="emph" presetSubtype="0" autoRev="1" fill="hold" grpId="1" nodeType="withEffect">
                                  <p:stCondLst>
                                    <p:cond delay="300"/>
                                  </p:stCondLst>
                                  <p:childTnLst>
                                    <p:animScale>
                                      <p:cBhvr>
                                        <p:cTn id="14" dur="150" fill="hold"/>
                                        <p:tgtEl>
                                          <p:spTgt spid="13"/>
                                        </p:tgtEl>
                                      </p:cBhvr>
                                      <p:by x="110000" y="110000"/>
                                    </p:animScale>
                                  </p:childTnLst>
                                </p:cTn>
                              </p:par>
                              <p:par>
                                <p:cTn id="15" presetID="53" presetClass="entr" presetSubtype="16" fill="hold" grpId="0" nodeType="withEffect">
                                  <p:stCondLst>
                                    <p:cond delay="300"/>
                                  </p:stCondLst>
                                  <p:childTnLst>
                                    <p:set>
                                      <p:cBhvr>
                                        <p:cTn id="16" dur="1" fill="hold">
                                          <p:stCondLst>
                                            <p:cond delay="0"/>
                                          </p:stCondLst>
                                        </p:cTn>
                                        <p:tgtEl>
                                          <p:spTgt spid="12"/>
                                        </p:tgtEl>
                                        <p:attrNameLst>
                                          <p:attrName>style.visibility</p:attrName>
                                        </p:attrNameLst>
                                      </p:cBhvr>
                                      <p:to>
                                        <p:strVal val="visible"/>
                                      </p:to>
                                    </p:set>
                                    <p:anim calcmode="lin" valueType="num">
                                      <p:cBhvr>
                                        <p:cTn id="17" dur="300" fill="hold"/>
                                        <p:tgtEl>
                                          <p:spTgt spid="12"/>
                                        </p:tgtEl>
                                        <p:attrNameLst>
                                          <p:attrName>ppt_w</p:attrName>
                                        </p:attrNameLst>
                                      </p:cBhvr>
                                      <p:tavLst>
                                        <p:tav tm="0">
                                          <p:val>
                                            <p:fltVal val="0"/>
                                          </p:val>
                                        </p:tav>
                                        <p:tav tm="100000">
                                          <p:val>
                                            <p:strVal val="#ppt_w"/>
                                          </p:val>
                                        </p:tav>
                                      </p:tavLst>
                                    </p:anim>
                                    <p:anim calcmode="lin" valueType="num">
                                      <p:cBhvr>
                                        <p:cTn id="18" dur="300" fill="hold"/>
                                        <p:tgtEl>
                                          <p:spTgt spid="12"/>
                                        </p:tgtEl>
                                        <p:attrNameLst>
                                          <p:attrName>ppt_h</p:attrName>
                                        </p:attrNameLst>
                                      </p:cBhvr>
                                      <p:tavLst>
                                        <p:tav tm="0">
                                          <p:val>
                                            <p:fltVal val="0"/>
                                          </p:val>
                                        </p:tav>
                                        <p:tav tm="100000">
                                          <p:val>
                                            <p:strVal val="#ppt_h"/>
                                          </p:val>
                                        </p:tav>
                                      </p:tavLst>
                                    </p:anim>
                                    <p:animEffect transition="in" filter="fade">
                                      <p:cBhvr>
                                        <p:cTn id="19" dur="300"/>
                                        <p:tgtEl>
                                          <p:spTgt spid="12"/>
                                        </p:tgtEl>
                                      </p:cBhvr>
                                    </p:animEffect>
                                  </p:childTnLst>
                                </p:cTn>
                              </p:par>
                              <p:par>
                                <p:cTn id="20" presetID="6" presetClass="emph" presetSubtype="0" autoRev="1" fill="hold" grpId="1" nodeType="withEffect">
                                  <p:stCondLst>
                                    <p:cond delay="600"/>
                                  </p:stCondLst>
                                  <p:childTnLst>
                                    <p:animScale>
                                      <p:cBhvr>
                                        <p:cTn id="21" dur="150" fill="hold"/>
                                        <p:tgtEl>
                                          <p:spTgt spid="12"/>
                                        </p:tgtEl>
                                      </p:cBhvr>
                                      <p:by x="110000" y="110000"/>
                                    </p:animScale>
                                  </p:childTnLst>
                                </p:cTn>
                              </p:par>
                              <p:par>
                                <p:cTn id="22" presetID="53" presetClass="entr" presetSubtype="16" fill="hold" grpId="0" nodeType="withEffect">
                                  <p:stCondLst>
                                    <p:cond delay="600"/>
                                  </p:stCondLst>
                                  <p:childTnLst>
                                    <p:set>
                                      <p:cBhvr>
                                        <p:cTn id="23" dur="1" fill="hold">
                                          <p:stCondLst>
                                            <p:cond delay="0"/>
                                          </p:stCondLst>
                                        </p:cTn>
                                        <p:tgtEl>
                                          <p:spTgt spid="11"/>
                                        </p:tgtEl>
                                        <p:attrNameLst>
                                          <p:attrName>style.visibility</p:attrName>
                                        </p:attrNameLst>
                                      </p:cBhvr>
                                      <p:to>
                                        <p:strVal val="visible"/>
                                      </p:to>
                                    </p:set>
                                    <p:anim calcmode="lin" valueType="num">
                                      <p:cBhvr>
                                        <p:cTn id="24" dur="300" fill="hold"/>
                                        <p:tgtEl>
                                          <p:spTgt spid="11"/>
                                        </p:tgtEl>
                                        <p:attrNameLst>
                                          <p:attrName>ppt_w</p:attrName>
                                        </p:attrNameLst>
                                      </p:cBhvr>
                                      <p:tavLst>
                                        <p:tav tm="0">
                                          <p:val>
                                            <p:fltVal val="0"/>
                                          </p:val>
                                        </p:tav>
                                        <p:tav tm="100000">
                                          <p:val>
                                            <p:strVal val="#ppt_w"/>
                                          </p:val>
                                        </p:tav>
                                      </p:tavLst>
                                    </p:anim>
                                    <p:anim calcmode="lin" valueType="num">
                                      <p:cBhvr>
                                        <p:cTn id="25" dur="300" fill="hold"/>
                                        <p:tgtEl>
                                          <p:spTgt spid="11"/>
                                        </p:tgtEl>
                                        <p:attrNameLst>
                                          <p:attrName>ppt_h</p:attrName>
                                        </p:attrNameLst>
                                      </p:cBhvr>
                                      <p:tavLst>
                                        <p:tav tm="0">
                                          <p:val>
                                            <p:fltVal val="0"/>
                                          </p:val>
                                        </p:tav>
                                        <p:tav tm="100000">
                                          <p:val>
                                            <p:strVal val="#ppt_h"/>
                                          </p:val>
                                        </p:tav>
                                      </p:tavLst>
                                    </p:anim>
                                    <p:animEffect transition="in" filter="fade">
                                      <p:cBhvr>
                                        <p:cTn id="26" dur="300"/>
                                        <p:tgtEl>
                                          <p:spTgt spid="11"/>
                                        </p:tgtEl>
                                      </p:cBhvr>
                                    </p:animEffect>
                                  </p:childTnLst>
                                </p:cTn>
                              </p:par>
                              <p:par>
                                <p:cTn id="27" presetID="6" presetClass="emph" presetSubtype="0" autoRev="1" fill="hold" grpId="1" nodeType="withEffect">
                                  <p:stCondLst>
                                    <p:cond delay="900"/>
                                  </p:stCondLst>
                                  <p:childTnLst>
                                    <p:animScale>
                                      <p:cBhvr>
                                        <p:cTn id="28" dur="150" fill="hold"/>
                                        <p:tgtEl>
                                          <p:spTgt spid="11"/>
                                        </p:tgtEl>
                                      </p:cBhvr>
                                      <p:by x="110000" y="110000"/>
                                    </p:animScale>
                                  </p:childTnLst>
                                </p:cTn>
                              </p:par>
                              <p:par>
                                <p:cTn id="29" presetID="53" presetClass="entr" presetSubtype="16" fill="hold" grpId="0" nodeType="withEffect">
                                  <p:stCondLst>
                                    <p:cond delay="900"/>
                                  </p:stCondLst>
                                  <p:childTnLst>
                                    <p:set>
                                      <p:cBhvr>
                                        <p:cTn id="30" dur="1" fill="hold">
                                          <p:stCondLst>
                                            <p:cond delay="0"/>
                                          </p:stCondLst>
                                        </p:cTn>
                                        <p:tgtEl>
                                          <p:spTgt spid="9"/>
                                        </p:tgtEl>
                                        <p:attrNameLst>
                                          <p:attrName>style.visibility</p:attrName>
                                        </p:attrNameLst>
                                      </p:cBhvr>
                                      <p:to>
                                        <p:strVal val="visible"/>
                                      </p:to>
                                    </p:set>
                                    <p:anim calcmode="lin" valueType="num">
                                      <p:cBhvr>
                                        <p:cTn id="31" dur="300" fill="hold"/>
                                        <p:tgtEl>
                                          <p:spTgt spid="9"/>
                                        </p:tgtEl>
                                        <p:attrNameLst>
                                          <p:attrName>ppt_w</p:attrName>
                                        </p:attrNameLst>
                                      </p:cBhvr>
                                      <p:tavLst>
                                        <p:tav tm="0">
                                          <p:val>
                                            <p:fltVal val="0"/>
                                          </p:val>
                                        </p:tav>
                                        <p:tav tm="100000">
                                          <p:val>
                                            <p:strVal val="#ppt_w"/>
                                          </p:val>
                                        </p:tav>
                                      </p:tavLst>
                                    </p:anim>
                                    <p:anim calcmode="lin" valueType="num">
                                      <p:cBhvr>
                                        <p:cTn id="32" dur="300" fill="hold"/>
                                        <p:tgtEl>
                                          <p:spTgt spid="9"/>
                                        </p:tgtEl>
                                        <p:attrNameLst>
                                          <p:attrName>ppt_h</p:attrName>
                                        </p:attrNameLst>
                                      </p:cBhvr>
                                      <p:tavLst>
                                        <p:tav tm="0">
                                          <p:val>
                                            <p:fltVal val="0"/>
                                          </p:val>
                                        </p:tav>
                                        <p:tav tm="100000">
                                          <p:val>
                                            <p:strVal val="#ppt_h"/>
                                          </p:val>
                                        </p:tav>
                                      </p:tavLst>
                                    </p:anim>
                                    <p:animEffect transition="in" filter="fade">
                                      <p:cBhvr>
                                        <p:cTn id="33" dur="300"/>
                                        <p:tgtEl>
                                          <p:spTgt spid="9"/>
                                        </p:tgtEl>
                                      </p:cBhvr>
                                    </p:animEffect>
                                  </p:childTnLst>
                                </p:cTn>
                              </p:par>
                              <p:par>
                                <p:cTn id="34" presetID="6" presetClass="emph" presetSubtype="0" autoRev="1" fill="hold" grpId="1" nodeType="withEffect">
                                  <p:stCondLst>
                                    <p:cond delay="1200"/>
                                  </p:stCondLst>
                                  <p:childTnLst>
                                    <p:animScale>
                                      <p:cBhvr>
                                        <p:cTn id="35" dur="150" fill="hold"/>
                                        <p:tgtEl>
                                          <p:spTgt spid="9"/>
                                        </p:tgtEl>
                                      </p:cBhvr>
                                      <p:by x="110000" y="110000"/>
                                    </p:animScale>
                                  </p:childTnLst>
                                </p:cTn>
                              </p:par>
                              <p:par>
                                <p:cTn id="36" presetID="53" presetClass="entr" presetSubtype="16" fill="hold" grpId="0" nodeType="withEffect">
                                  <p:stCondLst>
                                    <p:cond delay="500"/>
                                  </p:stCondLst>
                                  <p:childTnLst>
                                    <p:set>
                                      <p:cBhvr>
                                        <p:cTn id="37" dur="1" fill="hold">
                                          <p:stCondLst>
                                            <p:cond delay="0"/>
                                          </p:stCondLst>
                                        </p:cTn>
                                        <p:tgtEl>
                                          <p:spTgt spid="14"/>
                                        </p:tgtEl>
                                        <p:attrNameLst>
                                          <p:attrName>style.visibility</p:attrName>
                                        </p:attrNameLst>
                                      </p:cBhvr>
                                      <p:to>
                                        <p:strVal val="visible"/>
                                      </p:to>
                                    </p:set>
                                    <p:anim calcmode="lin" valueType="num">
                                      <p:cBhvr>
                                        <p:cTn id="38" dur="300" fill="hold"/>
                                        <p:tgtEl>
                                          <p:spTgt spid="14"/>
                                        </p:tgtEl>
                                        <p:attrNameLst>
                                          <p:attrName>ppt_w</p:attrName>
                                        </p:attrNameLst>
                                      </p:cBhvr>
                                      <p:tavLst>
                                        <p:tav tm="0">
                                          <p:val>
                                            <p:fltVal val="0"/>
                                          </p:val>
                                        </p:tav>
                                        <p:tav tm="100000">
                                          <p:val>
                                            <p:strVal val="#ppt_w"/>
                                          </p:val>
                                        </p:tav>
                                      </p:tavLst>
                                    </p:anim>
                                    <p:anim calcmode="lin" valueType="num">
                                      <p:cBhvr>
                                        <p:cTn id="39" dur="300" fill="hold"/>
                                        <p:tgtEl>
                                          <p:spTgt spid="14"/>
                                        </p:tgtEl>
                                        <p:attrNameLst>
                                          <p:attrName>ppt_h</p:attrName>
                                        </p:attrNameLst>
                                      </p:cBhvr>
                                      <p:tavLst>
                                        <p:tav tm="0">
                                          <p:val>
                                            <p:fltVal val="0"/>
                                          </p:val>
                                        </p:tav>
                                        <p:tav tm="100000">
                                          <p:val>
                                            <p:strVal val="#ppt_h"/>
                                          </p:val>
                                        </p:tav>
                                      </p:tavLst>
                                    </p:anim>
                                    <p:animEffect transition="in" filter="fade">
                                      <p:cBhvr>
                                        <p:cTn id="40" dur="300"/>
                                        <p:tgtEl>
                                          <p:spTgt spid="14"/>
                                        </p:tgtEl>
                                      </p:cBhvr>
                                    </p:animEffect>
                                  </p:childTnLst>
                                </p:cTn>
                              </p:par>
                              <p:par>
                                <p:cTn id="41" presetID="6" presetClass="emph" presetSubtype="0" autoRev="1" fill="hold" grpId="1" nodeType="withEffect">
                                  <p:stCondLst>
                                    <p:cond delay="800"/>
                                  </p:stCondLst>
                                  <p:childTnLst>
                                    <p:animScale>
                                      <p:cBhvr>
                                        <p:cTn id="42" dur="150" fill="hold"/>
                                        <p:tgtEl>
                                          <p:spTgt spid="1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9" grpId="0" animBg="1"/>
      <p:bldP spid="9" grpId="1" animBg="1"/>
      <p:bldP spid="11" grpId="0" animBg="1"/>
      <p:bldP spid="11" grpId="1" animBg="1"/>
      <p:bldP spid="12" grpId="0" animBg="1"/>
      <p:bldP spid="12" grpId="1" animBg="1"/>
      <p:bldP spid="13" grpId="0" animBg="1"/>
      <p:bldP spid="13" grpId="1" animBg="1"/>
      <p:bldP spid="14" grpId="0"/>
      <p:bldP spid="14" grpId="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915988" y="338497"/>
            <a:ext cx="2575891" cy="57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通信图</a:t>
            </a:r>
            <a:r>
              <a:rPr lang="en-US" altLang="zh-CN" sz="1600" b="1" baseline="30000" dirty="0">
                <a:solidFill>
                  <a:srgbClr val="EA5514"/>
                </a:solidFill>
                <a:latin typeface="微软雅黑" pitchFamily="34" charset="-122"/>
                <a:ea typeface="微软雅黑" pitchFamily="34" charset="-122"/>
                <a:cs typeface="宋体" pitchFamily="2" charset="-122"/>
              </a:rPr>
              <a:t>[1]</a:t>
            </a:r>
          </a:p>
          <a:p>
            <a:endParaRPr lang="en-US" altLang="zh-CN" sz="1600" b="1" baseline="30000" dirty="0">
              <a:solidFill>
                <a:srgbClr val="EA5514"/>
              </a:solidFill>
              <a:latin typeface="微软雅黑" pitchFamily="34" charset="-122"/>
              <a:ea typeface="微软雅黑" pitchFamily="34" charset="-122"/>
              <a:cs typeface="宋体" pitchFamily="2" charset="-122"/>
            </a:endParaRPr>
          </a:p>
          <a:p>
            <a:endParaRPr lang="en-US" altLang="zh-CN" sz="1600" b="1" baseline="30000" dirty="0">
              <a:solidFill>
                <a:srgbClr val="EA5514"/>
              </a:solidFill>
              <a:latin typeface="微软雅黑" pitchFamily="34" charset="-122"/>
              <a:ea typeface="微软雅黑" pitchFamily="34" charset="-122"/>
              <a:cs typeface="宋体" pitchFamily="2" charset="-122"/>
            </a:endParaRPr>
          </a:p>
        </p:txBody>
      </p:sp>
      <p:sp>
        <p:nvSpPr>
          <p:cNvPr id="10" name="文本框 9">
            <a:extLst>
              <a:ext uri="{FF2B5EF4-FFF2-40B4-BE49-F238E27FC236}">
                <a16:creationId xmlns:a16="http://schemas.microsoft.com/office/drawing/2014/main" id="{904DE6AB-9B0B-4F94-843A-F3EA3A62FEBF}"/>
              </a:ext>
            </a:extLst>
          </p:cNvPr>
          <p:cNvSpPr txBox="1"/>
          <p:nvPr/>
        </p:nvSpPr>
        <p:spPr>
          <a:xfrm>
            <a:off x="732812" y="773297"/>
            <a:ext cx="7953785" cy="4111510"/>
          </a:xfrm>
          <a:prstGeom prst="rect">
            <a:avLst/>
          </a:prstGeom>
          <a:noFill/>
        </p:spPr>
        <p:txBody>
          <a:bodyPr wrap="square">
            <a:spAutoFit/>
          </a:bodyPr>
          <a:lstStyle/>
          <a:p>
            <a:pPr>
              <a:lnSpc>
                <a:spcPct val="150000"/>
              </a:lnSpc>
            </a:pPr>
            <a:r>
              <a:rPr lang="zh-CN" altLang="en-US" sz="1600" b="1" dirty="0">
                <a:latin typeface="微软雅黑" panose="020B0503020204020204" pitchFamily="34" charset="-122"/>
                <a:ea typeface="微软雅黑" panose="020B0503020204020204" pitchFamily="34" charset="-122"/>
              </a:rPr>
              <a:t>         通信图强调参与一个交互对象的组织，它由以下基本元素组成：活动者、对象、连接和消息。</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1600" b="1" dirty="0">
                <a:latin typeface="微软雅黑" panose="020B0503020204020204" pitchFamily="34" charset="-122"/>
                <a:ea typeface="微软雅黑" panose="020B0503020204020204" pitchFamily="34" charset="-122"/>
              </a:rPr>
              <a:t>1</a:t>
            </a:r>
            <a:r>
              <a:rPr lang="zh-CN" altLang="en-US" sz="1600" b="1" dirty="0">
                <a:latin typeface="微软雅黑" panose="020B0503020204020204" pitchFamily="34" charset="-122"/>
                <a:ea typeface="微软雅黑" panose="020B0503020204020204" pitchFamily="34" charset="-122"/>
              </a:rPr>
              <a:t>、活动者</a:t>
            </a:r>
          </a:p>
          <a:p>
            <a:pPr>
              <a:lnSpc>
                <a:spcPct val="150000"/>
              </a:lnSpc>
            </a:pPr>
            <a:r>
              <a:rPr lang="zh-CN" altLang="en-US" sz="1600" b="1" dirty="0">
                <a:latin typeface="微软雅黑" panose="020B0503020204020204" pitchFamily="34" charset="-122"/>
                <a:ea typeface="微软雅黑" panose="020B0503020204020204" pitchFamily="34" charset="-122"/>
              </a:rPr>
              <a:t>        活动者（</a:t>
            </a:r>
            <a:r>
              <a:rPr lang="en-US" altLang="zh-CN" sz="1600" b="1" dirty="0">
                <a:latin typeface="微软雅黑" panose="020B0503020204020204" pitchFamily="34" charset="-122"/>
                <a:ea typeface="微软雅黑" panose="020B0503020204020204" pitchFamily="34" charset="-122"/>
              </a:rPr>
              <a:t>Actor</a:t>
            </a:r>
            <a:r>
              <a:rPr lang="zh-CN" altLang="en-US" sz="1600" b="1" dirty="0">
                <a:latin typeface="微软雅黑" panose="020B0503020204020204" pitchFamily="34" charset="-122"/>
                <a:ea typeface="微软雅黑" panose="020B0503020204020204" pitchFamily="34" charset="-122"/>
              </a:rPr>
              <a:t>）发出主动操作的对象，负责发送初始消息，启动一个操作。</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1600" b="1" dirty="0">
                <a:latin typeface="微软雅黑" panose="020B0503020204020204" pitchFamily="34" charset="-122"/>
                <a:ea typeface="微软雅黑" panose="020B0503020204020204" pitchFamily="34" charset="-122"/>
              </a:rPr>
              <a:t>2</a:t>
            </a:r>
            <a:r>
              <a:rPr lang="zh-CN" altLang="en-US" sz="1600" b="1" dirty="0">
                <a:latin typeface="微软雅黑" panose="020B0503020204020204" pitchFamily="34" charset="-122"/>
                <a:ea typeface="微软雅黑" panose="020B0503020204020204" pitchFamily="34" charset="-122"/>
              </a:rPr>
              <a:t>、对象</a:t>
            </a:r>
          </a:p>
          <a:p>
            <a:pPr>
              <a:lnSpc>
                <a:spcPct val="150000"/>
              </a:lnSpc>
            </a:pPr>
            <a:r>
              <a:rPr lang="zh-CN" altLang="en-US" sz="1600" b="1" dirty="0">
                <a:latin typeface="微软雅黑" panose="020B0503020204020204" pitchFamily="34" charset="-122"/>
                <a:ea typeface="微软雅黑" panose="020B0503020204020204" pitchFamily="34" charset="-122"/>
              </a:rPr>
              <a:t>        对象（</a:t>
            </a:r>
            <a:r>
              <a:rPr lang="en-US" altLang="zh-CN" sz="1600" b="1" dirty="0">
                <a:latin typeface="微软雅黑" panose="020B0503020204020204" pitchFamily="34" charset="-122"/>
                <a:ea typeface="微软雅黑" panose="020B0503020204020204" pitchFamily="34" charset="-122"/>
              </a:rPr>
              <a:t>Object</a:t>
            </a:r>
            <a:r>
              <a:rPr lang="zh-CN" altLang="en-US" sz="1600" b="1" dirty="0">
                <a:latin typeface="微软雅黑" panose="020B0503020204020204" pitchFamily="34" charset="-122"/>
                <a:ea typeface="微软雅黑" panose="020B0503020204020204" pitchFamily="34" charset="-122"/>
              </a:rPr>
              <a:t>）是类的实例，负责发送和接收消息</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一个协作代表了为了完成某个目标而共同工作的一组对象。</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1600" b="1" dirty="0">
                <a:latin typeface="微软雅黑" panose="020B0503020204020204" pitchFamily="34" charset="-122"/>
                <a:ea typeface="微软雅黑" panose="020B0503020204020204" pitchFamily="34" charset="-122"/>
              </a:rPr>
              <a:t>3</a:t>
            </a:r>
            <a:r>
              <a:rPr lang="zh-CN" altLang="en-US" sz="1600" b="1" dirty="0">
                <a:latin typeface="微软雅黑" panose="020B0503020204020204" pitchFamily="34" charset="-122"/>
                <a:ea typeface="微软雅黑" panose="020B0503020204020204" pitchFamily="34" charset="-122"/>
              </a:rPr>
              <a:t>、链接</a:t>
            </a:r>
          </a:p>
          <a:p>
            <a:pPr>
              <a:lnSpc>
                <a:spcPct val="150000"/>
              </a:lnSpc>
            </a:pPr>
            <a:r>
              <a:rPr lang="zh-CN" altLang="en-US" sz="1600" b="1" dirty="0">
                <a:latin typeface="微软雅黑" panose="020B0503020204020204" pitchFamily="34" charset="-122"/>
                <a:ea typeface="微软雅黑" panose="020B0503020204020204" pitchFamily="34" charset="-122"/>
              </a:rPr>
              <a:t>        链接（</a:t>
            </a:r>
            <a:r>
              <a:rPr lang="en-US" altLang="zh-CN" sz="1600" b="1" dirty="0">
                <a:latin typeface="微软雅黑" panose="020B0503020204020204" pitchFamily="34" charset="-122"/>
                <a:ea typeface="微软雅黑" panose="020B0503020204020204" pitchFamily="34" charset="-122"/>
              </a:rPr>
              <a:t>Link</a:t>
            </a:r>
            <a:r>
              <a:rPr lang="zh-CN" altLang="en-US" sz="1600" b="1" dirty="0">
                <a:latin typeface="微软雅黑" panose="020B0503020204020204" pitchFamily="34" charset="-122"/>
                <a:ea typeface="微软雅黑" panose="020B0503020204020204" pitchFamily="34" charset="-122"/>
              </a:rPr>
              <a:t>）用线条来表示链接，链接表示两个对象共享一个消息，位于对象之间或参与者与对象之间。</a:t>
            </a:r>
          </a:p>
          <a:p>
            <a:pPr>
              <a:lnSpc>
                <a:spcPct val="150000"/>
              </a:lnSpc>
            </a:pPr>
            <a:endParaRPr lang="zh-CN" altLang="en-US" sz="1600" b="1" dirty="0">
              <a:latin typeface="微软雅黑" panose="020B0503020204020204" pitchFamily="34" charset="-122"/>
              <a:ea typeface="微软雅黑" panose="020B0503020204020204" pitchFamily="34" charset="-122"/>
            </a:endParaRPr>
          </a:p>
        </p:txBody>
      </p:sp>
      <p:sp>
        <p:nvSpPr>
          <p:cNvPr id="9" name="Oval 6">
            <a:extLst>
              <a:ext uri="{FF2B5EF4-FFF2-40B4-BE49-F238E27FC236}">
                <a16:creationId xmlns:a16="http://schemas.microsoft.com/office/drawing/2014/main" id="{0E7BBF53-A265-4940-A4D2-F347CC780265}"/>
              </a:ext>
            </a:extLst>
          </p:cNvPr>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11" name="Oval 3">
            <a:extLst>
              <a:ext uri="{FF2B5EF4-FFF2-40B4-BE49-F238E27FC236}">
                <a16:creationId xmlns:a16="http://schemas.microsoft.com/office/drawing/2014/main" id="{930E5042-B196-407C-93AA-9A6EA0FF2E21}"/>
              </a:ext>
            </a:extLst>
          </p:cNvPr>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12" name="Oval 4">
            <a:extLst>
              <a:ext uri="{FF2B5EF4-FFF2-40B4-BE49-F238E27FC236}">
                <a16:creationId xmlns:a16="http://schemas.microsoft.com/office/drawing/2014/main" id="{CEC38003-6470-405F-A224-563C44155964}"/>
              </a:ext>
            </a:extLst>
          </p:cNvPr>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13" name="Oval 5">
            <a:extLst>
              <a:ext uri="{FF2B5EF4-FFF2-40B4-BE49-F238E27FC236}">
                <a16:creationId xmlns:a16="http://schemas.microsoft.com/office/drawing/2014/main" id="{E5FF5020-9E12-4351-A937-DCD51AC61CCF}"/>
              </a:ext>
            </a:extLst>
          </p:cNvPr>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14" name="Rectangle 39">
            <a:extLst>
              <a:ext uri="{FF2B5EF4-FFF2-40B4-BE49-F238E27FC236}">
                <a16:creationId xmlns:a16="http://schemas.microsoft.com/office/drawing/2014/main" id="{79B157B5-BCC4-4646-BD0B-868C65072FFF}"/>
              </a:ext>
            </a:extLst>
          </p:cNvPr>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03</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770511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ppt_w</p:attrName>
                                        </p:attrNameLst>
                                      </p:cBhvr>
                                      <p:tavLst>
                                        <p:tav tm="0">
                                          <p:val>
                                            <p:fltVal val="0"/>
                                          </p:val>
                                        </p:tav>
                                        <p:tav tm="100000">
                                          <p:val>
                                            <p:strVal val="#ppt_w"/>
                                          </p:val>
                                        </p:tav>
                                      </p:tavLst>
                                    </p:anim>
                                    <p:anim calcmode="lin" valueType="num">
                                      <p:cBhvr>
                                        <p:cTn id="11" dur="300" fill="hold"/>
                                        <p:tgtEl>
                                          <p:spTgt spid="13"/>
                                        </p:tgtEl>
                                        <p:attrNameLst>
                                          <p:attrName>ppt_h</p:attrName>
                                        </p:attrNameLst>
                                      </p:cBhvr>
                                      <p:tavLst>
                                        <p:tav tm="0">
                                          <p:val>
                                            <p:fltVal val="0"/>
                                          </p:val>
                                        </p:tav>
                                        <p:tav tm="100000">
                                          <p:val>
                                            <p:strVal val="#ppt_h"/>
                                          </p:val>
                                        </p:tav>
                                      </p:tavLst>
                                    </p:anim>
                                    <p:animEffect transition="in" filter="fade">
                                      <p:cBhvr>
                                        <p:cTn id="12" dur="300"/>
                                        <p:tgtEl>
                                          <p:spTgt spid="13"/>
                                        </p:tgtEl>
                                      </p:cBhvr>
                                    </p:animEffect>
                                  </p:childTnLst>
                                </p:cTn>
                              </p:par>
                              <p:par>
                                <p:cTn id="13" presetID="6" presetClass="emph" presetSubtype="0" autoRev="1" fill="hold" grpId="1" nodeType="withEffect">
                                  <p:stCondLst>
                                    <p:cond delay="300"/>
                                  </p:stCondLst>
                                  <p:childTnLst>
                                    <p:animScale>
                                      <p:cBhvr>
                                        <p:cTn id="14" dur="150" fill="hold"/>
                                        <p:tgtEl>
                                          <p:spTgt spid="13"/>
                                        </p:tgtEl>
                                      </p:cBhvr>
                                      <p:by x="110000" y="110000"/>
                                    </p:animScale>
                                  </p:childTnLst>
                                </p:cTn>
                              </p:par>
                              <p:par>
                                <p:cTn id="15" presetID="53" presetClass="entr" presetSubtype="16" fill="hold" grpId="0" nodeType="withEffect">
                                  <p:stCondLst>
                                    <p:cond delay="300"/>
                                  </p:stCondLst>
                                  <p:childTnLst>
                                    <p:set>
                                      <p:cBhvr>
                                        <p:cTn id="16" dur="1" fill="hold">
                                          <p:stCondLst>
                                            <p:cond delay="0"/>
                                          </p:stCondLst>
                                        </p:cTn>
                                        <p:tgtEl>
                                          <p:spTgt spid="12"/>
                                        </p:tgtEl>
                                        <p:attrNameLst>
                                          <p:attrName>style.visibility</p:attrName>
                                        </p:attrNameLst>
                                      </p:cBhvr>
                                      <p:to>
                                        <p:strVal val="visible"/>
                                      </p:to>
                                    </p:set>
                                    <p:anim calcmode="lin" valueType="num">
                                      <p:cBhvr>
                                        <p:cTn id="17" dur="300" fill="hold"/>
                                        <p:tgtEl>
                                          <p:spTgt spid="12"/>
                                        </p:tgtEl>
                                        <p:attrNameLst>
                                          <p:attrName>ppt_w</p:attrName>
                                        </p:attrNameLst>
                                      </p:cBhvr>
                                      <p:tavLst>
                                        <p:tav tm="0">
                                          <p:val>
                                            <p:fltVal val="0"/>
                                          </p:val>
                                        </p:tav>
                                        <p:tav tm="100000">
                                          <p:val>
                                            <p:strVal val="#ppt_w"/>
                                          </p:val>
                                        </p:tav>
                                      </p:tavLst>
                                    </p:anim>
                                    <p:anim calcmode="lin" valueType="num">
                                      <p:cBhvr>
                                        <p:cTn id="18" dur="300" fill="hold"/>
                                        <p:tgtEl>
                                          <p:spTgt spid="12"/>
                                        </p:tgtEl>
                                        <p:attrNameLst>
                                          <p:attrName>ppt_h</p:attrName>
                                        </p:attrNameLst>
                                      </p:cBhvr>
                                      <p:tavLst>
                                        <p:tav tm="0">
                                          <p:val>
                                            <p:fltVal val="0"/>
                                          </p:val>
                                        </p:tav>
                                        <p:tav tm="100000">
                                          <p:val>
                                            <p:strVal val="#ppt_h"/>
                                          </p:val>
                                        </p:tav>
                                      </p:tavLst>
                                    </p:anim>
                                    <p:animEffect transition="in" filter="fade">
                                      <p:cBhvr>
                                        <p:cTn id="19" dur="300"/>
                                        <p:tgtEl>
                                          <p:spTgt spid="12"/>
                                        </p:tgtEl>
                                      </p:cBhvr>
                                    </p:animEffect>
                                  </p:childTnLst>
                                </p:cTn>
                              </p:par>
                              <p:par>
                                <p:cTn id="20" presetID="6" presetClass="emph" presetSubtype="0" autoRev="1" fill="hold" grpId="1" nodeType="withEffect">
                                  <p:stCondLst>
                                    <p:cond delay="600"/>
                                  </p:stCondLst>
                                  <p:childTnLst>
                                    <p:animScale>
                                      <p:cBhvr>
                                        <p:cTn id="21" dur="150" fill="hold"/>
                                        <p:tgtEl>
                                          <p:spTgt spid="12"/>
                                        </p:tgtEl>
                                      </p:cBhvr>
                                      <p:by x="110000" y="110000"/>
                                    </p:animScale>
                                  </p:childTnLst>
                                </p:cTn>
                              </p:par>
                              <p:par>
                                <p:cTn id="22" presetID="53" presetClass="entr" presetSubtype="16" fill="hold" grpId="0" nodeType="withEffect">
                                  <p:stCondLst>
                                    <p:cond delay="600"/>
                                  </p:stCondLst>
                                  <p:childTnLst>
                                    <p:set>
                                      <p:cBhvr>
                                        <p:cTn id="23" dur="1" fill="hold">
                                          <p:stCondLst>
                                            <p:cond delay="0"/>
                                          </p:stCondLst>
                                        </p:cTn>
                                        <p:tgtEl>
                                          <p:spTgt spid="11"/>
                                        </p:tgtEl>
                                        <p:attrNameLst>
                                          <p:attrName>style.visibility</p:attrName>
                                        </p:attrNameLst>
                                      </p:cBhvr>
                                      <p:to>
                                        <p:strVal val="visible"/>
                                      </p:to>
                                    </p:set>
                                    <p:anim calcmode="lin" valueType="num">
                                      <p:cBhvr>
                                        <p:cTn id="24" dur="300" fill="hold"/>
                                        <p:tgtEl>
                                          <p:spTgt spid="11"/>
                                        </p:tgtEl>
                                        <p:attrNameLst>
                                          <p:attrName>ppt_w</p:attrName>
                                        </p:attrNameLst>
                                      </p:cBhvr>
                                      <p:tavLst>
                                        <p:tav tm="0">
                                          <p:val>
                                            <p:fltVal val="0"/>
                                          </p:val>
                                        </p:tav>
                                        <p:tav tm="100000">
                                          <p:val>
                                            <p:strVal val="#ppt_w"/>
                                          </p:val>
                                        </p:tav>
                                      </p:tavLst>
                                    </p:anim>
                                    <p:anim calcmode="lin" valueType="num">
                                      <p:cBhvr>
                                        <p:cTn id="25" dur="300" fill="hold"/>
                                        <p:tgtEl>
                                          <p:spTgt spid="11"/>
                                        </p:tgtEl>
                                        <p:attrNameLst>
                                          <p:attrName>ppt_h</p:attrName>
                                        </p:attrNameLst>
                                      </p:cBhvr>
                                      <p:tavLst>
                                        <p:tav tm="0">
                                          <p:val>
                                            <p:fltVal val="0"/>
                                          </p:val>
                                        </p:tav>
                                        <p:tav tm="100000">
                                          <p:val>
                                            <p:strVal val="#ppt_h"/>
                                          </p:val>
                                        </p:tav>
                                      </p:tavLst>
                                    </p:anim>
                                    <p:animEffect transition="in" filter="fade">
                                      <p:cBhvr>
                                        <p:cTn id="26" dur="300"/>
                                        <p:tgtEl>
                                          <p:spTgt spid="11"/>
                                        </p:tgtEl>
                                      </p:cBhvr>
                                    </p:animEffect>
                                  </p:childTnLst>
                                </p:cTn>
                              </p:par>
                              <p:par>
                                <p:cTn id="27" presetID="6" presetClass="emph" presetSubtype="0" autoRev="1" fill="hold" grpId="1" nodeType="withEffect">
                                  <p:stCondLst>
                                    <p:cond delay="900"/>
                                  </p:stCondLst>
                                  <p:childTnLst>
                                    <p:animScale>
                                      <p:cBhvr>
                                        <p:cTn id="28" dur="150" fill="hold"/>
                                        <p:tgtEl>
                                          <p:spTgt spid="11"/>
                                        </p:tgtEl>
                                      </p:cBhvr>
                                      <p:by x="110000" y="110000"/>
                                    </p:animScale>
                                  </p:childTnLst>
                                </p:cTn>
                              </p:par>
                              <p:par>
                                <p:cTn id="29" presetID="53" presetClass="entr" presetSubtype="16" fill="hold" grpId="0" nodeType="withEffect">
                                  <p:stCondLst>
                                    <p:cond delay="900"/>
                                  </p:stCondLst>
                                  <p:childTnLst>
                                    <p:set>
                                      <p:cBhvr>
                                        <p:cTn id="30" dur="1" fill="hold">
                                          <p:stCondLst>
                                            <p:cond delay="0"/>
                                          </p:stCondLst>
                                        </p:cTn>
                                        <p:tgtEl>
                                          <p:spTgt spid="9"/>
                                        </p:tgtEl>
                                        <p:attrNameLst>
                                          <p:attrName>style.visibility</p:attrName>
                                        </p:attrNameLst>
                                      </p:cBhvr>
                                      <p:to>
                                        <p:strVal val="visible"/>
                                      </p:to>
                                    </p:set>
                                    <p:anim calcmode="lin" valueType="num">
                                      <p:cBhvr>
                                        <p:cTn id="31" dur="300" fill="hold"/>
                                        <p:tgtEl>
                                          <p:spTgt spid="9"/>
                                        </p:tgtEl>
                                        <p:attrNameLst>
                                          <p:attrName>ppt_w</p:attrName>
                                        </p:attrNameLst>
                                      </p:cBhvr>
                                      <p:tavLst>
                                        <p:tav tm="0">
                                          <p:val>
                                            <p:fltVal val="0"/>
                                          </p:val>
                                        </p:tav>
                                        <p:tav tm="100000">
                                          <p:val>
                                            <p:strVal val="#ppt_w"/>
                                          </p:val>
                                        </p:tav>
                                      </p:tavLst>
                                    </p:anim>
                                    <p:anim calcmode="lin" valueType="num">
                                      <p:cBhvr>
                                        <p:cTn id="32" dur="300" fill="hold"/>
                                        <p:tgtEl>
                                          <p:spTgt spid="9"/>
                                        </p:tgtEl>
                                        <p:attrNameLst>
                                          <p:attrName>ppt_h</p:attrName>
                                        </p:attrNameLst>
                                      </p:cBhvr>
                                      <p:tavLst>
                                        <p:tav tm="0">
                                          <p:val>
                                            <p:fltVal val="0"/>
                                          </p:val>
                                        </p:tav>
                                        <p:tav tm="100000">
                                          <p:val>
                                            <p:strVal val="#ppt_h"/>
                                          </p:val>
                                        </p:tav>
                                      </p:tavLst>
                                    </p:anim>
                                    <p:animEffect transition="in" filter="fade">
                                      <p:cBhvr>
                                        <p:cTn id="33" dur="300"/>
                                        <p:tgtEl>
                                          <p:spTgt spid="9"/>
                                        </p:tgtEl>
                                      </p:cBhvr>
                                    </p:animEffect>
                                  </p:childTnLst>
                                </p:cTn>
                              </p:par>
                              <p:par>
                                <p:cTn id="34" presetID="6" presetClass="emph" presetSubtype="0" autoRev="1" fill="hold" grpId="1" nodeType="withEffect">
                                  <p:stCondLst>
                                    <p:cond delay="1200"/>
                                  </p:stCondLst>
                                  <p:childTnLst>
                                    <p:animScale>
                                      <p:cBhvr>
                                        <p:cTn id="35" dur="150" fill="hold"/>
                                        <p:tgtEl>
                                          <p:spTgt spid="9"/>
                                        </p:tgtEl>
                                      </p:cBhvr>
                                      <p:by x="110000" y="110000"/>
                                    </p:animScale>
                                  </p:childTnLst>
                                </p:cTn>
                              </p:par>
                              <p:par>
                                <p:cTn id="36" presetID="53" presetClass="entr" presetSubtype="16" fill="hold" grpId="0" nodeType="withEffect">
                                  <p:stCondLst>
                                    <p:cond delay="500"/>
                                  </p:stCondLst>
                                  <p:childTnLst>
                                    <p:set>
                                      <p:cBhvr>
                                        <p:cTn id="37" dur="1" fill="hold">
                                          <p:stCondLst>
                                            <p:cond delay="0"/>
                                          </p:stCondLst>
                                        </p:cTn>
                                        <p:tgtEl>
                                          <p:spTgt spid="14"/>
                                        </p:tgtEl>
                                        <p:attrNameLst>
                                          <p:attrName>style.visibility</p:attrName>
                                        </p:attrNameLst>
                                      </p:cBhvr>
                                      <p:to>
                                        <p:strVal val="visible"/>
                                      </p:to>
                                    </p:set>
                                    <p:anim calcmode="lin" valueType="num">
                                      <p:cBhvr>
                                        <p:cTn id="38" dur="300" fill="hold"/>
                                        <p:tgtEl>
                                          <p:spTgt spid="14"/>
                                        </p:tgtEl>
                                        <p:attrNameLst>
                                          <p:attrName>ppt_w</p:attrName>
                                        </p:attrNameLst>
                                      </p:cBhvr>
                                      <p:tavLst>
                                        <p:tav tm="0">
                                          <p:val>
                                            <p:fltVal val="0"/>
                                          </p:val>
                                        </p:tav>
                                        <p:tav tm="100000">
                                          <p:val>
                                            <p:strVal val="#ppt_w"/>
                                          </p:val>
                                        </p:tav>
                                      </p:tavLst>
                                    </p:anim>
                                    <p:anim calcmode="lin" valueType="num">
                                      <p:cBhvr>
                                        <p:cTn id="39" dur="300" fill="hold"/>
                                        <p:tgtEl>
                                          <p:spTgt spid="14"/>
                                        </p:tgtEl>
                                        <p:attrNameLst>
                                          <p:attrName>ppt_h</p:attrName>
                                        </p:attrNameLst>
                                      </p:cBhvr>
                                      <p:tavLst>
                                        <p:tav tm="0">
                                          <p:val>
                                            <p:fltVal val="0"/>
                                          </p:val>
                                        </p:tav>
                                        <p:tav tm="100000">
                                          <p:val>
                                            <p:strVal val="#ppt_h"/>
                                          </p:val>
                                        </p:tav>
                                      </p:tavLst>
                                    </p:anim>
                                    <p:animEffect transition="in" filter="fade">
                                      <p:cBhvr>
                                        <p:cTn id="40" dur="300"/>
                                        <p:tgtEl>
                                          <p:spTgt spid="14"/>
                                        </p:tgtEl>
                                      </p:cBhvr>
                                    </p:animEffect>
                                  </p:childTnLst>
                                </p:cTn>
                              </p:par>
                              <p:par>
                                <p:cTn id="41" presetID="6" presetClass="emph" presetSubtype="0" autoRev="1" fill="hold" grpId="1" nodeType="withEffect">
                                  <p:stCondLst>
                                    <p:cond delay="800"/>
                                  </p:stCondLst>
                                  <p:childTnLst>
                                    <p:animScale>
                                      <p:cBhvr>
                                        <p:cTn id="42" dur="150" fill="hold"/>
                                        <p:tgtEl>
                                          <p:spTgt spid="1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9" grpId="0" animBg="1"/>
      <p:bldP spid="9" grpId="1" animBg="1"/>
      <p:bldP spid="11" grpId="0" animBg="1"/>
      <p:bldP spid="11" grpId="1" animBg="1"/>
      <p:bldP spid="12" grpId="0" animBg="1"/>
      <p:bldP spid="12" grpId="1" animBg="1"/>
      <p:bldP spid="13" grpId="0" animBg="1"/>
      <p:bldP spid="13" grpId="1" animBg="1"/>
      <p:bldP spid="14" grpId="0"/>
      <p:bldP spid="14" grpId="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915988" y="338497"/>
            <a:ext cx="2575891" cy="57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通信图</a:t>
            </a:r>
            <a:r>
              <a:rPr lang="en-US" altLang="zh-CN" sz="1600" b="1" baseline="30000" dirty="0">
                <a:solidFill>
                  <a:srgbClr val="EA5514"/>
                </a:solidFill>
                <a:latin typeface="微软雅黑" pitchFamily="34" charset="-122"/>
                <a:ea typeface="微软雅黑" pitchFamily="34" charset="-122"/>
                <a:cs typeface="宋体" pitchFamily="2" charset="-122"/>
              </a:rPr>
              <a:t>[1]</a:t>
            </a:r>
          </a:p>
          <a:p>
            <a:endParaRPr lang="en-US" altLang="zh-CN" sz="1600" b="1" baseline="30000" dirty="0">
              <a:solidFill>
                <a:srgbClr val="EA5514"/>
              </a:solidFill>
              <a:latin typeface="微软雅黑" pitchFamily="34" charset="-122"/>
              <a:ea typeface="微软雅黑" pitchFamily="34" charset="-122"/>
              <a:cs typeface="宋体" pitchFamily="2" charset="-122"/>
            </a:endParaRPr>
          </a:p>
          <a:p>
            <a:endParaRPr lang="en-US" altLang="zh-CN" sz="1600" b="1" baseline="30000" dirty="0">
              <a:solidFill>
                <a:srgbClr val="EA5514"/>
              </a:solidFill>
              <a:latin typeface="微软雅黑" pitchFamily="34" charset="-122"/>
              <a:ea typeface="微软雅黑" pitchFamily="34" charset="-122"/>
              <a:cs typeface="宋体" pitchFamily="2" charset="-122"/>
            </a:endParaRPr>
          </a:p>
        </p:txBody>
      </p:sp>
      <p:sp>
        <p:nvSpPr>
          <p:cNvPr id="10" name="文本框 9">
            <a:extLst>
              <a:ext uri="{FF2B5EF4-FFF2-40B4-BE49-F238E27FC236}">
                <a16:creationId xmlns:a16="http://schemas.microsoft.com/office/drawing/2014/main" id="{904DE6AB-9B0B-4F94-843A-F3EA3A62FEBF}"/>
              </a:ext>
            </a:extLst>
          </p:cNvPr>
          <p:cNvSpPr txBox="1"/>
          <p:nvPr/>
        </p:nvSpPr>
        <p:spPr>
          <a:xfrm>
            <a:off x="745426" y="966592"/>
            <a:ext cx="7953785" cy="3367397"/>
          </a:xfrm>
          <a:prstGeom prst="rect">
            <a:avLst/>
          </a:prstGeom>
          <a:noFill/>
        </p:spPr>
        <p:txBody>
          <a:bodyPr wrap="square">
            <a:spAutoFit/>
          </a:bodyPr>
          <a:lstStyle/>
          <a:p>
            <a:pPr>
              <a:lnSpc>
                <a:spcPct val="150000"/>
              </a:lnSpc>
            </a:pPr>
            <a:r>
              <a:rPr lang="en-US" altLang="zh-CN" sz="1800" b="1" dirty="0">
                <a:latin typeface="微软雅黑" panose="020B0503020204020204" pitchFamily="34" charset="-122"/>
                <a:ea typeface="微软雅黑" panose="020B0503020204020204" pitchFamily="34" charset="-122"/>
              </a:rPr>
              <a:t>4</a:t>
            </a:r>
            <a:r>
              <a:rPr lang="zh-CN" altLang="en-US" sz="1800" b="1" dirty="0">
                <a:latin typeface="微软雅黑" panose="020B0503020204020204" pitchFamily="34" charset="-122"/>
                <a:ea typeface="微软雅黑" panose="020B0503020204020204" pitchFamily="34" charset="-122"/>
              </a:rPr>
              <a:t>、消息</a:t>
            </a:r>
          </a:p>
          <a:p>
            <a:pPr>
              <a:lnSpc>
                <a:spcPct val="150000"/>
              </a:lnSpc>
            </a:pPr>
            <a:r>
              <a:rPr lang="zh-CN" altLang="en-US" b="1" dirty="0">
                <a:latin typeface="微软雅黑" panose="020B0503020204020204" pitchFamily="34" charset="-122"/>
                <a:ea typeface="微软雅黑" panose="020B0503020204020204" pitchFamily="34" charset="-122"/>
              </a:rPr>
              <a:t>        消息（</a:t>
            </a:r>
            <a:r>
              <a:rPr lang="en-US" altLang="zh-CN" b="1" dirty="0">
                <a:latin typeface="微软雅黑" panose="020B0503020204020204" pitchFamily="34" charset="-122"/>
                <a:ea typeface="微软雅黑" panose="020B0503020204020204" pitchFamily="34" charset="-122"/>
              </a:rPr>
              <a:t>Message</a:t>
            </a:r>
            <a:r>
              <a:rPr lang="zh-CN" altLang="en-US" b="1" dirty="0">
                <a:latin typeface="微软雅黑" panose="020B0503020204020204" pitchFamily="34" charset="-122"/>
                <a:ea typeface="微软雅黑" panose="020B0503020204020204" pitchFamily="34" charset="-122"/>
              </a:rPr>
              <a:t>）的含义与顺序图中的消息基本类似。在协作图中，不带有消息的协作图标明了交互作用发生的上下文，而不表示交互。它可以用来表示单一操作的上下文，甚至可以表示一个或一组类中所有操作的上下文。如果关联线上标有消息，图形就可以表示一个交互。</a:t>
            </a:r>
            <a:endParaRPr lang="en-US" altLang="zh-CN" b="1" dirty="0">
              <a:latin typeface="微软雅黑" panose="020B0503020204020204" pitchFamily="34" charset="-122"/>
              <a:ea typeface="微软雅黑" panose="020B0503020204020204" pitchFamily="34" charset="-122"/>
            </a:endParaRPr>
          </a:p>
          <a:p>
            <a:pPr>
              <a:lnSpc>
                <a:spcPct val="150000"/>
              </a:lnSpc>
            </a:pPr>
            <a:endParaRPr lang="en-US" altLang="zh-CN" sz="1800" b="1" dirty="0">
              <a:latin typeface="微软雅黑" panose="020B0503020204020204" pitchFamily="34" charset="-122"/>
              <a:ea typeface="微软雅黑" panose="020B0503020204020204" pitchFamily="34" charset="-122"/>
            </a:endParaRPr>
          </a:p>
          <a:p>
            <a:pPr>
              <a:lnSpc>
                <a:spcPct val="150000"/>
              </a:lnSpc>
            </a:pPr>
            <a:r>
              <a:rPr lang="zh-CN" altLang="en-US" sz="1800" b="1" dirty="0">
                <a:latin typeface="微软雅黑" panose="020B0503020204020204" pitchFamily="34" charset="-122"/>
                <a:ea typeface="微软雅黑" panose="020B0503020204020204" pitchFamily="34" charset="-122"/>
              </a:rPr>
              <a:t>        利用消息可以完成很多任务，可以顺序执行、添加条件限制发送、创建带有消息的对象实例和执行迭代。 </a:t>
            </a:r>
          </a:p>
        </p:txBody>
      </p:sp>
      <p:sp>
        <p:nvSpPr>
          <p:cNvPr id="9" name="Oval 6">
            <a:extLst>
              <a:ext uri="{FF2B5EF4-FFF2-40B4-BE49-F238E27FC236}">
                <a16:creationId xmlns:a16="http://schemas.microsoft.com/office/drawing/2014/main" id="{03603042-E641-4893-85C2-6496C51C32F8}"/>
              </a:ext>
            </a:extLst>
          </p:cNvPr>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11" name="Oval 3">
            <a:extLst>
              <a:ext uri="{FF2B5EF4-FFF2-40B4-BE49-F238E27FC236}">
                <a16:creationId xmlns:a16="http://schemas.microsoft.com/office/drawing/2014/main" id="{B5C5C3EE-C4A0-437E-BAB3-AEC26934308E}"/>
              </a:ext>
            </a:extLst>
          </p:cNvPr>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12" name="Oval 4">
            <a:extLst>
              <a:ext uri="{FF2B5EF4-FFF2-40B4-BE49-F238E27FC236}">
                <a16:creationId xmlns:a16="http://schemas.microsoft.com/office/drawing/2014/main" id="{474D41C8-8A5D-4511-A4CD-28D9F3889FB7}"/>
              </a:ext>
            </a:extLst>
          </p:cNvPr>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13" name="Oval 5">
            <a:extLst>
              <a:ext uri="{FF2B5EF4-FFF2-40B4-BE49-F238E27FC236}">
                <a16:creationId xmlns:a16="http://schemas.microsoft.com/office/drawing/2014/main" id="{6BFD0075-3FAF-4DE5-B121-42856D248ADC}"/>
              </a:ext>
            </a:extLst>
          </p:cNvPr>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14" name="Rectangle 39">
            <a:extLst>
              <a:ext uri="{FF2B5EF4-FFF2-40B4-BE49-F238E27FC236}">
                <a16:creationId xmlns:a16="http://schemas.microsoft.com/office/drawing/2014/main" id="{477E373D-A1D6-4017-BFA6-0CDB775821B5}"/>
              </a:ext>
            </a:extLst>
          </p:cNvPr>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03</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5082083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ppt_w</p:attrName>
                                        </p:attrNameLst>
                                      </p:cBhvr>
                                      <p:tavLst>
                                        <p:tav tm="0">
                                          <p:val>
                                            <p:fltVal val="0"/>
                                          </p:val>
                                        </p:tav>
                                        <p:tav tm="100000">
                                          <p:val>
                                            <p:strVal val="#ppt_w"/>
                                          </p:val>
                                        </p:tav>
                                      </p:tavLst>
                                    </p:anim>
                                    <p:anim calcmode="lin" valueType="num">
                                      <p:cBhvr>
                                        <p:cTn id="11" dur="300" fill="hold"/>
                                        <p:tgtEl>
                                          <p:spTgt spid="13"/>
                                        </p:tgtEl>
                                        <p:attrNameLst>
                                          <p:attrName>ppt_h</p:attrName>
                                        </p:attrNameLst>
                                      </p:cBhvr>
                                      <p:tavLst>
                                        <p:tav tm="0">
                                          <p:val>
                                            <p:fltVal val="0"/>
                                          </p:val>
                                        </p:tav>
                                        <p:tav tm="100000">
                                          <p:val>
                                            <p:strVal val="#ppt_h"/>
                                          </p:val>
                                        </p:tav>
                                      </p:tavLst>
                                    </p:anim>
                                    <p:animEffect transition="in" filter="fade">
                                      <p:cBhvr>
                                        <p:cTn id="12" dur="300"/>
                                        <p:tgtEl>
                                          <p:spTgt spid="13"/>
                                        </p:tgtEl>
                                      </p:cBhvr>
                                    </p:animEffect>
                                  </p:childTnLst>
                                </p:cTn>
                              </p:par>
                              <p:par>
                                <p:cTn id="13" presetID="6" presetClass="emph" presetSubtype="0" autoRev="1" fill="hold" grpId="1" nodeType="withEffect">
                                  <p:stCondLst>
                                    <p:cond delay="300"/>
                                  </p:stCondLst>
                                  <p:childTnLst>
                                    <p:animScale>
                                      <p:cBhvr>
                                        <p:cTn id="14" dur="150" fill="hold"/>
                                        <p:tgtEl>
                                          <p:spTgt spid="13"/>
                                        </p:tgtEl>
                                      </p:cBhvr>
                                      <p:by x="110000" y="110000"/>
                                    </p:animScale>
                                  </p:childTnLst>
                                </p:cTn>
                              </p:par>
                              <p:par>
                                <p:cTn id="15" presetID="53" presetClass="entr" presetSubtype="16" fill="hold" grpId="0" nodeType="withEffect">
                                  <p:stCondLst>
                                    <p:cond delay="300"/>
                                  </p:stCondLst>
                                  <p:childTnLst>
                                    <p:set>
                                      <p:cBhvr>
                                        <p:cTn id="16" dur="1" fill="hold">
                                          <p:stCondLst>
                                            <p:cond delay="0"/>
                                          </p:stCondLst>
                                        </p:cTn>
                                        <p:tgtEl>
                                          <p:spTgt spid="12"/>
                                        </p:tgtEl>
                                        <p:attrNameLst>
                                          <p:attrName>style.visibility</p:attrName>
                                        </p:attrNameLst>
                                      </p:cBhvr>
                                      <p:to>
                                        <p:strVal val="visible"/>
                                      </p:to>
                                    </p:set>
                                    <p:anim calcmode="lin" valueType="num">
                                      <p:cBhvr>
                                        <p:cTn id="17" dur="300" fill="hold"/>
                                        <p:tgtEl>
                                          <p:spTgt spid="12"/>
                                        </p:tgtEl>
                                        <p:attrNameLst>
                                          <p:attrName>ppt_w</p:attrName>
                                        </p:attrNameLst>
                                      </p:cBhvr>
                                      <p:tavLst>
                                        <p:tav tm="0">
                                          <p:val>
                                            <p:fltVal val="0"/>
                                          </p:val>
                                        </p:tav>
                                        <p:tav tm="100000">
                                          <p:val>
                                            <p:strVal val="#ppt_w"/>
                                          </p:val>
                                        </p:tav>
                                      </p:tavLst>
                                    </p:anim>
                                    <p:anim calcmode="lin" valueType="num">
                                      <p:cBhvr>
                                        <p:cTn id="18" dur="300" fill="hold"/>
                                        <p:tgtEl>
                                          <p:spTgt spid="12"/>
                                        </p:tgtEl>
                                        <p:attrNameLst>
                                          <p:attrName>ppt_h</p:attrName>
                                        </p:attrNameLst>
                                      </p:cBhvr>
                                      <p:tavLst>
                                        <p:tav tm="0">
                                          <p:val>
                                            <p:fltVal val="0"/>
                                          </p:val>
                                        </p:tav>
                                        <p:tav tm="100000">
                                          <p:val>
                                            <p:strVal val="#ppt_h"/>
                                          </p:val>
                                        </p:tav>
                                      </p:tavLst>
                                    </p:anim>
                                    <p:animEffect transition="in" filter="fade">
                                      <p:cBhvr>
                                        <p:cTn id="19" dur="300"/>
                                        <p:tgtEl>
                                          <p:spTgt spid="12"/>
                                        </p:tgtEl>
                                      </p:cBhvr>
                                    </p:animEffect>
                                  </p:childTnLst>
                                </p:cTn>
                              </p:par>
                              <p:par>
                                <p:cTn id="20" presetID="6" presetClass="emph" presetSubtype="0" autoRev="1" fill="hold" grpId="1" nodeType="withEffect">
                                  <p:stCondLst>
                                    <p:cond delay="600"/>
                                  </p:stCondLst>
                                  <p:childTnLst>
                                    <p:animScale>
                                      <p:cBhvr>
                                        <p:cTn id="21" dur="150" fill="hold"/>
                                        <p:tgtEl>
                                          <p:spTgt spid="12"/>
                                        </p:tgtEl>
                                      </p:cBhvr>
                                      <p:by x="110000" y="110000"/>
                                    </p:animScale>
                                  </p:childTnLst>
                                </p:cTn>
                              </p:par>
                              <p:par>
                                <p:cTn id="22" presetID="53" presetClass="entr" presetSubtype="16" fill="hold" grpId="0" nodeType="withEffect">
                                  <p:stCondLst>
                                    <p:cond delay="600"/>
                                  </p:stCondLst>
                                  <p:childTnLst>
                                    <p:set>
                                      <p:cBhvr>
                                        <p:cTn id="23" dur="1" fill="hold">
                                          <p:stCondLst>
                                            <p:cond delay="0"/>
                                          </p:stCondLst>
                                        </p:cTn>
                                        <p:tgtEl>
                                          <p:spTgt spid="11"/>
                                        </p:tgtEl>
                                        <p:attrNameLst>
                                          <p:attrName>style.visibility</p:attrName>
                                        </p:attrNameLst>
                                      </p:cBhvr>
                                      <p:to>
                                        <p:strVal val="visible"/>
                                      </p:to>
                                    </p:set>
                                    <p:anim calcmode="lin" valueType="num">
                                      <p:cBhvr>
                                        <p:cTn id="24" dur="300" fill="hold"/>
                                        <p:tgtEl>
                                          <p:spTgt spid="11"/>
                                        </p:tgtEl>
                                        <p:attrNameLst>
                                          <p:attrName>ppt_w</p:attrName>
                                        </p:attrNameLst>
                                      </p:cBhvr>
                                      <p:tavLst>
                                        <p:tav tm="0">
                                          <p:val>
                                            <p:fltVal val="0"/>
                                          </p:val>
                                        </p:tav>
                                        <p:tav tm="100000">
                                          <p:val>
                                            <p:strVal val="#ppt_w"/>
                                          </p:val>
                                        </p:tav>
                                      </p:tavLst>
                                    </p:anim>
                                    <p:anim calcmode="lin" valueType="num">
                                      <p:cBhvr>
                                        <p:cTn id="25" dur="300" fill="hold"/>
                                        <p:tgtEl>
                                          <p:spTgt spid="11"/>
                                        </p:tgtEl>
                                        <p:attrNameLst>
                                          <p:attrName>ppt_h</p:attrName>
                                        </p:attrNameLst>
                                      </p:cBhvr>
                                      <p:tavLst>
                                        <p:tav tm="0">
                                          <p:val>
                                            <p:fltVal val="0"/>
                                          </p:val>
                                        </p:tav>
                                        <p:tav tm="100000">
                                          <p:val>
                                            <p:strVal val="#ppt_h"/>
                                          </p:val>
                                        </p:tav>
                                      </p:tavLst>
                                    </p:anim>
                                    <p:animEffect transition="in" filter="fade">
                                      <p:cBhvr>
                                        <p:cTn id="26" dur="300"/>
                                        <p:tgtEl>
                                          <p:spTgt spid="11"/>
                                        </p:tgtEl>
                                      </p:cBhvr>
                                    </p:animEffect>
                                  </p:childTnLst>
                                </p:cTn>
                              </p:par>
                              <p:par>
                                <p:cTn id="27" presetID="6" presetClass="emph" presetSubtype="0" autoRev="1" fill="hold" grpId="1" nodeType="withEffect">
                                  <p:stCondLst>
                                    <p:cond delay="900"/>
                                  </p:stCondLst>
                                  <p:childTnLst>
                                    <p:animScale>
                                      <p:cBhvr>
                                        <p:cTn id="28" dur="150" fill="hold"/>
                                        <p:tgtEl>
                                          <p:spTgt spid="11"/>
                                        </p:tgtEl>
                                      </p:cBhvr>
                                      <p:by x="110000" y="110000"/>
                                    </p:animScale>
                                  </p:childTnLst>
                                </p:cTn>
                              </p:par>
                              <p:par>
                                <p:cTn id="29" presetID="53" presetClass="entr" presetSubtype="16" fill="hold" grpId="0" nodeType="withEffect">
                                  <p:stCondLst>
                                    <p:cond delay="900"/>
                                  </p:stCondLst>
                                  <p:childTnLst>
                                    <p:set>
                                      <p:cBhvr>
                                        <p:cTn id="30" dur="1" fill="hold">
                                          <p:stCondLst>
                                            <p:cond delay="0"/>
                                          </p:stCondLst>
                                        </p:cTn>
                                        <p:tgtEl>
                                          <p:spTgt spid="9"/>
                                        </p:tgtEl>
                                        <p:attrNameLst>
                                          <p:attrName>style.visibility</p:attrName>
                                        </p:attrNameLst>
                                      </p:cBhvr>
                                      <p:to>
                                        <p:strVal val="visible"/>
                                      </p:to>
                                    </p:set>
                                    <p:anim calcmode="lin" valueType="num">
                                      <p:cBhvr>
                                        <p:cTn id="31" dur="300" fill="hold"/>
                                        <p:tgtEl>
                                          <p:spTgt spid="9"/>
                                        </p:tgtEl>
                                        <p:attrNameLst>
                                          <p:attrName>ppt_w</p:attrName>
                                        </p:attrNameLst>
                                      </p:cBhvr>
                                      <p:tavLst>
                                        <p:tav tm="0">
                                          <p:val>
                                            <p:fltVal val="0"/>
                                          </p:val>
                                        </p:tav>
                                        <p:tav tm="100000">
                                          <p:val>
                                            <p:strVal val="#ppt_w"/>
                                          </p:val>
                                        </p:tav>
                                      </p:tavLst>
                                    </p:anim>
                                    <p:anim calcmode="lin" valueType="num">
                                      <p:cBhvr>
                                        <p:cTn id="32" dur="300" fill="hold"/>
                                        <p:tgtEl>
                                          <p:spTgt spid="9"/>
                                        </p:tgtEl>
                                        <p:attrNameLst>
                                          <p:attrName>ppt_h</p:attrName>
                                        </p:attrNameLst>
                                      </p:cBhvr>
                                      <p:tavLst>
                                        <p:tav tm="0">
                                          <p:val>
                                            <p:fltVal val="0"/>
                                          </p:val>
                                        </p:tav>
                                        <p:tav tm="100000">
                                          <p:val>
                                            <p:strVal val="#ppt_h"/>
                                          </p:val>
                                        </p:tav>
                                      </p:tavLst>
                                    </p:anim>
                                    <p:animEffect transition="in" filter="fade">
                                      <p:cBhvr>
                                        <p:cTn id="33" dur="300"/>
                                        <p:tgtEl>
                                          <p:spTgt spid="9"/>
                                        </p:tgtEl>
                                      </p:cBhvr>
                                    </p:animEffect>
                                  </p:childTnLst>
                                </p:cTn>
                              </p:par>
                              <p:par>
                                <p:cTn id="34" presetID="6" presetClass="emph" presetSubtype="0" autoRev="1" fill="hold" grpId="1" nodeType="withEffect">
                                  <p:stCondLst>
                                    <p:cond delay="1200"/>
                                  </p:stCondLst>
                                  <p:childTnLst>
                                    <p:animScale>
                                      <p:cBhvr>
                                        <p:cTn id="35" dur="150" fill="hold"/>
                                        <p:tgtEl>
                                          <p:spTgt spid="9"/>
                                        </p:tgtEl>
                                      </p:cBhvr>
                                      <p:by x="110000" y="110000"/>
                                    </p:animScale>
                                  </p:childTnLst>
                                </p:cTn>
                              </p:par>
                              <p:par>
                                <p:cTn id="36" presetID="53" presetClass="entr" presetSubtype="16" fill="hold" grpId="0" nodeType="withEffect">
                                  <p:stCondLst>
                                    <p:cond delay="500"/>
                                  </p:stCondLst>
                                  <p:childTnLst>
                                    <p:set>
                                      <p:cBhvr>
                                        <p:cTn id="37" dur="1" fill="hold">
                                          <p:stCondLst>
                                            <p:cond delay="0"/>
                                          </p:stCondLst>
                                        </p:cTn>
                                        <p:tgtEl>
                                          <p:spTgt spid="14"/>
                                        </p:tgtEl>
                                        <p:attrNameLst>
                                          <p:attrName>style.visibility</p:attrName>
                                        </p:attrNameLst>
                                      </p:cBhvr>
                                      <p:to>
                                        <p:strVal val="visible"/>
                                      </p:to>
                                    </p:set>
                                    <p:anim calcmode="lin" valueType="num">
                                      <p:cBhvr>
                                        <p:cTn id="38" dur="300" fill="hold"/>
                                        <p:tgtEl>
                                          <p:spTgt spid="14"/>
                                        </p:tgtEl>
                                        <p:attrNameLst>
                                          <p:attrName>ppt_w</p:attrName>
                                        </p:attrNameLst>
                                      </p:cBhvr>
                                      <p:tavLst>
                                        <p:tav tm="0">
                                          <p:val>
                                            <p:fltVal val="0"/>
                                          </p:val>
                                        </p:tav>
                                        <p:tav tm="100000">
                                          <p:val>
                                            <p:strVal val="#ppt_w"/>
                                          </p:val>
                                        </p:tav>
                                      </p:tavLst>
                                    </p:anim>
                                    <p:anim calcmode="lin" valueType="num">
                                      <p:cBhvr>
                                        <p:cTn id="39" dur="300" fill="hold"/>
                                        <p:tgtEl>
                                          <p:spTgt spid="14"/>
                                        </p:tgtEl>
                                        <p:attrNameLst>
                                          <p:attrName>ppt_h</p:attrName>
                                        </p:attrNameLst>
                                      </p:cBhvr>
                                      <p:tavLst>
                                        <p:tav tm="0">
                                          <p:val>
                                            <p:fltVal val="0"/>
                                          </p:val>
                                        </p:tav>
                                        <p:tav tm="100000">
                                          <p:val>
                                            <p:strVal val="#ppt_h"/>
                                          </p:val>
                                        </p:tav>
                                      </p:tavLst>
                                    </p:anim>
                                    <p:animEffect transition="in" filter="fade">
                                      <p:cBhvr>
                                        <p:cTn id="40" dur="300"/>
                                        <p:tgtEl>
                                          <p:spTgt spid="14"/>
                                        </p:tgtEl>
                                      </p:cBhvr>
                                    </p:animEffect>
                                  </p:childTnLst>
                                </p:cTn>
                              </p:par>
                              <p:par>
                                <p:cTn id="41" presetID="6" presetClass="emph" presetSubtype="0" autoRev="1" fill="hold" grpId="1" nodeType="withEffect">
                                  <p:stCondLst>
                                    <p:cond delay="800"/>
                                  </p:stCondLst>
                                  <p:childTnLst>
                                    <p:animScale>
                                      <p:cBhvr>
                                        <p:cTn id="42" dur="150" fill="hold"/>
                                        <p:tgtEl>
                                          <p:spTgt spid="1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9" grpId="0" animBg="1"/>
      <p:bldP spid="9" grpId="1" animBg="1"/>
      <p:bldP spid="11" grpId="0" animBg="1"/>
      <p:bldP spid="11" grpId="1" animBg="1"/>
      <p:bldP spid="12" grpId="0" animBg="1"/>
      <p:bldP spid="12" grpId="1" animBg="1"/>
      <p:bldP spid="13" grpId="0" animBg="1"/>
      <p:bldP spid="13" grpId="1" animBg="1"/>
      <p:bldP spid="14" grpId="0"/>
      <p:bldP spid="14" grpId="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915988" y="338497"/>
            <a:ext cx="2575891" cy="57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通信图</a:t>
            </a:r>
            <a:r>
              <a:rPr lang="en-US" altLang="zh-CN" sz="1600" b="1" baseline="30000" dirty="0">
                <a:solidFill>
                  <a:srgbClr val="EA5514"/>
                </a:solidFill>
                <a:latin typeface="微软雅黑" pitchFamily="34" charset="-122"/>
                <a:ea typeface="微软雅黑" pitchFamily="34" charset="-122"/>
                <a:cs typeface="宋体" pitchFamily="2" charset="-122"/>
              </a:rPr>
              <a:t>[1]</a:t>
            </a:r>
          </a:p>
          <a:p>
            <a:endParaRPr lang="en-US" altLang="zh-CN" sz="1600" b="1" baseline="30000" dirty="0">
              <a:solidFill>
                <a:srgbClr val="EA5514"/>
              </a:solidFill>
              <a:latin typeface="微软雅黑" pitchFamily="34" charset="-122"/>
              <a:ea typeface="微软雅黑" pitchFamily="34" charset="-122"/>
              <a:cs typeface="宋体" pitchFamily="2" charset="-122"/>
            </a:endParaRPr>
          </a:p>
          <a:p>
            <a:endParaRPr lang="en-US" altLang="zh-CN" sz="1600" b="1" baseline="30000" dirty="0">
              <a:solidFill>
                <a:srgbClr val="EA5514"/>
              </a:solidFill>
              <a:latin typeface="微软雅黑" pitchFamily="34" charset="-122"/>
              <a:ea typeface="微软雅黑" pitchFamily="34" charset="-122"/>
              <a:cs typeface="宋体" pitchFamily="2" charset="-122"/>
            </a:endParaRPr>
          </a:p>
        </p:txBody>
      </p:sp>
      <p:sp>
        <p:nvSpPr>
          <p:cNvPr id="10" name="文本框 9">
            <a:extLst>
              <a:ext uri="{FF2B5EF4-FFF2-40B4-BE49-F238E27FC236}">
                <a16:creationId xmlns:a16="http://schemas.microsoft.com/office/drawing/2014/main" id="{904DE6AB-9B0B-4F94-843A-F3EA3A62FEBF}"/>
              </a:ext>
            </a:extLst>
          </p:cNvPr>
          <p:cNvSpPr txBox="1"/>
          <p:nvPr/>
        </p:nvSpPr>
        <p:spPr>
          <a:xfrm>
            <a:off x="732812" y="717457"/>
            <a:ext cx="7953785" cy="1289905"/>
          </a:xfrm>
          <a:prstGeom prst="rect">
            <a:avLst/>
          </a:prstGeom>
          <a:noFill/>
        </p:spPr>
        <p:txBody>
          <a:bodyPr wrap="square">
            <a:spAutoFit/>
          </a:bodyPr>
          <a:lstStyle/>
          <a:p>
            <a:pPr>
              <a:lnSpc>
                <a:spcPct val="150000"/>
              </a:lnSpc>
            </a:pPr>
            <a:r>
              <a:rPr lang="en-US" altLang="zh-CN" sz="1800" b="1" dirty="0">
                <a:latin typeface="微软雅黑" panose="020B0503020204020204" pitchFamily="34" charset="-122"/>
                <a:ea typeface="微软雅黑" panose="020B0503020204020204" pitchFamily="34" charset="-122"/>
              </a:rPr>
              <a:t>1</a:t>
            </a:r>
            <a:r>
              <a:rPr lang="zh-CN" altLang="en-US" sz="1800" b="1" dirty="0">
                <a:latin typeface="微软雅黑" panose="020B0503020204020204" pitchFamily="34" charset="-122"/>
                <a:ea typeface="微软雅黑" panose="020B0503020204020204" pitchFamily="34" charset="-122"/>
              </a:rPr>
              <a:t>、序列化</a:t>
            </a:r>
          </a:p>
          <a:p>
            <a:pPr>
              <a:lnSpc>
                <a:spcPct val="150000"/>
              </a:lnSpc>
            </a:pPr>
            <a:r>
              <a:rPr lang="zh-CN" altLang="en-US" sz="1800" b="1" dirty="0">
                <a:latin typeface="微软雅黑" panose="020B0503020204020204" pitchFamily="34" charset="-122"/>
                <a:ea typeface="微软雅黑" panose="020B0503020204020204" pitchFamily="34" charset="-122"/>
              </a:rPr>
              <a:t>    序列化消息只需要在消息前添加序列号，默认情况下即可。这也是最简单的方式，消息会按照要执行的顺序排序。</a:t>
            </a:r>
          </a:p>
        </p:txBody>
      </p:sp>
      <p:pic>
        <p:nvPicPr>
          <p:cNvPr id="9" name="Picture 4">
            <a:extLst>
              <a:ext uri="{FF2B5EF4-FFF2-40B4-BE49-F238E27FC236}">
                <a16:creationId xmlns:a16="http://schemas.microsoft.com/office/drawing/2014/main" id="{17F98C7C-F526-45EE-9486-ABF447E2C3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79" y="2231884"/>
            <a:ext cx="3600400" cy="267531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文本框 10">
            <a:extLst>
              <a:ext uri="{FF2B5EF4-FFF2-40B4-BE49-F238E27FC236}">
                <a16:creationId xmlns:a16="http://schemas.microsoft.com/office/drawing/2014/main" id="{03BA44F4-5F11-4DCA-B166-5544D63659C0}"/>
              </a:ext>
            </a:extLst>
          </p:cNvPr>
          <p:cNvSpPr txBox="1"/>
          <p:nvPr/>
        </p:nvSpPr>
        <p:spPr>
          <a:xfrm>
            <a:off x="5940153" y="3255581"/>
            <a:ext cx="1512168" cy="307777"/>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成绩查询通信图</a:t>
            </a:r>
          </a:p>
        </p:txBody>
      </p:sp>
      <p:sp>
        <p:nvSpPr>
          <p:cNvPr id="12" name="Oval 6">
            <a:extLst>
              <a:ext uri="{FF2B5EF4-FFF2-40B4-BE49-F238E27FC236}">
                <a16:creationId xmlns:a16="http://schemas.microsoft.com/office/drawing/2014/main" id="{37EDC8FA-A1C4-4F5D-96DD-A9DBE7BCC2A0}"/>
              </a:ext>
            </a:extLst>
          </p:cNvPr>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13" name="Oval 3">
            <a:extLst>
              <a:ext uri="{FF2B5EF4-FFF2-40B4-BE49-F238E27FC236}">
                <a16:creationId xmlns:a16="http://schemas.microsoft.com/office/drawing/2014/main" id="{84A35182-F166-4939-9AFC-24036C98EDAC}"/>
              </a:ext>
            </a:extLst>
          </p:cNvPr>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14" name="Oval 4">
            <a:extLst>
              <a:ext uri="{FF2B5EF4-FFF2-40B4-BE49-F238E27FC236}">
                <a16:creationId xmlns:a16="http://schemas.microsoft.com/office/drawing/2014/main" id="{C418DF32-1F8D-4C45-BABD-5E29AF2C3FD7}"/>
              </a:ext>
            </a:extLst>
          </p:cNvPr>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15" name="Oval 5">
            <a:extLst>
              <a:ext uri="{FF2B5EF4-FFF2-40B4-BE49-F238E27FC236}">
                <a16:creationId xmlns:a16="http://schemas.microsoft.com/office/drawing/2014/main" id="{7957278D-9487-4BFF-821B-3AFDCACCDA1D}"/>
              </a:ext>
            </a:extLst>
          </p:cNvPr>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16" name="Rectangle 39">
            <a:extLst>
              <a:ext uri="{FF2B5EF4-FFF2-40B4-BE49-F238E27FC236}">
                <a16:creationId xmlns:a16="http://schemas.microsoft.com/office/drawing/2014/main" id="{7F6530C4-752C-4038-9A5B-4A379B39DBA5}"/>
              </a:ext>
            </a:extLst>
          </p:cNvPr>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03</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8339701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 calcmode="lin" valueType="num">
                                      <p:cBhvr>
                                        <p:cTn id="10" dur="300" fill="hold"/>
                                        <p:tgtEl>
                                          <p:spTgt spid="15"/>
                                        </p:tgtEl>
                                        <p:attrNameLst>
                                          <p:attrName>ppt_w</p:attrName>
                                        </p:attrNameLst>
                                      </p:cBhvr>
                                      <p:tavLst>
                                        <p:tav tm="0">
                                          <p:val>
                                            <p:fltVal val="0"/>
                                          </p:val>
                                        </p:tav>
                                        <p:tav tm="100000">
                                          <p:val>
                                            <p:strVal val="#ppt_w"/>
                                          </p:val>
                                        </p:tav>
                                      </p:tavLst>
                                    </p:anim>
                                    <p:anim calcmode="lin" valueType="num">
                                      <p:cBhvr>
                                        <p:cTn id="11" dur="300" fill="hold"/>
                                        <p:tgtEl>
                                          <p:spTgt spid="15"/>
                                        </p:tgtEl>
                                        <p:attrNameLst>
                                          <p:attrName>ppt_h</p:attrName>
                                        </p:attrNameLst>
                                      </p:cBhvr>
                                      <p:tavLst>
                                        <p:tav tm="0">
                                          <p:val>
                                            <p:fltVal val="0"/>
                                          </p:val>
                                        </p:tav>
                                        <p:tav tm="100000">
                                          <p:val>
                                            <p:strVal val="#ppt_h"/>
                                          </p:val>
                                        </p:tav>
                                      </p:tavLst>
                                    </p:anim>
                                    <p:animEffect transition="in" filter="fade">
                                      <p:cBhvr>
                                        <p:cTn id="12" dur="300"/>
                                        <p:tgtEl>
                                          <p:spTgt spid="15"/>
                                        </p:tgtEl>
                                      </p:cBhvr>
                                    </p:animEffect>
                                  </p:childTnLst>
                                </p:cTn>
                              </p:par>
                              <p:par>
                                <p:cTn id="13" presetID="6" presetClass="emph" presetSubtype="0" autoRev="1" fill="hold" grpId="1" nodeType="withEffect">
                                  <p:stCondLst>
                                    <p:cond delay="300"/>
                                  </p:stCondLst>
                                  <p:childTnLst>
                                    <p:animScale>
                                      <p:cBhvr>
                                        <p:cTn id="14" dur="150" fill="hold"/>
                                        <p:tgtEl>
                                          <p:spTgt spid="15"/>
                                        </p:tgtEl>
                                      </p:cBhvr>
                                      <p:by x="110000" y="110000"/>
                                    </p:animScale>
                                  </p:childTnLst>
                                </p:cTn>
                              </p:par>
                              <p:par>
                                <p:cTn id="15" presetID="53" presetClass="entr" presetSubtype="16" fill="hold" grpId="0" nodeType="withEffect">
                                  <p:stCondLst>
                                    <p:cond delay="300"/>
                                  </p:stCondLst>
                                  <p:childTnLst>
                                    <p:set>
                                      <p:cBhvr>
                                        <p:cTn id="16" dur="1" fill="hold">
                                          <p:stCondLst>
                                            <p:cond delay="0"/>
                                          </p:stCondLst>
                                        </p:cTn>
                                        <p:tgtEl>
                                          <p:spTgt spid="14"/>
                                        </p:tgtEl>
                                        <p:attrNameLst>
                                          <p:attrName>style.visibility</p:attrName>
                                        </p:attrNameLst>
                                      </p:cBhvr>
                                      <p:to>
                                        <p:strVal val="visible"/>
                                      </p:to>
                                    </p:set>
                                    <p:anim calcmode="lin" valueType="num">
                                      <p:cBhvr>
                                        <p:cTn id="17" dur="300" fill="hold"/>
                                        <p:tgtEl>
                                          <p:spTgt spid="14"/>
                                        </p:tgtEl>
                                        <p:attrNameLst>
                                          <p:attrName>ppt_w</p:attrName>
                                        </p:attrNameLst>
                                      </p:cBhvr>
                                      <p:tavLst>
                                        <p:tav tm="0">
                                          <p:val>
                                            <p:fltVal val="0"/>
                                          </p:val>
                                        </p:tav>
                                        <p:tav tm="100000">
                                          <p:val>
                                            <p:strVal val="#ppt_w"/>
                                          </p:val>
                                        </p:tav>
                                      </p:tavLst>
                                    </p:anim>
                                    <p:anim calcmode="lin" valueType="num">
                                      <p:cBhvr>
                                        <p:cTn id="18" dur="300" fill="hold"/>
                                        <p:tgtEl>
                                          <p:spTgt spid="14"/>
                                        </p:tgtEl>
                                        <p:attrNameLst>
                                          <p:attrName>ppt_h</p:attrName>
                                        </p:attrNameLst>
                                      </p:cBhvr>
                                      <p:tavLst>
                                        <p:tav tm="0">
                                          <p:val>
                                            <p:fltVal val="0"/>
                                          </p:val>
                                        </p:tav>
                                        <p:tav tm="100000">
                                          <p:val>
                                            <p:strVal val="#ppt_h"/>
                                          </p:val>
                                        </p:tav>
                                      </p:tavLst>
                                    </p:anim>
                                    <p:animEffect transition="in" filter="fade">
                                      <p:cBhvr>
                                        <p:cTn id="19" dur="300"/>
                                        <p:tgtEl>
                                          <p:spTgt spid="14"/>
                                        </p:tgtEl>
                                      </p:cBhvr>
                                    </p:animEffect>
                                  </p:childTnLst>
                                </p:cTn>
                              </p:par>
                              <p:par>
                                <p:cTn id="20" presetID="6" presetClass="emph" presetSubtype="0" autoRev="1" fill="hold" grpId="1" nodeType="withEffect">
                                  <p:stCondLst>
                                    <p:cond delay="600"/>
                                  </p:stCondLst>
                                  <p:childTnLst>
                                    <p:animScale>
                                      <p:cBhvr>
                                        <p:cTn id="21" dur="150" fill="hold"/>
                                        <p:tgtEl>
                                          <p:spTgt spid="14"/>
                                        </p:tgtEl>
                                      </p:cBhvr>
                                      <p:by x="110000" y="110000"/>
                                    </p:animScale>
                                  </p:childTnLst>
                                </p:cTn>
                              </p:par>
                              <p:par>
                                <p:cTn id="22" presetID="53" presetClass="entr" presetSubtype="16" fill="hold" grpId="0" nodeType="withEffect">
                                  <p:stCondLst>
                                    <p:cond delay="600"/>
                                  </p:stCondLst>
                                  <p:childTnLst>
                                    <p:set>
                                      <p:cBhvr>
                                        <p:cTn id="23" dur="1" fill="hold">
                                          <p:stCondLst>
                                            <p:cond delay="0"/>
                                          </p:stCondLst>
                                        </p:cTn>
                                        <p:tgtEl>
                                          <p:spTgt spid="13"/>
                                        </p:tgtEl>
                                        <p:attrNameLst>
                                          <p:attrName>style.visibility</p:attrName>
                                        </p:attrNameLst>
                                      </p:cBhvr>
                                      <p:to>
                                        <p:strVal val="visible"/>
                                      </p:to>
                                    </p:set>
                                    <p:anim calcmode="lin" valueType="num">
                                      <p:cBhvr>
                                        <p:cTn id="24" dur="300" fill="hold"/>
                                        <p:tgtEl>
                                          <p:spTgt spid="13"/>
                                        </p:tgtEl>
                                        <p:attrNameLst>
                                          <p:attrName>ppt_w</p:attrName>
                                        </p:attrNameLst>
                                      </p:cBhvr>
                                      <p:tavLst>
                                        <p:tav tm="0">
                                          <p:val>
                                            <p:fltVal val="0"/>
                                          </p:val>
                                        </p:tav>
                                        <p:tav tm="100000">
                                          <p:val>
                                            <p:strVal val="#ppt_w"/>
                                          </p:val>
                                        </p:tav>
                                      </p:tavLst>
                                    </p:anim>
                                    <p:anim calcmode="lin" valueType="num">
                                      <p:cBhvr>
                                        <p:cTn id="25" dur="300" fill="hold"/>
                                        <p:tgtEl>
                                          <p:spTgt spid="13"/>
                                        </p:tgtEl>
                                        <p:attrNameLst>
                                          <p:attrName>ppt_h</p:attrName>
                                        </p:attrNameLst>
                                      </p:cBhvr>
                                      <p:tavLst>
                                        <p:tav tm="0">
                                          <p:val>
                                            <p:fltVal val="0"/>
                                          </p:val>
                                        </p:tav>
                                        <p:tav tm="100000">
                                          <p:val>
                                            <p:strVal val="#ppt_h"/>
                                          </p:val>
                                        </p:tav>
                                      </p:tavLst>
                                    </p:anim>
                                    <p:animEffect transition="in" filter="fade">
                                      <p:cBhvr>
                                        <p:cTn id="26" dur="300"/>
                                        <p:tgtEl>
                                          <p:spTgt spid="13"/>
                                        </p:tgtEl>
                                      </p:cBhvr>
                                    </p:animEffect>
                                  </p:childTnLst>
                                </p:cTn>
                              </p:par>
                              <p:par>
                                <p:cTn id="27" presetID="6" presetClass="emph" presetSubtype="0" autoRev="1" fill="hold" grpId="1" nodeType="withEffect">
                                  <p:stCondLst>
                                    <p:cond delay="900"/>
                                  </p:stCondLst>
                                  <p:childTnLst>
                                    <p:animScale>
                                      <p:cBhvr>
                                        <p:cTn id="28" dur="150" fill="hold"/>
                                        <p:tgtEl>
                                          <p:spTgt spid="13"/>
                                        </p:tgtEl>
                                      </p:cBhvr>
                                      <p:by x="110000" y="110000"/>
                                    </p:animScale>
                                  </p:childTnLst>
                                </p:cTn>
                              </p:par>
                              <p:par>
                                <p:cTn id="29" presetID="53" presetClass="entr" presetSubtype="16" fill="hold" grpId="0" nodeType="withEffect">
                                  <p:stCondLst>
                                    <p:cond delay="900"/>
                                  </p:stCondLst>
                                  <p:childTnLst>
                                    <p:set>
                                      <p:cBhvr>
                                        <p:cTn id="30" dur="1" fill="hold">
                                          <p:stCondLst>
                                            <p:cond delay="0"/>
                                          </p:stCondLst>
                                        </p:cTn>
                                        <p:tgtEl>
                                          <p:spTgt spid="12"/>
                                        </p:tgtEl>
                                        <p:attrNameLst>
                                          <p:attrName>style.visibility</p:attrName>
                                        </p:attrNameLst>
                                      </p:cBhvr>
                                      <p:to>
                                        <p:strVal val="visible"/>
                                      </p:to>
                                    </p:set>
                                    <p:anim calcmode="lin" valueType="num">
                                      <p:cBhvr>
                                        <p:cTn id="31" dur="300" fill="hold"/>
                                        <p:tgtEl>
                                          <p:spTgt spid="12"/>
                                        </p:tgtEl>
                                        <p:attrNameLst>
                                          <p:attrName>ppt_w</p:attrName>
                                        </p:attrNameLst>
                                      </p:cBhvr>
                                      <p:tavLst>
                                        <p:tav tm="0">
                                          <p:val>
                                            <p:fltVal val="0"/>
                                          </p:val>
                                        </p:tav>
                                        <p:tav tm="100000">
                                          <p:val>
                                            <p:strVal val="#ppt_w"/>
                                          </p:val>
                                        </p:tav>
                                      </p:tavLst>
                                    </p:anim>
                                    <p:anim calcmode="lin" valueType="num">
                                      <p:cBhvr>
                                        <p:cTn id="32" dur="300" fill="hold"/>
                                        <p:tgtEl>
                                          <p:spTgt spid="12"/>
                                        </p:tgtEl>
                                        <p:attrNameLst>
                                          <p:attrName>ppt_h</p:attrName>
                                        </p:attrNameLst>
                                      </p:cBhvr>
                                      <p:tavLst>
                                        <p:tav tm="0">
                                          <p:val>
                                            <p:fltVal val="0"/>
                                          </p:val>
                                        </p:tav>
                                        <p:tav tm="100000">
                                          <p:val>
                                            <p:strVal val="#ppt_h"/>
                                          </p:val>
                                        </p:tav>
                                      </p:tavLst>
                                    </p:anim>
                                    <p:animEffect transition="in" filter="fade">
                                      <p:cBhvr>
                                        <p:cTn id="33" dur="300"/>
                                        <p:tgtEl>
                                          <p:spTgt spid="12"/>
                                        </p:tgtEl>
                                      </p:cBhvr>
                                    </p:animEffect>
                                  </p:childTnLst>
                                </p:cTn>
                              </p:par>
                              <p:par>
                                <p:cTn id="34" presetID="6" presetClass="emph" presetSubtype="0" autoRev="1" fill="hold" grpId="1" nodeType="withEffect">
                                  <p:stCondLst>
                                    <p:cond delay="1200"/>
                                  </p:stCondLst>
                                  <p:childTnLst>
                                    <p:animScale>
                                      <p:cBhvr>
                                        <p:cTn id="35" dur="150" fill="hold"/>
                                        <p:tgtEl>
                                          <p:spTgt spid="12"/>
                                        </p:tgtEl>
                                      </p:cBhvr>
                                      <p:by x="110000" y="110000"/>
                                    </p:animScale>
                                  </p:childTnLst>
                                </p:cTn>
                              </p:par>
                              <p:par>
                                <p:cTn id="36" presetID="53" presetClass="entr" presetSubtype="16" fill="hold" grpId="0" nodeType="withEffect">
                                  <p:stCondLst>
                                    <p:cond delay="500"/>
                                  </p:stCondLst>
                                  <p:childTnLst>
                                    <p:set>
                                      <p:cBhvr>
                                        <p:cTn id="37" dur="1" fill="hold">
                                          <p:stCondLst>
                                            <p:cond delay="0"/>
                                          </p:stCondLst>
                                        </p:cTn>
                                        <p:tgtEl>
                                          <p:spTgt spid="16"/>
                                        </p:tgtEl>
                                        <p:attrNameLst>
                                          <p:attrName>style.visibility</p:attrName>
                                        </p:attrNameLst>
                                      </p:cBhvr>
                                      <p:to>
                                        <p:strVal val="visible"/>
                                      </p:to>
                                    </p:set>
                                    <p:anim calcmode="lin" valueType="num">
                                      <p:cBhvr>
                                        <p:cTn id="38" dur="300" fill="hold"/>
                                        <p:tgtEl>
                                          <p:spTgt spid="16"/>
                                        </p:tgtEl>
                                        <p:attrNameLst>
                                          <p:attrName>ppt_w</p:attrName>
                                        </p:attrNameLst>
                                      </p:cBhvr>
                                      <p:tavLst>
                                        <p:tav tm="0">
                                          <p:val>
                                            <p:fltVal val="0"/>
                                          </p:val>
                                        </p:tav>
                                        <p:tav tm="100000">
                                          <p:val>
                                            <p:strVal val="#ppt_w"/>
                                          </p:val>
                                        </p:tav>
                                      </p:tavLst>
                                    </p:anim>
                                    <p:anim calcmode="lin" valueType="num">
                                      <p:cBhvr>
                                        <p:cTn id="39" dur="300" fill="hold"/>
                                        <p:tgtEl>
                                          <p:spTgt spid="16"/>
                                        </p:tgtEl>
                                        <p:attrNameLst>
                                          <p:attrName>ppt_h</p:attrName>
                                        </p:attrNameLst>
                                      </p:cBhvr>
                                      <p:tavLst>
                                        <p:tav tm="0">
                                          <p:val>
                                            <p:fltVal val="0"/>
                                          </p:val>
                                        </p:tav>
                                        <p:tav tm="100000">
                                          <p:val>
                                            <p:strVal val="#ppt_h"/>
                                          </p:val>
                                        </p:tav>
                                      </p:tavLst>
                                    </p:anim>
                                    <p:animEffect transition="in" filter="fade">
                                      <p:cBhvr>
                                        <p:cTn id="40" dur="300"/>
                                        <p:tgtEl>
                                          <p:spTgt spid="16"/>
                                        </p:tgtEl>
                                      </p:cBhvr>
                                    </p:animEffect>
                                  </p:childTnLst>
                                </p:cTn>
                              </p:par>
                              <p:par>
                                <p:cTn id="41" presetID="6" presetClass="emph" presetSubtype="0" autoRev="1" fill="hold" grpId="1" nodeType="withEffect">
                                  <p:stCondLst>
                                    <p:cond delay="800"/>
                                  </p:stCondLst>
                                  <p:childTnLst>
                                    <p:animScale>
                                      <p:cBhvr>
                                        <p:cTn id="42" dur="150" fill="hold"/>
                                        <p:tgtEl>
                                          <p:spTgt spid="16"/>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12" grpId="0" animBg="1"/>
      <p:bldP spid="12" grpId="1" animBg="1"/>
      <p:bldP spid="13" grpId="0" animBg="1"/>
      <p:bldP spid="13" grpId="1" animBg="1"/>
      <p:bldP spid="14" grpId="0" animBg="1"/>
      <p:bldP spid="14" grpId="1" animBg="1"/>
      <p:bldP spid="15" grpId="0" animBg="1"/>
      <p:bldP spid="15" grpId="1" animBg="1"/>
      <p:bldP spid="16" grpId="0"/>
      <p:bldP spid="16" grpId="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915988" y="338497"/>
            <a:ext cx="2575891" cy="57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通信图</a:t>
            </a:r>
            <a:r>
              <a:rPr lang="en-US" altLang="zh-CN" sz="1600" b="1" baseline="30000" dirty="0">
                <a:solidFill>
                  <a:srgbClr val="EA5514"/>
                </a:solidFill>
                <a:latin typeface="微软雅黑" pitchFamily="34" charset="-122"/>
                <a:ea typeface="微软雅黑" pitchFamily="34" charset="-122"/>
                <a:cs typeface="宋体" pitchFamily="2" charset="-122"/>
              </a:rPr>
              <a:t>[1]</a:t>
            </a:r>
          </a:p>
          <a:p>
            <a:endParaRPr lang="en-US" altLang="zh-CN" sz="1600" b="1" baseline="30000" dirty="0">
              <a:solidFill>
                <a:srgbClr val="EA5514"/>
              </a:solidFill>
              <a:latin typeface="微软雅黑" pitchFamily="34" charset="-122"/>
              <a:ea typeface="微软雅黑" pitchFamily="34" charset="-122"/>
              <a:cs typeface="宋体" pitchFamily="2" charset="-122"/>
            </a:endParaRPr>
          </a:p>
          <a:p>
            <a:endParaRPr lang="en-US" altLang="zh-CN" sz="1600" b="1" baseline="30000" dirty="0">
              <a:solidFill>
                <a:srgbClr val="EA5514"/>
              </a:solidFill>
              <a:latin typeface="微软雅黑" pitchFamily="34" charset="-122"/>
              <a:ea typeface="微软雅黑" pitchFamily="34" charset="-122"/>
              <a:cs typeface="宋体" pitchFamily="2" charset="-122"/>
            </a:endParaRPr>
          </a:p>
        </p:txBody>
      </p:sp>
      <p:sp>
        <p:nvSpPr>
          <p:cNvPr id="10" name="文本框 9">
            <a:extLst>
              <a:ext uri="{FF2B5EF4-FFF2-40B4-BE49-F238E27FC236}">
                <a16:creationId xmlns:a16="http://schemas.microsoft.com/office/drawing/2014/main" id="{904DE6AB-9B0B-4F94-843A-F3EA3A62FEBF}"/>
              </a:ext>
            </a:extLst>
          </p:cNvPr>
          <p:cNvSpPr txBox="1"/>
          <p:nvPr/>
        </p:nvSpPr>
        <p:spPr>
          <a:xfrm>
            <a:off x="732812" y="698407"/>
            <a:ext cx="7953785" cy="1705403"/>
          </a:xfrm>
          <a:prstGeom prst="rect">
            <a:avLst/>
          </a:prstGeom>
          <a:noFill/>
        </p:spPr>
        <p:txBody>
          <a:bodyPr wrap="square">
            <a:spAutoFit/>
          </a:bodyPr>
          <a:lstStyle/>
          <a:p>
            <a:pPr>
              <a:lnSpc>
                <a:spcPct val="150000"/>
              </a:lnSpc>
            </a:pPr>
            <a:r>
              <a:rPr lang="en-US" altLang="zh-CN" sz="1800" b="1" dirty="0">
                <a:latin typeface="微软雅黑" panose="020B0503020204020204" pitchFamily="34" charset="-122"/>
                <a:ea typeface="微软雅黑" panose="020B0503020204020204" pitchFamily="34" charset="-122"/>
              </a:rPr>
              <a:t>2</a:t>
            </a:r>
            <a:r>
              <a:rPr lang="zh-CN" altLang="en-US" sz="1800" b="1" dirty="0">
                <a:latin typeface="微软雅黑" panose="020B0503020204020204" pitchFamily="34" charset="-122"/>
                <a:ea typeface="微软雅黑" panose="020B0503020204020204" pitchFamily="34" charset="-122"/>
              </a:rPr>
              <a:t>、控制点条件</a:t>
            </a:r>
            <a:endParaRPr lang="en-US" altLang="zh-CN" sz="1800" b="1" dirty="0">
              <a:latin typeface="微软雅黑" panose="020B0503020204020204" pitchFamily="34" charset="-122"/>
              <a:ea typeface="微软雅黑" panose="020B0503020204020204" pitchFamily="34" charset="-122"/>
            </a:endParaRPr>
          </a:p>
          <a:p>
            <a:pPr>
              <a:lnSpc>
                <a:spcPct val="150000"/>
              </a:lnSpc>
            </a:pPr>
            <a:r>
              <a:rPr lang="zh-CN" altLang="en-US" sz="1800" b="1" dirty="0">
                <a:latin typeface="微软雅黑" panose="020B0503020204020204" pitchFamily="34" charset="-122"/>
                <a:ea typeface="微软雅黑" panose="020B0503020204020204" pitchFamily="34" charset="-122"/>
              </a:rPr>
              <a:t>    控制点条件用来根据消息表达式的计算结果来限制消息的发送。控制点包含在消息中，在序列</a:t>
            </a:r>
            <a:r>
              <a:rPr lang="en-US" altLang="zh-CN" sz="1800" b="1" dirty="0">
                <a:latin typeface="微软雅黑" panose="020B0503020204020204" pitchFamily="34" charset="-122"/>
                <a:ea typeface="微软雅黑" panose="020B0503020204020204" pitchFamily="34" charset="-122"/>
              </a:rPr>
              <a:t>ID</a:t>
            </a:r>
            <a:r>
              <a:rPr lang="zh-CN" altLang="en-US" sz="1800" b="1" dirty="0">
                <a:latin typeface="微软雅黑" panose="020B0503020204020204" pitchFamily="34" charset="-122"/>
                <a:ea typeface="微软雅黑" panose="020B0503020204020204" pitchFamily="34" charset="-122"/>
              </a:rPr>
              <a:t>号和消息文本之间。 </a:t>
            </a:r>
          </a:p>
          <a:p>
            <a:pPr>
              <a:lnSpc>
                <a:spcPct val="150000"/>
              </a:lnSpc>
            </a:pPr>
            <a:endParaRPr lang="zh-CN" altLang="en-US" sz="1800" b="1"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03BA44F4-5F11-4DCA-B166-5544D63659C0}"/>
              </a:ext>
            </a:extLst>
          </p:cNvPr>
          <p:cNvSpPr txBox="1"/>
          <p:nvPr/>
        </p:nvSpPr>
        <p:spPr>
          <a:xfrm>
            <a:off x="6372200" y="3435052"/>
            <a:ext cx="1368152" cy="307777"/>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控制点条件</a:t>
            </a:r>
          </a:p>
        </p:txBody>
      </p:sp>
      <p:pic>
        <p:nvPicPr>
          <p:cNvPr id="12" name="Picture 4">
            <a:extLst>
              <a:ext uri="{FF2B5EF4-FFF2-40B4-BE49-F238E27FC236}">
                <a16:creationId xmlns:a16="http://schemas.microsoft.com/office/drawing/2014/main" id="{7C9556A3-EBB9-4CD2-9E7F-CA46DC57C2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65736"/>
          <a:stretch>
            <a:fillRect/>
          </a:stretch>
        </p:blipFill>
        <p:spPr bwMode="auto">
          <a:xfrm>
            <a:off x="1259632" y="2403810"/>
            <a:ext cx="4767461" cy="249982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Oval 6">
            <a:extLst>
              <a:ext uri="{FF2B5EF4-FFF2-40B4-BE49-F238E27FC236}">
                <a16:creationId xmlns:a16="http://schemas.microsoft.com/office/drawing/2014/main" id="{E246FFB8-6D55-449E-89CC-591210DF09AE}"/>
              </a:ext>
            </a:extLst>
          </p:cNvPr>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14" name="Oval 3">
            <a:extLst>
              <a:ext uri="{FF2B5EF4-FFF2-40B4-BE49-F238E27FC236}">
                <a16:creationId xmlns:a16="http://schemas.microsoft.com/office/drawing/2014/main" id="{DF5FFC36-83DC-4AFC-9638-AC09D3D29F77}"/>
              </a:ext>
            </a:extLst>
          </p:cNvPr>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15" name="Oval 4">
            <a:extLst>
              <a:ext uri="{FF2B5EF4-FFF2-40B4-BE49-F238E27FC236}">
                <a16:creationId xmlns:a16="http://schemas.microsoft.com/office/drawing/2014/main" id="{5259EE28-1318-479F-81A3-E18B5836403F}"/>
              </a:ext>
            </a:extLst>
          </p:cNvPr>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16" name="Oval 5">
            <a:extLst>
              <a:ext uri="{FF2B5EF4-FFF2-40B4-BE49-F238E27FC236}">
                <a16:creationId xmlns:a16="http://schemas.microsoft.com/office/drawing/2014/main" id="{A7E46FCD-7DD9-4A6C-82DD-C2E00A22BBD3}"/>
              </a:ext>
            </a:extLst>
          </p:cNvPr>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17" name="Rectangle 39">
            <a:extLst>
              <a:ext uri="{FF2B5EF4-FFF2-40B4-BE49-F238E27FC236}">
                <a16:creationId xmlns:a16="http://schemas.microsoft.com/office/drawing/2014/main" id="{740C346A-E842-4FAC-9807-0021D2F836E6}"/>
              </a:ext>
            </a:extLst>
          </p:cNvPr>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03</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2073908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 calcmode="lin" valueType="num">
                                      <p:cBhvr>
                                        <p:cTn id="10" dur="300" fill="hold"/>
                                        <p:tgtEl>
                                          <p:spTgt spid="16"/>
                                        </p:tgtEl>
                                        <p:attrNameLst>
                                          <p:attrName>ppt_w</p:attrName>
                                        </p:attrNameLst>
                                      </p:cBhvr>
                                      <p:tavLst>
                                        <p:tav tm="0">
                                          <p:val>
                                            <p:fltVal val="0"/>
                                          </p:val>
                                        </p:tav>
                                        <p:tav tm="100000">
                                          <p:val>
                                            <p:strVal val="#ppt_w"/>
                                          </p:val>
                                        </p:tav>
                                      </p:tavLst>
                                    </p:anim>
                                    <p:anim calcmode="lin" valueType="num">
                                      <p:cBhvr>
                                        <p:cTn id="11" dur="300" fill="hold"/>
                                        <p:tgtEl>
                                          <p:spTgt spid="16"/>
                                        </p:tgtEl>
                                        <p:attrNameLst>
                                          <p:attrName>ppt_h</p:attrName>
                                        </p:attrNameLst>
                                      </p:cBhvr>
                                      <p:tavLst>
                                        <p:tav tm="0">
                                          <p:val>
                                            <p:fltVal val="0"/>
                                          </p:val>
                                        </p:tav>
                                        <p:tav tm="100000">
                                          <p:val>
                                            <p:strVal val="#ppt_h"/>
                                          </p:val>
                                        </p:tav>
                                      </p:tavLst>
                                    </p:anim>
                                    <p:animEffect transition="in" filter="fade">
                                      <p:cBhvr>
                                        <p:cTn id="12" dur="300"/>
                                        <p:tgtEl>
                                          <p:spTgt spid="16"/>
                                        </p:tgtEl>
                                      </p:cBhvr>
                                    </p:animEffect>
                                  </p:childTnLst>
                                </p:cTn>
                              </p:par>
                              <p:par>
                                <p:cTn id="13" presetID="6" presetClass="emph" presetSubtype="0" autoRev="1" fill="hold" grpId="1" nodeType="withEffect">
                                  <p:stCondLst>
                                    <p:cond delay="300"/>
                                  </p:stCondLst>
                                  <p:childTnLst>
                                    <p:animScale>
                                      <p:cBhvr>
                                        <p:cTn id="14" dur="150" fill="hold"/>
                                        <p:tgtEl>
                                          <p:spTgt spid="16"/>
                                        </p:tgtEl>
                                      </p:cBhvr>
                                      <p:by x="110000" y="110000"/>
                                    </p:animScale>
                                  </p:childTnLst>
                                </p:cTn>
                              </p:par>
                              <p:par>
                                <p:cTn id="15" presetID="53" presetClass="entr" presetSubtype="16" fill="hold" grpId="0" nodeType="withEffect">
                                  <p:stCondLst>
                                    <p:cond delay="300"/>
                                  </p:stCondLst>
                                  <p:childTnLst>
                                    <p:set>
                                      <p:cBhvr>
                                        <p:cTn id="16" dur="1" fill="hold">
                                          <p:stCondLst>
                                            <p:cond delay="0"/>
                                          </p:stCondLst>
                                        </p:cTn>
                                        <p:tgtEl>
                                          <p:spTgt spid="15"/>
                                        </p:tgtEl>
                                        <p:attrNameLst>
                                          <p:attrName>style.visibility</p:attrName>
                                        </p:attrNameLst>
                                      </p:cBhvr>
                                      <p:to>
                                        <p:strVal val="visible"/>
                                      </p:to>
                                    </p:set>
                                    <p:anim calcmode="lin" valueType="num">
                                      <p:cBhvr>
                                        <p:cTn id="17" dur="300" fill="hold"/>
                                        <p:tgtEl>
                                          <p:spTgt spid="15"/>
                                        </p:tgtEl>
                                        <p:attrNameLst>
                                          <p:attrName>ppt_w</p:attrName>
                                        </p:attrNameLst>
                                      </p:cBhvr>
                                      <p:tavLst>
                                        <p:tav tm="0">
                                          <p:val>
                                            <p:fltVal val="0"/>
                                          </p:val>
                                        </p:tav>
                                        <p:tav tm="100000">
                                          <p:val>
                                            <p:strVal val="#ppt_w"/>
                                          </p:val>
                                        </p:tav>
                                      </p:tavLst>
                                    </p:anim>
                                    <p:anim calcmode="lin" valueType="num">
                                      <p:cBhvr>
                                        <p:cTn id="18" dur="300" fill="hold"/>
                                        <p:tgtEl>
                                          <p:spTgt spid="15"/>
                                        </p:tgtEl>
                                        <p:attrNameLst>
                                          <p:attrName>ppt_h</p:attrName>
                                        </p:attrNameLst>
                                      </p:cBhvr>
                                      <p:tavLst>
                                        <p:tav tm="0">
                                          <p:val>
                                            <p:fltVal val="0"/>
                                          </p:val>
                                        </p:tav>
                                        <p:tav tm="100000">
                                          <p:val>
                                            <p:strVal val="#ppt_h"/>
                                          </p:val>
                                        </p:tav>
                                      </p:tavLst>
                                    </p:anim>
                                    <p:animEffect transition="in" filter="fade">
                                      <p:cBhvr>
                                        <p:cTn id="19" dur="300"/>
                                        <p:tgtEl>
                                          <p:spTgt spid="15"/>
                                        </p:tgtEl>
                                      </p:cBhvr>
                                    </p:animEffect>
                                  </p:childTnLst>
                                </p:cTn>
                              </p:par>
                              <p:par>
                                <p:cTn id="20" presetID="6" presetClass="emph" presetSubtype="0" autoRev="1" fill="hold" grpId="1" nodeType="withEffect">
                                  <p:stCondLst>
                                    <p:cond delay="600"/>
                                  </p:stCondLst>
                                  <p:childTnLst>
                                    <p:animScale>
                                      <p:cBhvr>
                                        <p:cTn id="21" dur="150" fill="hold"/>
                                        <p:tgtEl>
                                          <p:spTgt spid="15"/>
                                        </p:tgtEl>
                                      </p:cBhvr>
                                      <p:by x="110000" y="110000"/>
                                    </p:animScale>
                                  </p:childTnLst>
                                </p:cTn>
                              </p:par>
                              <p:par>
                                <p:cTn id="22" presetID="53" presetClass="entr" presetSubtype="16" fill="hold" grpId="0" nodeType="withEffect">
                                  <p:stCondLst>
                                    <p:cond delay="600"/>
                                  </p:stCondLst>
                                  <p:childTnLst>
                                    <p:set>
                                      <p:cBhvr>
                                        <p:cTn id="23" dur="1" fill="hold">
                                          <p:stCondLst>
                                            <p:cond delay="0"/>
                                          </p:stCondLst>
                                        </p:cTn>
                                        <p:tgtEl>
                                          <p:spTgt spid="14"/>
                                        </p:tgtEl>
                                        <p:attrNameLst>
                                          <p:attrName>style.visibility</p:attrName>
                                        </p:attrNameLst>
                                      </p:cBhvr>
                                      <p:to>
                                        <p:strVal val="visible"/>
                                      </p:to>
                                    </p:set>
                                    <p:anim calcmode="lin" valueType="num">
                                      <p:cBhvr>
                                        <p:cTn id="24" dur="300" fill="hold"/>
                                        <p:tgtEl>
                                          <p:spTgt spid="14"/>
                                        </p:tgtEl>
                                        <p:attrNameLst>
                                          <p:attrName>ppt_w</p:attrName>
                                        </p:attrNameLst>
                                      </p:cBhvr>
                                      <p:tavLst>
                                        <p:tav tm="0">
                                          <p:val>
                                            <p:fltVal val="0"/>
                                          </p:val>
                                        </p:tav>
                                        <p:tav tm="100000">
                                          <p:val>
                                            <p:strVal val="#ppt_w"/>
                                          </p:val>
                                        </p:tav>
                                      </p:tavLst>
                                    </p:anim>
                                    <p:anim calcmode="lin" valueType="num">
                                      <p:cBhvr>
                                        <p:cTn id="25" dur="300" fill="hold"/>
                                        <p:tgtEl>
                                          <p:spTgt spid="14"/>
                                        </p:tgtEl>
                                        <p:attrNameLst>
                                          <p:attrName>ppt_h</p:attrName>
                                        </p:attrNameLst>
                                      </p:cBhvr>
                                      <p:tavLst>
                                        <p:tav tm="0">
                                          <p:val>
                                            <p:fltVal val="0"/>
                                          </p:val>
                                        </p:tav>
                                        <p:tav tm="100000">
                                          <p:val>
                                            <p:strVal val="#ppt_h"/>
                                          </p:val>
                                        </p:tav>
                                      </p:tavLst>
                                    </p:anim>
                                    <p:animEffect transition="in" filter="fade">
                                      <p:cBhvr>
                                        <p:cTn id="26" dur="300"/>
                                        <p:tgtEl>
                                          <p:spTgt spid="14"/>
                                        </p:tgtEl>
                                      </p:cBhvr>
                                    </p:animEffect>
                                  </p:childTnLst>
                                </p:cTn>
                              </p:par>
                              <p:par>
                                <p:cTn id="27" presetID="6" presetClass="emph" presetSubtype="0" autoRev="1" fill="hold" grpId="1" nodeType="withEffect">
                                  <p:stCondLst>
                                    <p:cond delay="900"/>
                                  </p:stCondLst>
                                  <p:childTnLst>
                                    <p:animScale>
                                      <p:cBhvr>
                                        <p:cTn id="28" dur="150" fill="hold"/>
                                        <p:tgtEl>
                                          <p:spTgt spid="14"/>
                                        </p:tgtEl>
                                      </p:cBhvr>
                                      <p:by x="110000" y="110000"/>
                                    </p:animScale>
                                  </p:childTnLst>
                                </p:cTn>
                              </p:par>
                              <p:par>
                                <p:cTn id="29" presetID="53" presetClass="entr" presetSubtype="16" fill="hold" grpId="0" nodeType="withEffect">
                                  <p:stCondLst>
                                    <p:cond delay="900"/>
                                  </p:stCondLst>
                                  <p:childTnLst>
                                    <p:set>
                                      <p:cBhvr>
                                        <p:cTn id="30" dur="1" fill="hold">
                                          <p:stCondLst>
                                            <p:cond delay="0"/>
                                          </p:stCondLst>
                                        </p:cTn>
                                        <p:tgtEl>
                                          <p:spTgt spid="13"/>
                                        </p:tgtEl>
                                        <p:attrNameLst>
                                          <p:attrName>style.visibility</p:attrName>
                                        </p:attrNameLst>
                                      </p:cBhvr>
                                      <p:to>
                                        <p:strVal val="visible"/>
                                      </p:to>
                                    </p:set>
                                    <p:anim calcmode="lin" valueType="num">
                                      <p:cBhvr>
                                        <p:cTn id="31" dur="300" fill="hold"/>
                                        <p:tgtEl>
                                          <p:spTgt spid="13"/>
                                        </p:tgtEl>
                                        <p:attrNameLst>
                                          <p:attrName>ppt_w</p:attrName>
                                        </p:attrNameLst>
                                      </p:cBhvr>
                                      <p:tavLst>
                                        <p:tav tm="0">
                                          <p:val>
                                            <p:fltVal val="0"/>
                                          </p:val>
                                        </p:tav>
                                        <p:tav tm="100000">
                                          <p:val>
                                            <p:strVal val="#ppt_w"/>
                                          </p:val>
                                        </p:tav>
                                      </p:tavLst>
                                    </p:anim>
                                    <p:anim calcmode="lin" valueType="num">
                                      <p:cBhvr>
                                        <p:cTn id="32" dur="300" fill="hold"/>
                                        <p:tgtEl>
                                          <p:spTgt spid="13"/>
                                        </p:tgtEl>
                                        <p:attrNameLst>
                                          <p:attrName>ppt_h</p:attrName>
                                        </p:attrNameLst>
                                      </p:cBhvr>
                                      <p:tavLst>
                                        <p:tav tm="0">
                                          <p:val>
                                            <p:fltVal val="0"/>
                                          </p:val>
                                        </p:tav>
                                        <p:tav tm="100000">
                                          <p:val>
                                            <p:strVal val="#ppt_h"/>
                                          </p:val>
                                        </p:tav>
                                      </p:tavLst>
                                    </p:anim>
                                    <p:animEffect transition="in" filter="fade">
                                      <p:cBhvr>
                                        <p:cTn id="33" dur="300"/>
                                        <p:tgtEl>
                                          <p:spTgt spid="13"/>
                                        </p:tgtEl>
                                      </p:cBhvr>
                                    </p:animEffect>
                                  </p:childTnLst>
                                </p:cTn>
                              </p:par>
                              <p:par>
                                <p:cTn id="34" presetID="6" presetClass="emph" presetSubtype="0" autoRev="1" fill="hold" grpId="1" nodeType="withEffect">
                                  <p:stCondLst>
                                    <p:cond delay="1200"/>
                                  </p:stCondLst>
                                  <p:childTnLst>
                                    <p:animScale>
                                      <p:cBhvr>
                                        <p:cTn id="35" dur="150" fill="hold"/>
                                        <p:tgtEl>
                                          <p:spTgt spid="13"/>
                                        </p:tgtEl>
                                      </p:cBhvr>
                                      <p:by x="110000" y="110000"/>
                                    </p:animScale>
                                  </p:childTnLst>
                                </p:cTn>
                              </p:par>
                              <p:par>
                                <p:cTn id="36" presetID="53" presetClass="entr" presetSubtype="16" fill="hold" grpId="0" nodeType="withEffect">
                                  <p:stCondLst>
                                    <p:cond delay="500"/>
                                  </p:stCondLst>
                                  <p:childTnLst>
                                    <p:set>
                                      <p:cBhvr>
                                        <p:cTn id="37" dur="1" fill="hold">
                                          <p:stCondLst>
                                            <p:cond delay="0"/>
                                          </p:stCondLst>
                                        </p:cTn>
                                        <p:tgtEl>
                                          <p:spTgt spid="17"/>
                                        </p:tgtEl>
                                        <p:attrNameLst>
                                          <p:attrName>style.visibility</p:attrName>
                                        </p:attrNameLst>
                                      </p:cBhvr>
                                      <p:to>
                                        <p:strVal val="visible"/>
                                      </p:to>
                                    </p:set>
                                    <p:anim calcmode="lin" valueType="num">
                                      <p:cBhvr>
                                        <p:cTn id="38" dur="300" fill="hold"/>
                                        <p:tgtEl>
                                          <p:spTgt spid="17"/>
                                        </p:tgtEl>
                                        <p:attrNameLst>
                                          <p:attrName>ppt_w</p:attrName>
                                        </p:attrNameLst>
                                      </p:cBhvr>
                                      <p:tavLst>
                                        <p:tav tm="0">
                                          <p:val>
                                            <p:fltVal val="0"/>
                                          </p:val>
                                        </p:tav>
                                        <p:tav tm="100000">
                                          <p:val>
                                            <p:strVal val="#ppt_w"/>
                                          </p:val>
                                        </p:tav>
                                      </p:tavLst>
                                    </p:anim>
                                    <p:anim calcmode="lin" valueType="num">
                                      <p:cBhvr>
                                        <p:cTn id="39" dur="300" fill="hold"/>
                                        <p:tgtEl>
                                          <p:spTgt spid="17"/>
                                        </p:tgtEl>
                                        <p:attrNameLst>
                                          <p:attrName>ppt_h</p:attrName>
                                        </p:attrNameLst>
                                      </p:cBhvr>
                                      <p:tavLst>
                                        <p:tav tm="0">
                                          <p:val>
                                            <p:fltVal val="0"/>
                                          </p:val>
                                        </p:tav>
                                        <p:tav tm="100000">
                                          <p:val>
                                            <p:strVal val="#ppt_h"/>
                                          </p:val>
                                        </p:tav>
                                      </p:tavLst>
                                    </p:anim>
                                    <p:animEffect transition="in" filter="fade">
                                      <p:cBhvr>
                                        <p:cTn id="40" dur="300"/>
                                        <p:tgtEl>
                                          <p:spTgt spid="17"/>
                                        </p:tgtEl>
                                      </p:cBhvr>
                                    </p:animEffect>
                                  </p:childTnLst>
                                </p:cTn>
                              </p:par>
                              <p:par>
                                <p:cTn id="41" presetID="6" presetClass="emph" presetSubtype="0" autoRev="1" fill="hold" grpId="1" nodeType="withEffect">
                                  <p:stCondLst>
                                    <p:cond delay="800"/>
                                  </p:stCondLst>
                                  <p:childTnLst>
                                    <p:animScale>
                                      <p:cBhvr>
                                        <p:cTn id="42" dur="150" fill="hold"/>
                                        <p:tgtEl>
                                          <p:spTgt spid="17"/>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13" grpId="0" animBg="1"/>
      <p:bldP spid="13" grpId="1" animBg="1"/>
      <p:bldP spid="14" grpId="0" animBg="1"/>
      <p:bldP spid="14" grpId="1" animBg="1"/>
      <p:bldP spid="15" grpId="0" animBg="1"/>
      <p:bldP spid="15" grpId="1" animBg="1"/>
      <p:bldP spid="16" grpId="0" animBg="1"/>
      <p:bldP spid="16" grpId="1" animBg="1"/>
      <p:bldP spid="17" grpId="0"/>
      <p:bldP spid="17"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01</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2575891" cy="57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用例和用例图的概念</a:t>
            </a:r>
            <a:r>
              <a:rPr lang="en-US" altLang="zh-CN" sz="1600" b="1" baseline="30000" dirty="0">
                <a:solidFill>
                  <a:srgbClr val="EA5514"/>
                </a:solidFill>
                <a:latin typeface="微软雅黑" pitchFamily="34" charset="-122"/>
                <a:ea typeface="微软雅黑" pitchFamily="34" charset="-122"/>
                <a:cs typeface="宋体" pitchFamily="2" charset="-122"/>
              </a:rPr>
              <a:t>[1]</a:t>
            </a:r>
          </a:p>
          <a:p>
            <a:endParaRPr lang="en-US" altLang="zh-CN" sz="1600" b="1" baseline="30000" dirty="0">
              <a:solidFill>
                <a:srgbClr val="EA5514"/>
              </a:solidFill>
              <a:latin typeface="微软雅黑" pitchFamily="34" charset="-122"/>
              <a:ea typeface="微软雅黑" pitchFamily="34" charset="-122"/>
              <a:cs typeface="宋体" pitchFamily="2" charset="-122"/>
            </a:endParaRPr>
          </a:p>
          <a:p>
            <a:endParaRPr lang="en-US" altLang="zh-CN" sz="1600" b="1" baseline="30000" dirty="0">
              <a:solidFill>
                <a:srgbClr val="EA5514"/>
              </a:solidFill>
              <a:latin typeface="微软雅黑" pitchFamily="34" charset="-122"/>
              <a:ea typeface="微软雅黑" pitchFamily="34" charset="-122"/>
              <a:cs typeface="宋体" pitchFamily="2" charset="-122"/>
            </a:endParaRPr>
          </a:p>
        </p:txBody>
      </p:sp>
      <p:sp>
        <p:nvSpPr>
          <p:cNvPr id="10" name="文本框 9">
            <a:extLst>
              <a:ext uri="{FF2B5EF4-FFF2-40B4-BE49-F238E27FC236}">
                <a16:creationId xmlns:a16="http://schemas.microsoft.com/office/drawing/2014/main" id="{904DE6AB-9B0B-4F94-843A-F3EA3A62FEBF}"/>
              </a:ext>
            </a:extLst>
          </p:cNvPr>
          <p:cNvSpPr txBox="1"/>
          <p:nvPr/>
        </p:nvSpPr>
        <p:spPr>
          <a:xfrm>
            <a:off x="794679" y="876870"/>
            <a:ext cx="6801657" cy="3388172"/>
          </a:xfrm>
          <a:prstGeom prst="rect">
            <a:avLst/>
          </a:prstGeom>
          <a:noFill/>
        </p:spPr>
        <p:txBody>
          <a:bodyPr wrap="square">
            <a:spAutoFit/>
          </a:bodyPr>
          <a:lstStyle/>
          <a:p>
            <a:pPr>
              <a:lnSpc>
                <a:spcPct val="120000"/>
              </a:lnSpc>
            </a:pPr>
            <a:r>
              <a:rPr lang="zh-CN" altLang="en-US" sz="1800" b="1" dirty="0">
                <a:latin typeface="微软雅黑" panose="020B0503020204020204" pitchFamily="34" charset="-122"/>
                <a:ea typeface="微软雅黑" panose="020B0503020204020204" pitchFamily="34" charset="-122"/>
              </a:rPr>
              <a:t>用例图的主要</a:t>
            </a:r>
            <a:r>
              <a:rPr lang="zh-CN" altLang="en-US" sz="1800" b="1" dirty="0">
                <a:solidFill>
                  <a:srgbClr val="FF6B00"/>
                </a:solidFill>
                <a:latin typeface="微软雅黑" panose="020B0503020204020204" pitchFamily="34" charset="-122"/>
                <a:ea typeface="微软雅黑" panose="020B0503020204020204" pitchFamily="34" charset="-122"/>
              </a:rPr>
              <a:t>作用</a:t>
            </a:r>
            <a:r>
              <a:rPr lang="zh-CN" altLang="en-US" sz="1800" b="1" dirty="0">
                <a:latin typeface="微软雅黑" panose="020B0503020204020204" pitchFamily="34" charset="-122"/>
                <a:ea typeface="微软雅黑" panose="020B0503020204020204" pitchFamily="34" charset="-122"/>
              </a:rPr>
              <a:t>：</a:t>
            </a:r>
            <a:endParaRPr lang="en-US" altLang="zh-CN" sz="1800" b="1" dirty="0">
              <a:latin typeface="微软雅黑" panose="020B0503020204020204" pitchFamily="34" charset="-122"/>
              <a:ea typeface="微软雅黑" panose="020B0503020204020204" pitchFamily="34" charset="-122"/>
            </a:endParaRPr>
          </a:p>
          <a:p>
            <a:pPr>
              <a:lnSpc>
                <a:spcPct val="120000"/>
              </a:lnSpc>
            </a:pP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）用于描述将要开发系统的功能需求和系统的</a:t>
            </a:r>
            <a:r>
              <a:rPr lang="zh-CN" altLang="en-US" b="1" dirty="0">
                <a:solidFill>
                  <a:srgbClr val="FF6B00"/>
                </a:solidFill>
                <a:latin typeface="微软雅黑" panose="020B0503020204020204" pitchFamily="34" charset="-122"/>
                <a:ea typeface="微软雅黑" panose="020B0503020204020204" pitchFamily="34" charset="-122"/>
              </a:rPr>
              <a:t>使用场景</a:t>
            </a:r>
            <a:endParaRPr lang="en-US" altLang="zh-CN" b="1" dirty="0">
              <a:solidFill>
                <a:srgbClr val="FF6B00"/>
              </a:solidFill>
              <a:latin typeface="微软雅黑" panose="020B0503020204020204" pitchFamily="34" charset="-122"/>
              <a:ea typeface="微软雅黑" panose="020B0503020204020204" pitchFamily="34" charset="-122"/>
            </a:endParaRPr>
          </a:p>
          <a:p>
            <a:pPr>
              <a:lnSpc>
                <a:spcPct val="120000"/>
              </a:lnSpc>
            </a:pPr>
            <a:r>
              <a:rPr lang="en-US" altLang="zh-CN" sz="1800" b="1" dirty="0">
                <a:latin typeface="微软雅黑" panose="020B0503020204020204" pitchFamily="34" charset="-122"/>
                <a:ea typeface="微软雅黑" panose="020B0503020204020204" pitchFamily="34" charset="-122"/>
              </a:rPr>
              <a:t>2</a:t>
            </a:r>
            <a:r>
              <a:rPr lang="zh-CN" altLang="en-US" sz="1800" b="1" dirty="0">
                <a:latin typeface="微软雅黑" panose="020B0503020204020204" pitchFamily="34" charset="-122"/>
                <a:ea typeface="微软雅黑" panose="020B0503020204020204" pitchFamily="34" charset="-122"/>
              </a:rPr>
              <a:t>）作为设计和开发过程的基础，促进各阶段开发工作的进展</a:t>
            </a:r>
            <a:endParaRPr lang="en-US" altLang="zh-CN" sz="1800" b="1" dirty="0">
              <a:latin typeface="微软雅黑" panose="020B0503020204020204" pitchFamily="34" charset="-122"/>
              <a:ea typeface="微软雅黑" panose="020B0503020204020204" pitchFamily="34" charset="-122"/>
            </a:endParaRPr>
          </a:p>
          <a:p>
            <a:pPr>
              <a:lnSpc>
                <a:spcPct val="120000"/>
              </a:lnSpc>
            </a:pPr>
            <a:r>
              <a:rPr lang="en-US" altLang="zh-CN" b="1" dirty="0">
                <a:latin typeface="微软雅黑" panose="020B0503020204020204" pitchFamily="34" charset="-122"/>
                <a:ea typeface="微软雅黑" panose="020B0503020204020204" pitchFamily="34" charset="-122"/>
              </a:rPr>
              <a:t>3</a:t>
            </a:r>
            <a:r>
              <a:rPr lang="zh-CN" altLang="en-US" b="1" dirty="0">
                <a:latin typeface="微软雅黑" panose="020B0503020204020204" pitchFamily="34" charset="-122"/>
                <a:ea typeface="微软雅黑" panose="020B0503020204020204" pitchFamily="34" charset="-122"/>
              </a:rPr>
              <a:t>）用于验证与确认系统需求</a:t>
            </a:r>
            <a:endParaRPr lang="en-US" altLang="zh-CN" b="1" dirty="0">
              <a:latin typeface="微软雅黑" panose="020B0503020204020204" pitchFamily="34" charset="-122"/>
              <a:ea typeface="微软雅黑" panose="020B0503020204020204" pitchFamily="34" charset="-122"/>
            </a:endParaRPr>
          </a:p>
          <a:p>
            <a:pPr>
              <a:lnSpc>
                <a:spcPct val="120000"/>
              </a:lnSpc>
            </a:pPr>
            <a:endParaRPr lang="en-US" altLang="zh-CN" sz="1800" b="1" dirty="0">
              <a:latin typeface="微软雅黑" panose="020B0503020204020204" pitchFamily="34" charset="-122"/>
              <a:ea typeface="微软雅黑" panose="020B0503020204020204" pitchFamily="34" charset="-122"/>
            </a:endParaRPr>
          </a:p>
          <a:p>
            <a:pPr>
              <a:lnSpc>
                <a:spcPct val="120000"/>
              </a:lnSpc>
            </a:pPr>
            <a:r>
              <a:rPr lang="zh-CN" altLang="en-US" b="1" dirty="0">
                <a:latin typeface="微软雅黑" panose="020B0503020204020204" pitchFamily="34" charset="-122"/>
                <a:ea typeface="微软雅黑" panose="020B0503020204020204" pitchFamily="34" charset="-122"/>
              </a:rPr>
              <a:t>用例图主要有如下几个</a:t>
            </a:r>
            <a:r>
              <a:rPr lang="zh-CN" altLang="en-US" b="1" dirty="0">
                <a:solidFill>
                  <a:srgbClr val="FF6B00"/>
                </a:solidFill>
                <a:latin typeface="微软雅黑" panose="020B0503020204020204" pitchFamily="34" charset="-122"/>
                <a:ea typeface="微软雅黑" panose="020B0503020204020204" pitchFamily="34" charset="-122"/>
              </a:rPr>
              <a:t>元素</a:t>
            </a:r>
            <a:r>
              <a:rPr lang="zh-CN" altLang="en-US" b="1" dirty="0">
                <a:latin typeface="微软雅黑" panose="020B0503020204020204" pitchFamily="34" charset="-122"/>
                <a:ea typeface="微软雅黑" panose="020B0503020204020204" pitchFamily="34" charset="-122"/>
              </a:rPr>
              <a:t>组成：</a:t>
            </a:r>
            <a:endParaRPr lang="en-US" altLang="zh-CN" b="1" dirty="0">
              <a:latin typeface="微软雅黑" panose="020B0503020204020204" pitchFamily="34" charset="-122"/>
              <a:ea typeface="微软雅黑" panose="020B0503020204020204" pitchFamily="34" charset="-122"/>
            </a:endParaRPr>
          </a:p>
          <a:p>
            <a:pPr>
              <a:lnSpc>
                <a:spcPct val="120000"/>
              </a:lnSpc>
            </a:pPr>
            <a:r>
              <a:rPr lang="en-US" altLang="zh-CN" sz="1800" b="1" dirty="0">
                <a:latin typeface="微软雅黑" panose="020B0503020204020204" pitchFamily="34" charset="-122"/>
                <a:ea typeface="微软雅黑" panose="020B0503020204020204" pitchFamily="34" charset="-122"/>
              </a:rPr>
              <a:t>1</a:t>
            </a:r>
            <a:r>
              <a:rPr lang="zh-CN" altLang="en-US" sz="1800" b="1" dirty="0">
                <a:latin typeface="微软雅黑" panose="020B0503020204020204" pitchFamily="34" charset="-122"/>
                <a:ea typeface="微软雅黑" panose="020B0503020204020204" pitchFamily="34" charset="-122"/>
              </a:rPr>
              <a:t>）</a:t>
            </a:r>
            <a:r>
              <a:rPr lang="zh-CN" altLang="en-US" sz="1800" b="1" dirty="0">
                <a:solidFill>
                  <a:srgbClr val="FF6B00"/>
                </a:solidFill>
                <a:latin typeface="微软雅黑" panose="020B0503020204020204" pitchFamily="34" charset="-122"/>
                <a:ea typeface="微软雅黑" panose="020B0503020204020204" pitchFamily="34" charset="-122"/>
              </a:rPr>
              <a:t>参与者</a:t>
            </a:r>
            <a:r>
              <a:rPr lang="zh-CN" altLang="en-US" sz="1800" b="1" dirty="0">
                <a:latin typeface="微软雅黑" panose="020B0503020204020204" pitchFamily="34" charset="-122"/>
                <a:ea typeface="微软雅黑" panose="020B0503020204020204" pitchFamily="34" charset="-122"/>
              </a:rPr>
              <a:t>：角色，代表系统的用户</a:t>
            </a:r>
            <a:endParaRPr lang="en-US" altLang="zh-CN" sz="1800" b="1" dirty="0">
              <a:latin typeface="微软雅黑" panose="020B0503020204020204" pitchFamily="34" charset="-122"/>
              <a:ea typeface="微软雅黑" panose="020B0503020204020204" pitchFamily="34" charset="-122"/>
            </a:endParaRPr>
          </a:p>
          <a:p>
            <a:pPr>
              <a:lnSpc>
                <a:spcPct val="120000"/>
              </a:lnSpc>
            </a:pPr>
            <a:r>
              <a:rPr lang="en-US" altLang="zh-CN" b="1" dirty="0">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a:t>
            </a:r>
            <a:r>
              <a:rPr lang="zh-CN" altLang="en-US" b="1" dirty="0">
                <a:solidFill>
                  <a:srgbClr val="FF6B00"/>
                </a:solidFill>
                <a:latin typeface="微软雅黑" panose="020B0503020204020204" pitchFamily="34" charset="-122"/>
                <a:ea typeface="微软雅黑" panose="020B0503020204020204" pitchFamily="34" charset="-122"/>
              </a:rPr>
              <a:t>系统边界</a:t>
            </a:r>
            <a:r>
              <a:rPr lang="zh-CN" altLang="en-US" b="1" dirty="0">
                <a:latin typeface="微软雅黑" panose="020B0503020204020204" pitchFamily="34" charset="-122"/>
                <a:ea typeface="微软雅黑" panose="020B0503020204020204" pitchFamily="34" charset="-122"/>
              </a:rPr>
              <a:t>：确定系统的范围</a:t>
            </a:r>
            <a:endParaRPr lang="en-US" altLang="zh-CN" b="1" dirty="0">
              <a:latin typeface="微软雅黑" panose="020B0503020204020204" pitchFamily="34" charset="-122"/>
              <a:ea typeface="微软雅黑" panose="020B0503020204020204" pitchFamily="34" charset="-122"/>
            </a:endParaRPr>
          </a:p>
          <a:p>
            <a:pPr>
              <a:lnSpc>
                <a:spcPct val="120000"/>
              </a:lnSpc>
            </a:pPr>
            <a:r>
              <a:rPr lang="en-US" altLang="zh-CN" sz="1800" b="1" dirty="0">
                <a:latin typeface="微软雅黑" panose="020B0503020204020204" pitchFamily="34" charset="-122"/>
                <a:ea typeface="微软雅黑" panose="020B0503020204020204" pitchFamily="34" charset="-122"/>
              </a:rPr>
              <a:t>3</a:t>
            </a:r>
            <a:r>
              <a:rPr lang="zh-CN" altLang="en-US" sz="1800" b="1" dirty="0">
                <a:latin typeface="微软雅黑" panose="020B0503020204020204" pitchFamily="34" charset="-122"/>
                <a:ea typeface="微软雅黑" panose="020B0503020204020204" pitchFamily="34" charset="-122"/>
              </a:rPr>
              <a:t>）</a:t>
            </a:r>
            <a:r>
              <a:rPr lang="zh-CN" altLang="en-US" sz="1800" b="1" dirty="0">
                <a:solidFill>
                  <a:srgbClr val="FF6B00"/>
                </a:solidFill>
                <a:latin typeface="微软雅黑" panose="020B0503020204020204" pitchFamily="34" charset="-122"/>
                <a:ea typeface="微软雅黑" panose="020B0503020204020204" pitchFamily="34" charset="-122"/>
              </a:rPr>
              <a:t>用例</a:t>
            </a:r>
            <a:r>
              <a:rPr lang="zh-CN" altLang="en-US" sz="1800" b="1" dirty="0">
                <a:latin typeface="微软雅黑" panose="020B0503020204020204" pitchFamily="34" charset="-122"/>
                <a:ea typeface="微软雅黑" panose="020B0503020204020204" pitchFamily="34" charset="-122"/>
              </a:rPr>
              <a:t>：代表系统提供</a:t>
            </a:r>
            <a:r>
              <a:rPr lang="zh-CN" altLang="en-US" b="1" dirty="0">
                <a:latin typeface="微软雅黑" panose="020B0503020204020204" pitchFamily="34" charset="-122"/>
                <a:ea typeface="微软雅黑" panose="020B0503020204020204" pitchFamily="34" charset="-122"/>
              </a:rPr>
              <a:t>的服务</a:t>
            </a:r>
            <a:endParaRPr lang="en-US" altLang="zh-CN" sz="1800" b="1" dirty="0">
              <a:latin typeface="微软雅黑" panose="020B0503020204020204" pitchFamily="34" charset="-122"/>
              <a:ea typeface="微软雅黑" panose="020B0503020204020204" pitchFamily="34" charset="-122"/>
            </a:endParaRPr>
          </a:p>
          <a:p>
            <a:pPr>
              <a:lnSpc>
                <a:spcPct val="120000"/>
              </a:lnSpc>
            </a:pPr>
            <a:r>
              <a:rPr lang="en-US" altLang="zh-CN" b="1" dirty="0">
                <a:latin typeface="微软雅黑" panose="020B0503020204020204" pitchFamily="34" charset="-122"/>
                <a:ea typeface="微软雅黑" panose="020B0503020204020204" pitchFamily="34" charset="-122"/>
              </a:rPr>
              <a:t>4</a:t>
            </a:r>
            <a:r>
              <a:rPr lang="zh-CN" altLang="en-US" b="1" dirty="0">
                <a:latin typeface="微软雅黑" panose="020B0503020204020204" pitchFamily="34" charset="-122"/>
                <a:ea typeface="微软雅黑" panose="020B0503020204020204" pitchFamily="34" charset="-122"/>
              </a:rPr>
              <a:t>）</a:t>
            </a:r>
            <a:r>
              <a:rPr lang="zh-CN" altLang="en-US" b="1" dirty="0">
                <a:solidFill>
                  <a:srgbClr val="FF6B00"/>
                </a:solidFill>
                <a:latin typeface="微软雅黑" panose="020B0503020204020204" pitchFamily="34" charset="-122"/>
                <a:ea typeface="微软雅黑" panose="020B0503020204020204" pitchFamily="34" charset="-122"/>
              </a:rPr>
              <a:t>关联</a:t>
            </a:r>
            <a:r>
              <a:rPr lang="zh-CN" altLang="en-US" b="1" dirty="0">
                <a:latin typeface="微软雅黑" panose="020B0503020204020204" pitchFamily="34" charset="-122"/>
                <a:ea typeface="微软雅黑" panose="020B0503020204020204" pitchFamily="34" charset="-122"/>
              </a:rPr>
              <a:t>：表示参与者与用例间的关系</a:t>
            </a:r>
            <a:endParaRPr lang="zh-CN" altLang="en-US" sz="1800" b="1"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43419ECD-41C9-4149-9D39-458B7A827B0E}"/>
              </a:ext>
            </a:extLst>
          </p:cNvPr>
          <p:cNvPicPr>
            <a:picLocks noChangeAspect="1"/>
          </p:cNvPicPr>
          <p:nvPr/>
        </p:nvPicPr>
        <p:blipFill>
          <a:blip r:embed="rId3"/>
          <a:stretch>
            <a:fillRect/>
          </a:stretch>
        </p:blipFill>
        <p:spPr>
          <a:xfrm>
            <a:off x="5279317" y="2210916"/>
            <a:ext cx="3406435" cy="1531753"/>
          </a:xfrm>
          <a:prstGeom prst="rect">
            <a:avLst/>
          </a:prstGeom>
          <a:ln>
            <a:noFill/>
          </a:ln>
          <a:effectLst>
            <a:outerShdw blurRad="292100" dist="139700" dir="2700000" algn="tl" rotWithShape="0">
              <a:srgbClr val="333333">
                <a:alpha val="65000"/>
              </a:srgbClr>
            </a:outerShdw>
          </a:effectLst>
        </p:spPr>
      </p:pic>
      <p:sp>
        <p:nvSpPr>
          <p:cNvPr id="3" name="文本框 2">
            <a:extLst>
              <a:ext uri="{FF2B5EF4-FFF2-40B4-BE49-F238E27FC236}">
                <a16:creationId xmlns:a16="http://schemas.microsoft.com/office/drawing/2014/main" id="{49D2C465-A44C-4471-B03D-979F0B3FD7FF}"/>
              </a:ext>
            </a:extLst>
          </p:cNvPr>
          <p:cNvSpPr txBox="1"/>
          <p:nvPr/>
        </p:nvSpPr>
        <p:spPr>
          <a:xfrm>
            <a:off x="6608570" y="3955983"/>
            <a:ext cx="2088232" cy="307777"/>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用例图</a:t>
            </a:r>
          </a:p>
        </p:txBody>
      </p:sp>
    </p:spTree>
    <p:extLst>
      <p:ext uri="{BB962C8B-B14F-4D97-AF65-F5344CB8AC3E}">
        <p14:creationId xmlns:p14="http://schemas.microsoft.com/office/powerpoint/2010/main" val="11507566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915988" y="338497"/>
            <a:ext cx="2575891" cy="57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通信图</a:t>
            </a:r>
            <a:r>
              <a:rPr lang="en-US" altLang="zh-CN" sz="1600" b="1" baseline="30000" dirty="0">
                <a:solidFill>
                  <a:srgbClr val="EA5514"/>
                </a:solidFill>
                <a:latin typeface="微软雅黑" pitchFamily="34" charset="-122"/>
                <a:ea typeface="微软雅黑" pitchFamily="34" charset="-122"/>
                <a:cs typeface="宋体" pitchFamily="2" charset="-122"/>
              </a:rPr>
              <a:t>[1]</a:t>
            </a:r>
          </a:p>
          <a:p>
            <a:endParaRPr lang="en-US" altLang="zh-CN" sz="1600" b="1" baseline="30000" dirty="0">
              <a:solidFill>
                <a:srgbClr val="EA5514"/>
              </a:solidFill>
              <a:latin typeface="微软雅黑" pitchFamily="34" charset="-122"/>
              <a:ea typeface="微软雅黑" pitchFamily="34" charset="-122"/>
              <a:cs typeface="宋体" pitchFamily="2" charset="-122"/>
            </a:endParaRPr>
          </a:p>
          <a:p>
            <a:endParaRPr lang="en-US" altLang="zh-CN" sz="1600" b="1" baseline="30000" dirty="0">
              <a:solidFill>
                <a:srgbClr val="EA5514"/>
              </a:solidFill>
              <a:latin typeface="微软雅黑" pitchFamily="34" charset="-122"/>
              <a:ea typeface="微软雅黑" pitchFamily="34" charset="-122"/>
              <a:cs typeface="宋体" pitchFamily="2" charset="-122"/>
            </a:endParaRPr>
          </a:p>
        </p:txBody>
      </p:sp>
      <p:sp>
        <p:nvSpPr>
          <p:cNvPr id="10" name="文本框 9">
            <a:extLst>
              <a:ext uri="{FF2B5EF4-FFF2-40B4-BE49-F238E27FC236}">
                <a16:creationId xmlns:a16="http://schemas.microsoft.com/office/drawing/2014/main" id="{904DE6AB-9B0B-4F94-843A-F3EA3A62FEBF}"/>
              </a:ext>
            </a:extLst>
          </p:cNvPr>
          <p:cNvSpPr txBox="1"/>
          <p:nvPr/>
        </p:nvSpPr>
        <p:spPr>
          <a:xfrm>
            <a:off x="732812" y="816315"/>
            <a:ext cx="7953785" cy="1705403"/>
          </a:xfrm>
          <a:prstGeom prst="rect">
            <a:avLst/>
          </a:prstGeom>
          <a:noFill/>
        </p:spPr>
        <p:txBody>
          <a:bodyPr wrap="square">
            <a:spAutoFit/>
          </a:bodyPr>
          <a:lstStyle/>
          <a:p>
            <a:pPr>
              <a:lnSpc>
                <a:spcPct val="150000"/>
              </a:lnSpc>
            </a:pPr>
            <a:r>
              <a:rPr lang="en-US" altLang="zh-CN" sz="1800" b="1" dirty="0">
                <a:latin typeface="微软雅黑" panose="020B0503020204020204" pitchFamily="34" charset="-122"/>
                <a:ea typeface="微软雅黑" panose="020B0503020204020204" pitchFamily="34" charset="-122"/>
              </a:rPr>
              <a:t>3</a:t>
            </a:r>
            <a:r>
              <a:rPr lang="zh-CN" altLang="en-US" sz="1800" b="1" dirty="0">
                <a:latin typeface="微软雅黑" panose="020B0503020204020204" pitchFamily="34" charset="-122"/>
                <a:ea typeface="微软雅黑" panose="020B0503020204020204" pitchFamily="34" charset="-122"/>
              </a:rPr>
              <a:t>、创建实例</a:t>
            </a:r>
            <a:endParaRPr lang="en-US" altLang="zh-CN" sz="1800" b="1" dirty="0">
              <a:latin typeface="微软雅黑" panose="020B0503020204020204" pitchFamily="34" charset="-122"/>
              <a:ea typeface="微软雅黑" panose="020B0503020204020204" pitchFamily="34" charset="-122"/>
            </a:endParaRPr>
          </a:p>
          <a:p>
            <a:pPr>
              <a:lnSpc>
                <a:spcPct val="150000"/>
              </a:lnSpc>
            </a:pPr>
            <a:r>
              <a:rPr lang="zh-CN" altLang="en-US" sz="1800" b="1" dirty="0">
                <a:latin typeface="微软雅黑" panose="020B0503020204020204" pitchFamily="34" charset="-122"/>
                <a:ea typeface="微软雅黑" panose="020B0503020204020204" pitchFamily="34" charset="-122"/>
              </a:rPr>
              <a:t>        就像在顺序图中看到的一样，消息也可以用来在协作图中创建对象实例。为此，一个消息将会发送到新创建的对象实例。对象使用“</a:t>
            </a:r>
            <a:r>
              <a:rPr lang="en-US" altLang="zh-CN" sz="1800" b="1" dirty="0">
                <a:latin typeface="微软雅黑" panose="020B0503020204020204" pitchFamily="34" charset="-122"/>
                <a:ea typeface="微软雅黑" panose="020B0503020204020204" pitchFamily="34" charset="-122"/>
              </a:rPr>
              <a:t>new”</a:t>
            </a:r>
            <a:r>
              <a:rPr lang="zh-CN" altLang="en-US" sz="1800" b="1" dirty="0">
                <a:latin typeface="微软雅黑" panose="020B0503020204020204" pitchFamily="34" charset="-122"/>
                <a:ea typeface="微软雅黑" panose="020B0503020204020204" pitchFamily="34" charset="-122"/>
              </a:rPr>
              <a:t>构造类型，消息使用“</a:t>
            </a:r>
            <a:r>
              <a:rPr lang="en-US" altLang="zh-CN" sz="1800" b="1" dirty="0">
                <a:latin typeface="微软雅黑" panose="020B0503020204020204" pitchFamily="34" charset="-122"/>
                <a:ea typeface="微软雅黑" panose="020B0503020204020204" pitchFamily="34" charset="-122"/>
              </a:rPr>
              <a:t>create”</a:t>
            </a:r>
            <a:r>
              <a:rPr lang="zh-CN" altLang="en-US" sz="1800" b="1" dirty="0">
                <a:latin typeface="微软雅黑" panose="020B0503020204020204" pitchFamily="34" charset="-122"/>
                <a:ea typeface="微软雅黑" panose="020B0503020204020204" pitchFamily="34" charset="-122"/>
              </a:rPr>
              <a:t>构造类型，以便让读者清楚对象是在运行中创建的，</a:t>
            </a:r>
          </a:p>
        </p:txBody>
      </p:sp>
      <p:sp>
        <p:nvSpPr>
          <p:cNvPr id="11" name="文本框 10">
            <a:extLst>
              <a:ext uri="{FF2B5EF4-FFF2-40B4-BE49-F238E27FC236}">
                <a16:creationId xmlns:a16="http://schemas.microsoft.com/office/drawing/2014/main" id="{03BA44F4-5F11-4DCA-B166-5544D63659C0}"/>
              </a:ext>
            </a:extLst>
          </p:cNvPr>
          <p:cNvSpPr txBox="1"/>
          <p:nvPr/>
        </p:nvSpPr>
        <p:spPr>
          <a:xfrm>
            <a:off x="6876256" y="3591350"/>
            <a:ext cx="1512168" cy="307777"/>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创建实例</a:t>
            </a:r>
          </a:p>
        </p:txBody>
      </p:sp>
      <p:pic>
        <p:nvPicPr>
          <p:cNvPr id="13" name="Picture 4">
            <a:extLst>
              <a:ext uri="{FF2B5EF4-FFF2-40B4-BE49-F238E27FC236}">
                <a16:creationId xmlns:a16="http://schemas.microsoft.com/office/drawing/2014/main" id="{934A386D-E75F-4338-AFC2-AAB2D6B98A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89417" b="1698"/>
          <a:stretch>
            <a:fillRect/>
          </a:stretch>
        </p:blipFill>
        <p:spPr bwMode="auto">
          <a:xfrm>
            <a:off x="611560" y="3049727"/>
            <a:ext cx="6142629" cy="108324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Oval 6">
            <a:extLst>
              <a:ext uri="{FF2B5EF4-FFF2-40B4-BE49-F238E27FC236}">
                <a16:creationId xmlns:a16="http://schemas.microsoft.com/office/drawing/2014/main" id="{2A01B6BB-5191-42E8-8415-1AC1C1F815F4}"/>
              </a:ext>
            </a:extLst>
          </p:cNvPr>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14" name="Oval 3">
            <a:extLst>
              <a:ext uri="{FF2B5EF4-FFF2-40B4-BE49-F238E27FC236}">
                <a16:creationId xmlns:a16="http://schemas.microsoft.com/office/drawing/2014/main" id="{C8105EFC-F9BB-4994-802E-9528678767AD}"/>
              </a:ext>
            </a:extLst>
          </p:cNvPr>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15" name="Oval 4">
            <a:extLst>
              <a:ext uri="{FF2B5EF4-FFF2-40B4-BE49-F238E27FC236}">
                <a16:creationId xmlns:a16="http://schemas.microsoft.com/office/drawing/2014/main" id="{CF55D25A-71AF-4EA9-9151-0E5865A40E47}"/>
              </a:ext>
            </a:extLst>
          </p:cNvPr>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16" name="Oval 5">
            <a:extLst>
              <a:ext uri="{FF2B5EF4-FFF2-40B4-BE49-F238E27FC236}">
                <a16:creationId xmlns:a16="http://schemas.microsoft.com/office/drawing/2014/main" id="{84714210-CB4A-4D16-8444-62D235207EEF}"/>
              </a:ext>
            </a:extLst>
          </p:cNvPr>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17" name="Rectangle 39">
            <a:extLst>
              <a:ext uri="{FF2B5EF4-FFF2-40B4-BE49-F238E27FC236}">
                <a16:creationId xmlns:a16="http://schemas.microsoft.com/office/drawing/2014/main" id="{4132F31A-ADD9-4D38-9C77-C9FFB990A03F}"/>
              </a:ext>
            </a:extLst>
          </p:cNvPr>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03</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3669722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 calcmode="lin" valueType="num">
                                      <p:cBhvr>
                                        <p:cTn id="10" dur="300" fill="hold"/>
                                        <p:tgtEl>
                                          <p:spTgt spid="16"/>
                                        </p:tgtEl>
                                        <p:attrNameLst>
                                          <p:attrName>ppt_w</p:attrName>
                                        </p:attrNameLst>
                                      </p:cBhvr>
                                      <p:tavLst>
                                        <p:tav tm="0">
                                          <p:val>
                                            <p:fltVal val="0"/>
                                          </p:val>
                                        </p:tav>
                                        <p:tav tm="100000">
                                          <p:val>
                                            <p:strVal val="#ppt_w"/>
                                          </p:val>
                                        </p:tav>
                                      </p:tavLst>
                                    </p:anim>
                                    <p:anim calcmode="lin" valueType="num">
                                      <p:cBhvr>
                                        <p:cTn id="11" dur="300" fill="hold"/>
                                        <p:tgtEl>
                                          <p:spTgt spid="16"/>
                                        </p:tgtEl>
                                        <p:attrNameLst>
                                          <p:attrName>ppt_h</p:attrName>
                                        </p:attrNameLst>
                                      </p:cBhvr>
                                      <p:tavLst>
                                        <p:tav tm="0">
                                          <p:val>
                                            <p:fltVal val="0"/>
                                          </p:val>
                                        </p:tav>
                                        <p:tav tm="100000">
                                          <p:val>
                                            <p:strVal val="#ppt_h"/>
                                          </p:val>
                                        </p:tav>
                                      </p:tavLst>
                                    </p:anim>
                                    <p:animEffect transition="in" filter="fade">
                                      <p:cBhvr>
                                        <p:cTn id="12" dur="300"/>
                                        <p:tgtEl>
                                          <p:spTgt spid="16"/>
                                        </p:tgtEl>
                                      </p:cBhvr>
                                    </p:animEffect>
                                  </p:childTnLst>
                                </p:cTn>
                              </p:par>
                              <p:par>
                                <p:cTn id="13" presetID="6" presetClass="emph" presetSubtype="0" autoRev="1" fill="hold" grpId="1" nodeType="withEffect">
                                  <p:stCondLst>
                                    <p:cond delay="300"/>
                                  </p:stCondLst>
                                  <p:childTnLst>
                                    <p:animScale>
                                      <p:cBhvr>
                                        <p:cTn id="14" dur="150" fill="hold"/>
                                        <p:tgtEl>
                                          <p:spTgt spid="16"/>
                                        </p:tgtEl>
                                      </p:cBhvr>
                                      <p:by x="110000" y="110000"/>
                                    </p:animScale>
                                  </p:childTnLst>
                                </p:cTn>
                              </p:par>
                              <p:par>
                                <p:cTn id="15" presetID="53" presetClass="entr" presetSubtype="16" fill="hold" grpId="0" nodeType="withEffect">
                                  <p:stCondLst>
                                    <p:cond delay="300"/>
                                  </p:stCondLst>
                                  <p:childTnLst>
                                    <p:set>
                                      <p:cBhvr>
                                        <p:cTn id="16" dur="1" fill="hold">
                                          <p:stCondLst>
                                            <p:cond delay="0"/>
                                          </p:stCondLst>
                                        </p:cTn>
                                        <p:tgtEl>
                                          <p:spTgt spid="15"/>
                                        </p:tgtEl>
                                        <p:attrNameLst>
                                          <p:attrName>style.visibility</p:attrName>
                                        </p:attrNameLst>
                                      </p:cBhvr>
                                      <p:to>
                                        <p:strVal val="visible"/>
                                      </p:to>
                                    </p:set>
                                    <p:anim calcmode="lin" valueType="num">
                                      <p:cBhvr>
                                        <p:cTn id="17" dur="300" fill="hold"/>
                                        <p:tgtEl>
                                          <p:spTgt spid="15"/>
                                        </p:tgtEl>
                                        <p:attrNameLst>
                                          <p:attrName>ppt_w</p:attrName>
                                        </p:attrNameLst>
                                      </p:cBhvr>
                                      <p:tavLst>
                                        <p:tav tm="0">
                                          <p:val>
                                            <p:fltVal val="0"/>
                                          </p:val>
                                        </p:tav>
                                        <p:tav tm="100000">
                                          <p:val>
                                            <p:strVal val="#ppt_w"/>
                                          </p:val>
                                        </p:tav>
                                      </p:tavLst>
                                    </p:anim>
                                    <p:anim calcmode="lin" valueType="num">
                                      <p:cBhvr>
                                        <p:cTn id="18" dur="300" fill="hold"/>
                                        <p:tgtEl>
                                          <p:spTgt spid="15"/>
                                        </p:tgtEl>
                                        <p:attrNameLst>
                                          <p:attrName>ppt_h</p:attrName>
                                        </p:attrNameLst>
                                      </p:cBhvr>
                                      <p:tavLst>
                                        <p:tav tm="0">
                                          <p:val>
                                            <p:fltVal val="0"/>
                                          </p:val>
                                        </p:tav>
                                        <p:tav tm="100000">
                                          <p:val>
                                            <p:strVal val="#ppt_h"/>
                                          </p:val>
                                        </p:tav>
                                      </p:tavLst>
                                    </p:anim>
                                    <p:animEffect transition="in" filter="fade">
                                      <p:cBhvr>
                                        <p:cTn id="19" dur="300"/>
                                        <p:tgtEl>
                                          <p:spTgt spid="15"/>
                                        </p:tgtEl>
                                      </p:cBhvr>
                                    </p:animEffect>
                                  </p:childTnLst>
                                </p:cTn>
                              </p:par>
                              <p:par>
                                <p:cTn id="20" presetID="6" presetClass="emph" presetSubtype="0" autoRev="1" fill="hold" grpId="1" nodeType="withEffect">
                                  <p:stCondLst>
                                    <p:cond delay="600"/>
                                  </p:stCondLst>
                                  <p:childTnLst>
                                    <p:animScale>
                                      <p:cBhvr>
                                        <p:cTn id="21" dur="150" fill="hold"/>
                                        <p:tgtEl>
                                          <p:spTgt spid="15"/>
                                        </p:tgtEl>
                                      </p:cBhvr>
                                      <p:by x="110000" y="110000"/>
                                    </p:animScale>
                                  </p:childTnLst>
                                </p:cTn>
                              </p:par>
                              <p:par>
                                <p:cTn id="22" presetID="53" presetClass="entr" presetSubtype="16" fill="hold" grpId="0" nodeType="withEffect">
                                  <p:stCondLst>
                                    <p:cond delay="600"/>
                                  </p:stCondLst>
                                  <p:childTnLst>
                                    <p:set>
                                      <p:cBhvr>
                                        <p:cTn id="23" dur="1" fill="hold">
                                          <p:stCondLst>
                                            <p:cond delay="0"/>
                                          </p:stCondLst>
                                        </p:cTn>
                                        <p:tgtEl>
                                          <p:spTgt spid="14"/>
                                        </p:tgtEl>
                                        <p:attrNameLst>
                                          <p:attrName>style.visibility</p:attrName>
                                        </p:attrNameLst>
                                      </p:cBhvr>
                                      <p:to>
                                        <p:strVal val="visible"/>
                                      </p:to>
                                    </p:set>
                                    <p:anim calcmode="lin" valueType="num">
                                      <p:cBhvr>
                                        <p:cTn id="24" dur="300" fill="hold"/>
                                        <p:tgtEl>
                                          <p:spTgt spid="14"/>
                                        </p:tgtEl>
                                        <p:attrNameLst>
                                          <p:attrName>ppt_w</p:attrName>
                                        </p:attrNameLst>
                                      </p:cBhvr>
                                      <p:tavLst>
                                        <p:tav tm="0">
                                          <p:val>
                                            <p:fltVal val="0"/>
                                          </p:val>
                                        </p:tav>
                                        <p:tav tm="100000">
                                          <p:val>
                                            <p:strVal val="#ppt_w"/>
                                          </p:val>
                                        </p:tav>
                                      </p:tavLst>
                                    </p:anim>
                                    <p:anim calcmode="lin" valueType="num">
                                      <p:cBhvr>
                                        <p:cTn id="25" dur="300" fill="hold"/>
                                        <p:tgtEl>
                                          <p:spTgt spid="14"/>
                                        </p:tgtEl>
                                        <p:attrNameLst>
                                          <p:attrName>ppt_h</p:attrName>
                                        </p:attrNameLst>
                                      </p:cBhvr>
                                      <p:tavLst>
                                        <p:tav tm="0">
                                          <p:val>
                                            <p:fltVal val="0"/>
                                          </p:val>
                                        </p:tav>
                                        <p:tav tm="100000">
                                          <p:val>
                                            <p:strVal val="#ppt_h"/>
                                          </p:val>
                                        </p:tav>
                                      </p:tavLst>
                                    </p:anim>
                                    <p:animEffect transition="in" filter="fade">
                                      <p:cBhvr>
                                        <p:cTn id="26" dur="300"/>
                                        <p:tgtEl>
                                          <p:spTgt spid="14"/>
                                        </p:tgtEl>
                                      </p:cBhvr>
                                    </p:animEffect>
                                  </p:childTnLst>
                                </p:cTn>
                              </p:par>
                              <p:par>
                                <p:cTn id="27" presetID="6" presetClass="emph" presetSubtype="0" autoRev="1" fill="hold" grpId="1" nodeType="withEffect">
                                  <p:stCondLst>
                                    <p:cond delay="900"/>
                                  </p:stCondLst>
                                  <p:childTnLst>
                                    <p:animScale>
                                      <p:cBhvr>
                                        <p:cTn id="28" dur="150" fill="hold"/>
                                        <p:tgtEl>
                                          <p:spTgt spid="14"/>
                                        </p:tgtEl>
                                      </p:cBhvr>
                                      <p:by x="110000" y="110000"/>
                                    </p:animScale>
                                  </p:childTnLst>
                                </p:cTn>
                              </p:par>
                              <p:par>
                                <p:cTn id="29" presetID="53" presetClass="entr" presetSubtype="16" fill="hold" grpId="0" nodeType="withEffect">
                                  <p:stCondLst>
                                    <p:cond delay="900"/>
                                  </p:stCondLst>
                                  <p:childTnLst>
                                    <p:set>
                                      <p:cBhvr>
                                        <p:cTn id="30" dur="1" fill="hold">
                                          <p:stCondLst>
                                            <p:cond delay="0"/>
                                          </p:stCondLst>
                                        </p:cTn>
                                        <p:tgtEl>
                                          <p:spTgt spid="12"/>
                                        </p:tgtEl>
                                        <p:attrNameLst>
                                          <p:attrName>style.visibility</p:attrName>
                                        </p:attrNameLst>
                                      </p:cBhvr>
                                      <p:to>
                                        <p:strVal val="visible"/>
                                      </p:to>
                                    </p:set>
                                    <p:anim calcmode="lin" valueType="num">
                                      <p:cBhvr>
                                        <p:cTn id="31" dur="300" fill="hold"/>
                                        <p:tgtEl>
                                          <p:spTgt spid="12"/>
                                        </p:tgtEl>
                                        <p:attrNameLst>
                                          <p:attrName>ppt_w</p:attrName>
                                        </p:attrNameLst>
                                      </p:cBhvr>
                                      <p:tavLst>
                                        <p:tav tm="0">
                                          <p:val>
                                            <p:fltVal val="0"/>
                                          </p:val>
                                        </p:tav>
                                        <p:tav tm="100000">
                                          <p:val>
                                            <p:strVal val="#ppt_w"/>
                                          </p:val>
                                        </p:tav>
                                      </p:tavLst>
                                    </p:anim>
                                    <p:anim calcmode="lin" valueType="num">
                                      <p:cBhvr>
                                        <p:cTn id="32" dur="300" fill="hold"/>
                                        <p:tgtEl>
                                          <p:spTgt spid="12"/>
                                        </p:tgtEl>
                                        <p:attrNameLst>
                                          <p:attrName>ppt_h</p:attrName>
                                        </p:attrNameLst>
                                      </p:cBhvr>
                                      <p:tavLst>
                                        <p:tav tm="0">
                                          <p:val>
                                            <p:fltVal val="0"/>
                                          </p:val>
                                        </p:tav>
                                        <p:tav tm="100000">
                                          <p:val>
                                            <p:strVal val="#ppt_h"/>
                                          </p:val>
                                        </p:tav>
                                      </p:tavLst>
                                    </p:anim>
                                    <p:animEffect transition="in" filter="fade">
                                      <p:cBhvr>
                                        <p:cTn id="33" dur="300"/>
                                        <p:tgtEl>
                                          <p:spTgt spid="12"/>
                                        </p:tgtEl>
                                      </p:cBhvr>
                                    </p:animEffect>
                                  </p:childTnLst>
                                </p:cTn>
                              </p:par>
                              <p:par>
                                <p:cTn id="34" presetID="6" presetClass="emph" presetSubtype="0" autoRev="1" fill="hold" grpId="1" nodeType="withEffect">
                                  <p:stCondLst>
                                    <p:cond delay="1200"/>
                                  </p:stCondLst>
                                  <p:childTnLst>
                                    <p:animScale>
                                      <p:cBhvr>
                                        <p:cTn id="35" dur="150" fill="hold"/>
                                        <p:tgtEl>
                                          <p:spTgt spid="12"/>
                                        </p:tgtEl>
                                      </p:cBhvr>
                                      <p:by x="110000" y="110000"/>
                                    </p:animScale>
                                  </p:childTnLst>
                                </p:cTn>
                              </p:par>
                              <p:par>
                                <p:cTn id="36" presetID="53" presetClass="entr" presetSubtype="16" fill="hold" grpId="0" nodeType="withEffect">
                                  <p:stCondLst>
                                    <p:cond delay="500"/>
                                  </p:stCondLst>
                                  <p:childTnLst>
                                    <p:set>
                                      <p:cBhvr>
                                        <p:cTn id="37" dur="1" fill="hold">
                                          <p:stCondLst>
                                            <p:cond delay="0"/>
                                          </p:stCondLst>
                                        </p:cTn>
                                        <p:tgtEl>
                                          <p:spTgt spid="17"/>
                                        </p:tgtEl>
                                        <p:attrNameLst>
                                          <p:attrName>style.visibility</p:attrName>
                                        </p:attrNameLst>
                                      </p:cBhvr>
                                      <p:to>
                                        <p:strVal val="visible"/>
                                      </p:to>
                                    </p:set>
                                    <p:anim calcmode="lin" valueType="num">
                                      <p:cBhvr>
                                        <p:cTn id="38" dur="300" fill="hold"/>
                                        <p:tgtEl>
                                          <p:spTgt spid="17"/>
                                        </p:tgtEl>
                                        <p:attrNameLst>
                                          <p:attrName>ppt_w</p:attrName>
                                        </p:attrNameLst>
                                      </p:cBhvr>
                                      <p:tavLst>
                                        <p:tav tm="0">
                                          <p:val>
                                            <p:fltVal val="0"/>
                                          </p:val>
                                        </p:tav>
                                        <p:tav tm="100000">
                                          <p:val>
                                            <p:strVal val="#ppt_w"/>
                                          </p:val>
                                        </p:tav>
                                      </p:tavLst>
                                    </p:anim>
                                    <p:anim calcmode="lin" valueType="num">
                                      <p:cBhvr>
                                        <p:cTn id="39" dur="300" fill="hold"/>
                                        <p:tgtEl>
                                          <p:spTgt spid="17"/>
                                        </p:tgtEl>
                                        <p:attrNameLst>
                                          <p:attrName>ppt_h</p:attrName>
                                        </p:attrNameLst>
                                      </p:cBhvr>
                                      <p:tavLst>
                                        <p:tav tm="0">
                                          <p:val>
                                            <p:fltVal val="0"/>
                                          </p:val>
                                        </p:tav>
                                        <p:tav tm="100000">
                                          <p:val>
                                            <p:strVal val="#ppt_h"/>
                                          </p:val>
                                        </p:tav>
                                      </p:tavLst>
                                    </p:anim>
                                    <p:animEffect transition="in" filter="fade">
                                      <p:cBhvr>
                                        <p:cTn id="40" dur="300"/>
                                        <p:tgtEl>
                                          <p:spTgt spid="17"/>
                                        </p:tgtEl>
                                      </p:cBhvr>
                                    </p:animEffect>
                                  </p:childTnLst>
                                </p:cTn>
                              </p:par>
                              <p:par>
                                <p:cTn id="41" presetID="6" presetClass="emph" presetSubtype="0" autoRev="1" fill="hold" grpId="1" nodeType="withEffect">
                                  <p:stCondLst>
                                    <p:cond delay="800"/>
                                  </p:stCondLst>
                                  <p:childTnLst>
                                    <p:animScale>
                                      <p:cBhvr>
                                        <p:cTn id="42" dur="150" fill="hold"/>
                                        <p:tgtEl>
                                          <p:spTgt spid="17"/>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12" grpId="0" animBg="1"/>
      <p:bldP spid="12" grpId="1" animBg="1"/>
      <p:bldP spid="14" grpId="0" animBg="1"/>
      <p:bldP spid="14" grpId="1" animBg="1"/>
      <p:bldP spid="15" grpId="0" animBg="1"/>
      <p:bldP spid="15" grpId="1" animBg="1"/>
      <p:bldP spid="16" grpId="0" animBg="1"/>
      <p:bldP spid="16" grpId="1" animBg="1"/>
      <p:bldP spid="17" grpId="0"/>
      <p:bldP spid="17" grpId="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915988" y="338497"/>
            <a:ext cx="2575891" cy="57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通信图</a:t>
            </a:r>
            <a:r>
              <a:rPr lang="en-US" altLang="zh-CN" sz="1600" b="1" baseline="30000" dirty="0">
                <a:solidFill>
                  <a:srgbClr val="EA5514"/>
                </a:solidFill>
                <a:latin typeface="微软雅黑" pitchFamily="34" charset="-122"/>
                <a:ea typeface="微软雅黑" pitchFamily="34" charset="-122"/>
                <a:cs typeface="宋体" pitchFamily="2" charset="-122"/>
              </a:rPr>
              <a:t>[1]</a:t>
            </a:r>
          </a:p>
          <a:p>
            <a:endParaRPr lang="en-US" altLang="zh-CN" sz="1600" b="1" baseline="30000" dirty="0">
              <a:solidFill>
                <a:srgbClr val="EA5514"/>
              </a:solidFill>
              <a:latin typeface="微软雅黑" pitchFamily="34" charset="-122"/>
              <a:ea typeface="微软雅黑" pitchFamily="34" charset="-122"/>
              <a:cs typeface="宋体" pitchFamily="2" charset="-122"/>
            </a:endParaRPr>
          </a:p>
          <a:p>
            <a:endParaRPr lang="en-US" altLang="zh-CN" sz="1600" b="1" baseline="30000" dirty="0">
              <a:solidFill>
                <a:srgbClr val="EA5514"/>
              </a:solidFill>
              <a:latin typeface="微软雅黑" pitchFamily="34" charset="-122"/>
              <a:ea typeface="微软雅黑" pitchFamily="34" charset="-122"/>
              <a:cs typeface="宋体" pitchFamily="2" charset="-122"/>
            </a:endParaRPr>
          </a:p>
        </p:txBody>
      </p:sp>
      <p:sp>
        <p:nvSpPr>
          <p:cNvPr id="10" name="文本框 9">
            <a:extLst>
              <a:ext uri="{FF2B5EF4-FFF2-40B4-BE49-F238E27FC236}">
                <a16:creationId xmlns:a16="http://schemas.microsoft.com/office/drawing/2014/main" id="{904DE6AB-9B0B-4F94-843A-F3EA3A62FEBF}"/>
              </a:ext>
            </a:extLst>
          </p:cNvPr>
          <p:cNvSpPr txBox="1"/>
          <p:nvPr/>
        </p:nvSpPr>
        <p:spPr>
          <a:xfrm>
            <a:off x="732812" y="698407"/>
            <a:ext cx="7953785" cy="2120902"/>
          </a:xfrm>
          <a:prstGeom prst="rect">
            <a:avLst/>
          </a:prstGeom>
          <a:noFill/>
        </p:spPr>
        <p:txBody>
          <a:bodyPr wrap="square">
            <a:spAutoFit/>
          </a:bodyPr>
          <a:lstStyle/>
          <a:p>
            <a:pPr>
              <a:lnSpc>
                <a:spcPct val="150000"/>
              </a:lnSpc>
            </a:pPr>
            <a:r>
              <a:rPr lang="en-US" altLang="zh-CN" sz="1800" b="1" dirty="0">
                <a:latin typeface="微软雅黑" panose="020B0503020204020204" pitchFamily="34" charset="-122"/>
                <a:ea typeface="微软雅黑" panose="020B0503020204020204" pitchFamily="34" charset="-122"/>
              </a:rPr>
              <a:t>4</a:t>
            </a:r>
            <a:r>
              <a:rPr lang="zh-CN" altLang="en-US" sz="1800" b="1" dirty="0">
                <a:latin typeface="微软雅黑" panose="020B0503020204020204" pitchFamily="34" charset="-122"/>
                <a:ea typeface="微软雅黑" panose="020B0503020204020204" pitchFamily="34" charset="-122"/>
              </a:rPr>
              <a:t>、发送给多对象的消息</a:t>
            </a:r>
            <a:endParaRPr lang="en-US" altLang="zh-CN" sz="1800" b="1" dirty="0">
              <a:latin typeface="微软雅黑" panose="020B0503020204020204" pitchFamily="34" charset="-122"/>
              <a:ea typeface="微软雅黑" panose="020B0503020204020204" pitchFamily="34" charset="-122"/>
            </a:endParaRPr>
          </a:p>
          <a:p>
            <a:pPr>
              <a:lnSpc>
                <a:spcPct val="150000"/>
              </a:lnSpc>
            </a:pPr>
            <a:r>
              <a:rPr lang="zh-CN" altLang="en-US" sz="1800" b="1" dirty="0">
                <a:latin typeface="微软雅黑" panose="020B0503020204020204" pitchFamily="34" charset="-122"/>
                <a:ea typeface="微软雅黑" panose="020B0503020204020204" pitchFamily="34" charset="-122"/>
              </a:rPr>
              <a:t>        一个对象可能会向同一个类的多个对象同时发送一个消息。在协作图中，多对象（</a:t>
            </a:r>
            <a:r>
              <a:rPr lang="en-US" altLang="zh-CN" sz="1800" b="1" dirty="0">
                <a:latin typeface="微软雅黑" panose="020B0503020204020204" pitchFamily="34" charset="-122"/>
                <a:ea typeface="微软雅黑" panose="020B0503020204020204" pitchFamily="34" charset="-122"/>
              </a:rPr>
              <a:t>Multiple Object</a:t>
            </a:r>
            <a:r>
              <a:rPr lang="zh-CN" altLang="en-US" sz="1800" b="1" dirty="0">
                <a:latin typeface="微软雅黑" panose="020B0503020204020204" pitchFamily="34" charset="-122"/>
                <a:ea typeface="微软雅黑" panose="020B0503020204020204" pitchFamily="34" charset="-122"/>
              </a:rPr>
              <a:t>）用“一叠向后延伸的多个对象图标”表示。在多对象前面可以加上用“</a:t>
            </a:r>
            <a:r>
              <a:rPr lang="en-US" altLang="zh-CN" sz="1800" b="1" dirty="0">
                <a:latin typeface="微软雅黑" panose="020B0503020204020204" pitchFamily="34" charset="-122"/>
                <a:ea typeface="微软雅黑" panose="020B0503020204020204" pitchFamily="34" charset="-122"/>
              </a:rPr>
              <a:t>[]”</a:t>
            </a:r>
            <a:r>
              <a:rPr lang="zh-CN" altLang="en-US" sz="1800" b="1" dirty="0">
                <a:latin typeface="微软雅黑" panose="020B0503020204020204" pitchFamily="34" charset="-122"/>
                <a:ea typeface="微软雅黑" panose="020B0503020204020204" pitchFamily="34" charset="-122"/>
              </a:rPr>
              <a:t>括起来的条件，前面加一个“*”，用来说明消息发送给多个对象。</a:t>
            </a:r>
          </a:p>
        </p:txBody>
      </p:sp>
      <p:sp>
        <p:nvSpPr>
          <p:cNvPr id="11" name="文本框 10">
            <a:extLst>
              <a:ext uri="{FF2B5EF4-FFF2-40B4-BE49-F238E27FC236}">
                <a16:creationId xmlns:a16="http://schemas.microsoft.com/office/drawing/2014/main" id="{03BA44F4-5F11-4DCA-B166-5544D63659C0}"/>
              </a:ext>
            </a:extLst>
          </p:cNvPr>
          <p:cNvSpPr txBox="1"/>
          <p:nvPr/>
        </p:nvSpPr>
        <p:spPr>
          <a:xfrm>
            <a:off x="6516216" y="3516931"/>
            <a:ext cx="3251200" cy="307777"/>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发送给多对象的消息</a:t>
            </a:r>
          </a:p>
        </p:txBody>
      </p:sp>
      <p:pic>
        <p:nvPicPr>
          <p:cNvPr id="12" name="Picture 4">
            <a:extLst>
              <a:ext uri="{FF2B5EF4-FFF2-40B4-BE49-F238E27FC236}">
                <a16:creationId xmlns:a16="http://schemas.microsoft.com/office/drawing/2014/main" id="{B754385F-1B3B-4513-870A-D6BF12ED1A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8126" b="13913"/>
          <a:stretch>
            <a:fillRect/>
          </a:stretch>
        </p:blipFill>
        <p:spPr bwMode="auto">
          <a:xfrm>
            <a:off x="437474" y="3200924"/>
            <a:ext cx="5842495" cy="93979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Oval 6">
            <a:extLst>
              <a:ext uri="{FF2B5EF4-FFF2-40B4-BE49-F238E27FC236}">
                <a16:creationId xmlns:a16="http://schemas.microsoft.com/office/drawing/2014/main" id="{5B9C7A4F-A889-40E3-8B74-1391E71B6FF8}"/>
              </a:ext>
            </a:extLst>
          </p:cNvPr>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14" name="Oval 3">
            <a:extLst>
              <a:ext uri="{FF2B5EF4-FFF2-40B4-BE49-F238E27FC236}">
                <a16:creationId xmlns:a16="http://schemas.microsoft.com/office/drawing/2014/main" id="{FFE3E60D-1717-409E-940F-77D592B34E80}"/>
              </a:ext>
            </a:extLst>
          </p:cNvPr>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15" name="Oval 4">
            <a:extLst>
              <a:ext uri="{FF2B5EF4-FFF2-40B4-BE49-F238E27FC236}">
                <a16:creationId xmlns:a16="http://schemas.microsoft.com/office/drawing/2014/main" id="{B8994B6C-C5B4-4F14-8BE1-C5844E18AD4B}"/>
              </a:ext>
            </a:extLst>
          </p:cNvPr>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16" name="Oval 5">
            <a:extLst>
              <a:ext uri="{FF2B5EF4-FFF2-40B4-BE49-F238E27FC236}">
                <a16:creationId xmlns:a16="http://schemas.microsoft.com/office/drawing/2014/main" id="{5DFF6848-41CE-433B-8DCC-56F239EEF125}"/>
              </a:ext>
            </a:extLst>
          </p:cNvPr>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17" name="Rectangle 39">
            <a:extLst>
              <a:ext uri="{FF2B5EF4-FFF2-40B4-BE49-F238E27FC236}">
                <a16:creationId xmlns:a16="http://schemas.microsoft.com/office/drawing/2014/main" id="{69A273C2-545D-4B7B-B765-E91DE15306E4}"/>
              </a:ext>
            </a:extLst>
          </p:cNvPr>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03</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8350297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 calcmode="lin" valueType="num">
                                      <p:cBhvr>
                                        <p:cTn id="10" dur="300" fill="hold"/>
                                        <p:tgtEl>
                                          <p:spTgt spid="16"/>
                                        </p:tgtEl>
                                        <p:attrNameLst>
                                          <p:attrName>ppt_w</p:attrName>
                                        </p:attrNameLst>
                                      </p:cBhvr>
                                      <p:tavLst>
                                        <p:tav tm="0">
                                          <p:val>
                                            <p:fltVal val="0"/>
                                          </p:val>
                                        </p:tav>
                                        <p:tav tm="100000">
                                          <p:val>
                                            <p:strVal val="#ppt_w"/>
                                          </p:val>
                                        </p:tav>
                                      </p:tavLst>
                                    </p:anim>
                                    <p:anim calcmode="lin" valueType="num">
                                      <p:cBhvr>
                                        <p:cTn id="11" dur="300" fill="hold"/>
                                        <p:tgtEl>
                                          <p:spTgt spid="16"/>
                                        </p:tgtEl>
                                        <p:attrNameLst>
                                          <p:attrName>ppt_h</p:attrName>
                                        </p:attrNameLst>
                                      </p:cBhvr>
                                      <p:tavLst>
                                        <p:tav tm="0">
                                          <p:val>
                                            <p:fltVal val="0"/>
                                          </p:val>
                                        </p:tav>
                                        <p:tav tm="100000">
                                          <p:val>
                                            <p:strVal val="#ppt_h"/>
                                          </p:val>
                                        </p:tav>
                                      </p:tavLst>
                                    </p:anim>
                                    <p:animEffect transition="in" filter="fade">
                                      <p:cBhvr>
                                        <p:cTn id="12" dur="300"/>
                                        <p:tgtEl>
                                          <p:spTgt spid="16"/>
                                        </p:tgtEl>
                                      </p:cBhvr>
                                    </p:animEffect>
                                  </p:childTnLst>
                                </p:cTn>
                              </p:par>
                              <p:par>
                                <p:cTn id="13" presetID="6" presetClass="emph" presetSubtype="0" autoRev="1" fill="hold" grpId="1" nodeType="withEffect">
                                  <p:stCondLst>
                                    <p:cond delay="300"/>
                                  </p:stCondLst>
                                  <p:childTnLst>
                                    <p:animScale>
                                      <p:cBhvr>
                                        <p:cTn id="14" dur="150" fill="hold"/>
                                        <p:tgtEl>
                                          <p:spTgt spid="16"/>
                                        </p:tgtEl>
                                      </p:cBhvr>
                                      <p:by x="110000" y="110000"/>
                                    </p:animScale>
                                  </p:childTnLst>
                                </p:cTn>
                              </p:par>
                              <p:par>
                                <p:cTn id="15" presetID="53" presetClass="entr" presetSubtype="16" fill="hold" grpId="0" nodeType="withEffect">
                                  <p:stCondLst>
                                    <p:cond delay="300"/>
                                  </p:stCondLst>
                                  <p:childTnLst>
                                    <p:set>
                                      <p:cBhvr>
                                        <p:cTn id="16" dur="1" fill="hold">
                                          <p:stCondLst>
                                            <p:cond delay="0"/>
                                          </p:stCondLst>
                                        </p:cTn>
                                        <p:tgtEl>
                                          <p:spTgt spid="15"/>
                                        </p:tgtEl>
                                        <p:attrNameLst>
                                          <p:attrName>style.visibility</p:attrName>
                                        </p:attrNameLst>
                                      </p:cBhvr>
                                      <p:to>
                                        <p:strVal val="visible"/>
                                      </p:to>
                                    </p:set>
                                    <p:anim calcmode="lin" valueType="num">
                                      <p:cBhvr>
                                        <p:cTn id="17" dur="300" fill="hold"/>
                                        <p:tgtEl>
                                          <p:spTgt spid="15"/>
                                        </p:tgtEl>
                                        <p:attrNameLst>
                                          <p:attrName>ppt_w</p:attrName>
                                        </p:attrNameLst>
                                      </p:cBhvr>
                                      <p:tavLst>
                                        <p:tav tm="0">
                                          <p:val>
                                            <p:fltVal val="0"/>
                                          </p:val>
                                        </p:tav>
                                        <p:tav tm="100000">
                                          <p:val>
                                            <p:strVal val="#ppt_w"/>
                                          </p:val>
                                        </p:tav>
                                      </p:tavLst>
                                    </p:anim>
                                    <p:anim calcmode="lin" valueType="num">
                                      <p:cBhvr>
                                        <p:cTn id="18" dur="300" fill="hold"/>
                                        <p:tgtEl>
                                          <p:spTgt spid="15"/>
                                        </p:tgtEl>
                                        <p:attrNameLst>
                                          <p:attrName>ppt_h</p:attrName>
                                        </p:attrNameLst>
                                      </p:cBhvr>
                                      <p:tavLst>
                                        <p:tav tm="0">
                                          <p:val>
                                            <p:fltVal val="0"/>
                                          </p:val>
                                        </p:tav>
                                        <p:tav tm="100000">
                                          <p:val>
                                            <p:strVal val="#ppt_h"/>
                                          </p:val>
                                        </p:tav>
                                      </p:tavLst>
                                    </p:anim>
                                    <p:animEffect transition="in" filter="fade">
                                      <p:cBhvr>
                                        <p:cTn id="19" dur="300"/>
                                        <p:tgtEl>
                                          <p:spTgt spid="15"/>
                                        </p:tgtEl>
                                      </p:cBhvr>
                                    </p:animEffect>
                                  </p:childTnLst>
                                </p:cTn>
                              </p:par>
                              <p:par>
                                <p:cTn id="20" presetID="6" presetClass="emph" presetSubtype="0" autoRev="1" fill="hold" grpId="1" nodeType="withEffect">
                                  <p:stCondLst>
                                    <p:cond delay="600"/>
                                  </p:stCondLst>
                                  <p:childTnLst>
                                    <p:animScale>
                                      <p:cBhvr>
                                        <p:cTn id="21" dur="150" fill="hold"/>
                                        <p:tgtEl>
                                          <p:spTgt spid="15"/>
                                        </p:tgtEl>
                                      </p:cBhvr>
                                      <p:by x="110000" y="110000"/>
                                    </p:animScale>
                                  </p:childTnLst>
                                </p:cTn>
                              </p:par>
                              <p:par>
                                <p:cTn id="22" presetID="53" presetClass="entr" presetSubtype="16" fill="hold" grpId="0" nodeType="withEffect">
                                  <p:stCondLst>
                                    <p:cond delay="600"/>
                                  </p:stCondLst>
                                  <p:childTnLst>
                                    <p:set>
                                      <p:cBhvr>
                                        <p:cTn id="23" dur="1" fill="hold">
                                          <p:stCondLst>
                                            <p:cond delay="0"/>
                                          </p:stCondLst>
                                        </p:cTn>
                                        <p:tgtEl>
                                          <p:spTgt spid="14"/>
                                        </p:tgtEl>
                                        <p:attrNameLst>
                                          <p:attrName>style.visibility</p:attrName>
                                        </p:attrNameLst>
                                      </p:cBhvr>
                                      <p:to>
                                        <p:strVal val="visible"/>
                                      </p:to>
                                    </p:set>
                                    <p:anim calcmode="lin" valueType="num">
                                      <p:cBhvr>
                                        <p:cTn id="24" dur="300" fill="hold"/>
                                        <p:tgtEl>
                                          <p:spTgt spid="14"/>
                                        </p:tgtEl>
                                        <p:attrNameLst>
                                          <p:attrName>ppt_w</p:attrName>
                                        </p:attrNameLst>
                                      </p:cBhvr>
                                      <p:tavLst>
                                        <p:tav tm="0">
                                          <p:val>
                                            <p:fltVal val="0"/>
                                          </p:val>
                                        </p:tav>
                                        <p:tav tm="100000">
                                          <p:val>
                                            <p:strVal val="#ppt_w"/>
                                          </p:val>
                                        </p:tav>
                                      </p:tavLst>
                                    </p:anim>
                                    <p:anim calcmode="lin" valueType="num">
                                      <p:cBhvr>
                                        <p:cTn id="25" dur="300" fill="hold"/>
                                        <p:tgtEl>
                                          <p:spTgt spid="14"/>
                                        </p:tgtEl>
                                        <p:attrNameLst>
                                          <p:attrName>ppt_h</p:attrName>
                                        </p:attrNameLst>
                                      </p:cBhvr>
                                      <p:tavLst>
                                        <p:tav tm="0">
                                          <p:val>
                                            <p:fltVal val="0"/>
                                          </p:val>
                                        </p:tav>
                                        <p:tav tm="100000">
                                          <p:val>
                                            <p:strVal val="#ppt_h"/>
                                          </p:val>
                                        </p:tav>
                                      </p:tavLst>
                                    </p:anim>
                                    <p:animEffect transition="in" filter="fade">
                                      <p:cBhvr>
                                        <p:cTn id="26" dur="300"/>
                                        <p:tgtEl>
                                          <p:spTgt spid="14"/>
                                        </p:tgtEl>
                                      </p:cBhvr>
                                    </p:animEffect>
                                  </p:childTnLst>
                                </p:cTn>
                              </p:par>
                              <p:par>
                                <p:cTn id="27" presetID="6" presetClass="emph" presetSubtype="0" autoRev="1" fill="hold" grpId="1" nodeType="withEffect">
                                  <p:stCondLst>
                                    <p:cond delay="900"/>
                                  </p:stCondLst>
                                  <p:childTnLst>
                                    <p:animScale>
                                      <p:cBhvr>
                                        <p:cTn id="28" dur="150" fill="hold"/>
                                        <p:tgtEl>
                                          <p:spTgt spid="14"/>
                                        </p:tgtEl>
                                      </p:cBhvr>
                                      <p:by x="110000" y="110000"/>
                                    </p:animScale>
                                  </p:childTnLst>
                                </p:cTn>
                              </p:par>
                              <p:par>
                                <p:cTn id="29" presetID="53" presetClass="entr" presetSubtype="16" fill="hold" grpId="0" nodeType="withEffect">
                                  <p:stCondLst>
                                    <p:cond delay="900"/>
                                  </p:stCondLst>
                                  <p:childTnLst>
                                    <p:set>
                                      <p:cBhvr>
                                        <p:cTn id="30" dur="1" fill="hold">
                                          <p:stCondLst>
                                            <p:cond delay="0"/>
                                          </p:stCondLst>
                                        </p:cTn>
                                        <p:tgtEl>
                                          <p:spTgt spid="13"/>
                                        </p:tgtEl>
                                        <p:attrNameLst>
                                          <p:attrName>style.visibility</p:attrName>
                                        </p:attrNameLst>
                                      </p:cBhvr>
                                      <p:to>
                                        <p:strVal val="visible"/>
                                      </p:to>
                                    </p:set>
                                    <p:anim calcmode="lin" valueType="num">
                                      <p:cBhvr>
                                        <p:cTn id="31" dur="300" fill="hold"/>
                                        <p:tgtEl>
                                          <p:spTgt spid="13"/>
                                        </p:tgtEl>
                                        <p:attrNameLst>
                                          <p:attrName>ppt_w</p:attrName>
                                        </p:attrNameLst>
                                      </p:cBhvr>
                                      <p:tavLst>
                                        <p:tav tm="0">
                                          <p:val>
                                            <p:fltVal val="0"/>
                                          </p:val>
                                        </p:tav>
                                        <p:tav tm="100000">
                                          <p:val>
                                            <p:strVal val="#ppt_w"/>
                                          </p:val>
                                        </p:tav>
                                      </p:tavLst>
                                    </p:anim>
                                    <p:anim calcmode="lin" valueType="num">
                                      <p:cBhvr>
                                        <p:cTn id="32" dur="300" fill="hold"/>
                                        <p:tgtEl>
                                          <p:spTgt spid="13"/>
                                        </p:tgtEl>
                                        <p:attrNameLst>
                                          <p:attrName>ppt_h</p:attrName>
                                        </p:attrNameLst>
                                      </p:cBhvr>
                                      <p:tavLst>
                                        <p:tav tm="0">
                                          <p:val>
                                            <p:fltVal val="0"/>
                                          </p:val>
                                        </p:tav>
                                        <p:tav tm="100000">
                                          <p:val>
                                            <p:strVal val="#ppt_h"/>
                                          </p:val>
                                        </p:tav>
                                      </p:tavLst>
                                    </p:anim>
                                    <p:animEffect transition="in" filter="fade">
                                      <p:cBhvr>
                                        <p:cTn id="33" dur="300"/>
                                        <p:tgtEl>
                                          <p:spTgt spid="13"/>
                                        </p:tgtEl>
                                      </p:cBhvr>
                                    </p:animEffect>
                                  </p:childTnLst>
                                </p:cTn>
                              </p:par>
                              <p:par>
                                <p:cTn id="34" presetID="6" presetClass="emph" presetSubtype="0" autoRev="1" fill="hold" grpId="1" nodeType="withEffect">
                                  <p:stCondLst>
                                    <p:cond delay="1200"/>
                                  </p:stCondLst>
                                  <p:childTnLst>
                                    <p:animScale>
                                      <p:cBhvr>
                                        <p:cTn id="35" dur="150" fill="hold"/>
                                        <p:tgtEl>
                                          <p:spTgt spid="13"/>
                                        </p:tgtEl>
                                      </p:cBhvr>
                                      <p:by x="110000" y="110000"/>
                                    </p:animScale>
                                  </p:childTnLst>
                                </p:cTn>
                              </p:par>
                              <p:par>
                                <p:cTn id="36" presetID="53" presetClass="entr" presetSubtype="16" fill="hold" grpId="0" nodeType="withEffect">
                                  <p:stCondLst>
                                    <p:cond delay="500"/>
                                  </p:stCondLst>
                                  <p:childTnLst>
                                    <p:set>
                                      <p:cBhvr>
                                        <p:cTn id="37" dur="1" fill="hold">
                                          <p:stCondLst>
                                            <p:cond delay="0"/>
                                          </p:stCondLst>
                                        </p:cTn>
                                        <p:tgtEl>
                                          <p:spTgt spid="17"/>
                                        </p:tgtEl>
                                        <p:attrNameLst>
                                          <p:attrName>style.visibility</p:attrName>
                                        </p:attrNameLst>
                                      </p:cBhvr>
                                      <p:to>
                                        <p:strVal val="visible"/>
                                      </p:to>
                                    </p:set>
                                    <p:anim calcmode="lin" valueType="num">
                                      <p:cBhvr>
                                        <p:cTn id="38" dur="300" fill="hold"/>
                                        <p:tgtEl>
                                          <p:spTgt spid="17"/>
                                        </p:tgtEl>
                                        <p:attrNameLst>
                                          <p:attrName>ppt_w</p:attrName>
                                        </p:attrNameLst>
                                      </p:cBhvr>
                                      <p:tavLst>
                                        <p:tav tm="0">
                                          <p:val>
                                            <p:fltVal val="0"/>
                                          </p:val>
                                        </p:tav>
                                        <p:tav tm="100000">
                                          <p:val>
                                            <p:strVal val="#ppt_w"/>
                                          </p:val>
                                        </p:tav>
                                      </p:tavLst>
                                    </p:anim>
                                    <p:anim calcmode="lin" valueType="num">
                                      <p:cBhvr>
                                        <p:cTn id="39" dur="300" fill="hold"/>
                                        <p:tgtEl>
                                          <p:spTgt spid="17"/>
                                        </p:tgtEl>
                                        <p:attrNameLst>
                                          <p:attrName>ppt_h</p:attrName>
                                        </p:attrNameLst>
                                      </p:cBhvr>
                                      <p:tavLst>
                                        <p:tav tm="0">
                                          <p:val>
                                            <p:fltVal val="0"/>
                                          </p:val>
                                        </p:tav>
                                        <p:tav tm="100000">
                                          <p:val>
                                            <p:strVal val="#ppt_h"/>
                                          </p:val>
                                        </p:tav>
                                      </p:tavLst>
                                    </p:anim>
                                    <p:animEffect transition="in" filter="fade">
                                      <p:cBhvr>
                                        <p:cTn id="40" dur="300"/>
                                        <p:tgtEl>
                                          <p:spTgt spid="17"/>
                                        </p:tgtEl>
                                      </p:cBhvr>
                                    </p:animEffect>
                                  </p:childTnLst>
                                </p:cTn>
                              </p:par>
                              <p:par>
                                <p:cTn id="41" presetID="6" presetClass="emph" presetSubtype="0" autoRev="1" fill="hold" grpId="1" nodeType="withEffect">
                                  <p:stCondLst>
                                    <p:cond delay="800"/>
                                  </p:stCondLst>
                                  <p:childTnLst>
                                    <p:animScale>
                                      <p:cBhvr>
                                        <p:cTn id="42" dur="150" fill="hold"/>
                                        <p:tgtEl>
                                          <p:spTgt spid="17"/>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13" grpId="0" animBg="1"/>
      <p:bldP spid="13" grpId="1" animBg="1"/>
      <p:bldP spid="14" grpId="0" animBg="1"/>
      <p:bldP spid="14" grpId="1" animBg="1"/>
      <p:bldP spid="15" grpId="0" animBg="1"/>
      <p:bldP spid="15" grpId="1" animBg="1"/>
      <p:bldP spid="16" grpId="0" animBg="1"/>
      <p:bldP spid="16" grpId="1" animBg="1"/>
      <p:bldP spid="17" grpId="0"/>
      <p:bldP spid="17" grpId="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915988" y="338497"/>
            <a:ext cx="2575891" cy="57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通信图</a:t>
            </a:r>
            <a:r>
              <a:rPr lang="en-US" altLang="zh-CN" sz="1600" b="1" baseline="30000" dirty="0">
                <a:solidFill>
                  <a:srgbClr val="EA5514"/>
                </a:solidFill>
                <a:latin typeface="微软雅黑" pitchFamily="34" charset="-122"/>
                <a:ea typeface="微软雅黑" pitchFamily="34" charset="-122"/>
                <a:cs typeface="宋体" pitchFamily="2" charset="-122"/>
              </a:rPr>
              <a:t>[1]</a:t>
            </a:r>
          </a:p>
          <a:p>
            <a:endParaRPr lang="en-US" altLang="zh-CN" sz="1600" b="1" baseline="30000" dirty="0">
              <a:solidFill>
                <a:srgbClr val="EA5514"/>
              </a:solidFill>
              <a:latin typeface="微软雅黑" pitchFamily="34" charset="-122"/>
              <a:ea typeface="微软雅黑" pitchFamily="34" charset="-122"/>
              <a:cs typeface="宋体" pitchFamily="2" charset="-122"/>
            </a:endParaRPr>
          </a:p>
          <a:p>
            <a:endParaRPr lang="en-US" altLang="zh-CN" sz="1600" b="1" baseline="30000" dirty="0">
              <a:solidFill>
                <a:srgbClr val="EA5514"/>
              </a:solidFill>
              <a:latin typeface="微软雅黑" pitchFamily="34" charset="-122"/>
              <a:ea typeface="微软雅黑" pitchFamily="34" charset="-122"/>
              <a:cs typeface="宋体" pitchFamily="2" charset="-122"/>
            </a:endParaRPr>
          </a:p>
        </p:txBody>
      </p:sp>
      <p:sp>
        <p:nvSpPr>
          <p:cNvPr id="10" name="文本框 9">
            <a:extLst>
              <a:ext uri="{FF2B5EF4-FFF2-40B4-BE49-F238E27FC236}">
                <a16:creationId xmlns:a16="http://schemas.microsoft.com/office/drawing/2014/main" id="{904DE6AB-9B0B-4F94-843A-F3EA3A62FEBF}"/>
              </a:ext>
            </a:extLst>
          </p:cNvPr>
          <p:cNvSpPr txBox="1"/>
          <p:nvPr/>
        </p:nvSpPr>
        <p:spPr>
          <a:xfrm>
            <a:off x="732812" y="698407"/>
            <a:ext cx="7953785" cy="2390976"/>
          </a:xfrm>
          <a:prstGeom prst="rect">
            <a:avLst/>
          </a:prstGeom>
          <a:noFill/>
        </p:spPr>
        <p:txBody>
          <a:bodyPr wrap="square">
            <a:spAutoFit/>
          </a:bodyPr>
          <a:lstStyle/>
          <a:p>
            <a:pPr>
              <a:lnSpc>
                <a:spcPct val="120000"/>
              </a:lnSpc>
            </a:pPr>
            <a:r>
              <a:rPr lang="en-US" altLang="zh-CN" sz="1800" b="1" dirty="0">
                <a:latin typeface="微软雅黑" panose="020B0503020204020204" pitchFamily="34" charset="-122"/>
                <a:ea typeface="微软雅黑" panose="020B0503020204020204" pitchFamily="34" charset="-122"/>
              </a:rPr>
              <a:t>5</a:t>
            </a:r>
            <a:r>
              <a:rPr lang="zh-CN" altLang="en-US" sz="1800" b="1" dirty="0">
                <a:latin typeface="微软雅黑" panose="020B0503020204020204" pitchFamily="34" charset="-122"/>
                <a:ea typeface="微软雅黑" panose="020B0503020204020204" pitchFamily="34" charset="-122"/>
              </a:rPr>
              <a:t>、返回结果</a:t>
            </a:r>
            <a:endParaRPr lang="en-US" altLang="zh-CN" sz="1800" b="1" dirty="0">
              <a:latin typeface="微软雅黑" panose="020B0503020204020204" pitchFamily="34" charset="-122"/>
              <a:ea typeface="微软雅黑" panose="020B0503020204020204" pitchFamily="34" charset="-122"/>
            </a:endParaRPr>
          </a:p>
          <a:p>
            <a:pPr>
              <a:lnSpc>
                <a:spcPct val="120000"/>
              </a:lnSpc>
            </a:pPr>
            <a:r>
              <a:rPr lang="zh-CN" altLang="en-US" sz="1800" b="1" dirty="0">
                <a:latin typeface="微软雅黑" panose="020B0503020204020204" pitchFamily="34" charset="-122"/>
                <a:ea typeface="微软雅黑" panose="020B0503020204020204" pitchFamily="34" charset="-122"/>
              </a:rPr>
              <a:t>        消息可能是要求某个对象进行计算并返回结果的值。例如一个顾客对象可能请求一个计算器（</a:t>
            </a:r>
            <a:r>
              <a:rPr lang="en-US" altLang="zh-CN" sz="1800" b="1" dirty="0">
                <a:latin typeface="微软雅黑" panose="020B0503020204020204" pitchFamily="34" charset="-122"/>
                <a:ea typeface="微软雅黑" panose="020B0503020204020204" pitchFamily="34" charset="-122"/>
              </a:rPr>
              <a:t>calculator</a:t>
            </a:r>
            <a:r>
              <a:rPr lang="zh-CN" altLang="en-US" sz="1800" b="1" dirty="0">
                <a:latin typeface="微软雅黑" panose="020B0503020204020204" pitchFamily="34" charset="-122"/>
                <a:ea typeface="微软雅黑" panose="020B0503020204020204" pitchFamily="34" charset="-122"/>
              </a:rPr>
              <a:t>）对象计算某项商品的总价，包括该项商品的价格和税款。</a:t>
            </a:r>
          </a:p>
          <a:p>
            <a:pPr>
              <a:lnSpc>
                <a:spcPct val="120000"/>
              </a:lnSpc>
            </a:pPr>
            <a:r>
              <a:rPr lang="en-US" altLang="zh-CN" sz="1800" b="1" dirty="0">
                <a:latin typeface="微软雅黑" panose="020B0503020204020204" pitchFamily="34" charset="-122"/>
                <a:ea typeface="微软雅黑" panose="020B0503020204020204" pitchFamily="34" charset="-122"/>
              </a:rPr>
              <a:t>        UML</a:t>
            </a:r>
            <a:r>
              <a:rPr lang="zh-CN" altLang="en-US" sz="1800" b="1" dirty="0">
                <a:latin typeface="微软雅黑" panose="020B0503020204020204" pitchFamily="34" charset="-122"/>
                <a:ea typeface="微软雅黑" panose="020B0503020204020204" pitchFamily="34" charset="-122"/>
              </a:rPr>
              <a:t>提供了返回值的表示法。返回值的名字在最左，后跟赋值号“</a:t>
            </a:r>
            <a:r>
              <a:rPr lang="en-US" altLang="zh-CN" sz="1800" b="1" dirty="0">
                <a:latin typeface="微软雅黑" panose="020B0503020204020204" pitchFamily="34" charset="-122"/>
                <a:ea typeface="微软雅黑" panose="020B0503020204020204" pitchFamily="34" charset="-122"/>
              </a:rPr>
              <a:t>: =”</a:t>
            </a:r>
            <a:r>
              <a:rPr lang="zh-CN" altLang="en-US" sz="1800" b="1" dirty="0">
                <a:latin typeface="微软雅黑" panose="020B0503020204020204" pitchFamily="34" charset="-122"/>
                <a:ea typeface="微软雅黑" panose="020B0503020204020204" pitchFamily="34" charset="-122"/>
              </a:rPr>
              <a:t>，接着是操作名和操作的参数。对计算商品价格这个例子，可以表示成：</a:t>
            </a:r>
            <a:r>
              <a:rPr lang="en-US" altLang="zh-CN" sz="1800" b="1" dirty="0" err="1">
                <a:latin typeface="微软雅黑" panose="020B0503020204020204" pitchFamily="34" charset="-122"/>
                <a:ea typeface="微软雅黑" panose="020B0503020204020204" pitchFamily="34" charset="-122"/>
              </a:rPr>
              <a:t>totalPrice</a:t>
            </a:r>
            <a:r>
              <a:rPr lang="en-US" altLang="zh-CN" sz="1800" b="1" dirty="0">
                <a:latin typeface="微软雅黑" panose="020B0503020204020204" pitchFamily="34" charset="-122"/>
                <a:ea typeface="微软雅黑" panose="020B0503020204020204" pitchFamily="34" charset="-122"/>
              </a:rPr>
              <a:t> : = compute(</a:t>
            </a:r>
            <a:r>
              <a:rPr lang="en-US" altLang="zh-CN" sz="1800" b="1" dirty="0" err="1">
                <a:latin typeface="微软雅黑" panose="020B0503020204020204" pitchFamily="34" charset="-122"/>
                <a:ea typeface="微软雅黑" panose="020B0503020204020204" pitchFamily="34" charset="-122"/>
              </a:rPr>
              <a:t>itemPrice</a:t>
            </a:r>
            <a:r>
              <a:rPr lang="en-US" altLang="zh-CN" sz="1800" b="1" dirty="0">
                <a:latin typeface="微软雅黑" panose="020B0503020204020204" pitchFamily="34" charset="-122"/>
                <a:ea typeface="微软雅黑" panose="020B0503020204020204" pitchFamily="34" charset="-122"/>
              </a:rPr>
              <a:t>, </a:t>
            </a:r>
            <a:r>
              <a:rPr lang="en-US" altLang="zh-CN" sz="1800" b="1" dirty="0" err="1">
                <a:latin typeface="微软雅黑" panose="020B0503020204020204" pitchFamily="34" charset="-122"/>
                <a:ea typeface="微软雅黑" panose="020B0503020204020204" pitchFamily="34" charset="-122"/>
              </a:rPr>
              <a:t>salesTax</a:t>
            </a:r>
            <a:r>
              <a:rPr lang="zh-CN" altLang="en-US" sz="1800" b="1" dirty="0">
                <a:latin typeface="微软雅黑" panose="020B0503020204020204" pitchFamily="34" charset="-122"/>
                <a:ea typeface="微软雅黑" panose="020B0503020204020204" pitchFamily="34" charset="-122"/>
              </a:rPr>
              <a:t>）。</a:t>
            </a:r>
          </a:p>
        </p:txBody>
      </p:sp>
      <p:sp>
        <p:nvSpPr>
          <p:cNvPr id="11" name="文本框 10">
            <a:extLst>
              <a:ext uri="{FF2B5EF4-FFF2-40B4-BE49-F238E27FC236}">
                <a16:creationId xmlns:a16="http://schemas.microsoft.com/office/drawing/2014/main" id="{03BA44F4-5F11-4DCA-B166-5544D63659C0}"/>
              </a:ext>
            </a:extLst>
          </p:cNvPr>
          <p:cNvSpPr txBox="1"/>
          <p:nvPr/>
        </p:nvSpPr>
        <p:spPr>
          <a:xfrm>
            <a:off x="6704248" y="3881144"/>
            <a:ext cx="1036104" cy="307777"/>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返回值</a:t>
            </a:r>
          </a:p>
        </p:txBody>
      </p:sp>
      <p:pic>
        <p:nvPicPr>
          <p:cNvPr id="13" name="Picture 4">
            <a:extLst>
              <a:ext uri="{FF2B5EF4-FFF2-40B4-BE49-F238E27FC236}">
                <a16:creationId xmlns:a16="http://schemas.microsoft.com/office/drawing/2014/main" id="{C68ABBEE-4ED5-4CE3-84AF-359D914204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8791" b="8362"/>
          <a:stretch>
            <a:fillRect/>
          </a:stretch>
        </p:blipFill>
        <p:spPr bwMode="auto">
          <a:xfrm>
            <a:off x="1057442" y="3147020"/>
            <a:ext cx="4930109" cy="176843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Oval 6">
            <a:extLst>
              <a:ext uri="{FF2B5EF4-FFF2-40B4-BE49-F238E27FC236}">
                <a16:creationId xmlns:a16="http://schemas.microsoft.com/office/drawing/2014/main" id="{85DFC7DF-ED63-4C20-A03B-14B729784D59}"/>
              </a:ext>
            </a:extLst>
          </p:cNvPr>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14" name="Oval 3">
            <a:extLst>
              <a:ext uri="{FF2B5EF4-FFF2-40B4-BE49-F238E27FC236}">
                <a16:creationId xmlns:a16="http://schemas.microsoft.com/office/drawing/2014/main" id="{4F5DAF61-62BF-4A39-9301-B7650501CE5F}"/>
              </a:ext>
            </a:extLst>
          </p:cNvPr>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15" name="Oval 4">
            <a:extLst>
              <a:ext uri="{FF2B5EF4-FFF2-40B4-BE49-F238E27FC236}">
                <a16:creationId xmlns:a16="http://schemas.microsoft.com/office/drawing/2014/main" id="{A269F6BD-4F96-4D0F-B821-FD0C971189BC}"/>
              </a:ext>
            </a:extLst>
          </p:cNvPr>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16" name="Oval 5">
            <a:extLst>
              <a:ext uri="{FF2B5EF4-FFF2-40B4-BE49-F238E27FC236}">
                <a16:creationId xmlns:a16="http://schemas.microsoft.com/office/drawing/2014/main" id="{638EA0E5-1BE4-4829-9F51-5A6ECE8F2CCE}"/>
              </a:ext>
            </a:extLst>
          </p:cNvPr>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17" name="Rectangle 39">
            <a:extLst>
              <a:ext uri="{FF2B5EF4-FFF2-40B4-BE49-F238E27FC236}">
                <a16:creationId xmlns:a16="http://schemas.microsoft.com/office/drawing/2014/main" id="{26794246-B315-4896-8CB0-A6C8A6135E9F}"/>
              </a:ext>
            </a:extLst>
          </p:cNvPr>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03</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1696522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 calcmode="lin" valueType="num">
                                      <p:cBhvr>
                                        <p:cTn id="10" dur="300" fill="hold"/>
                                        <p:tgtEl>
                                          <p:spTgt spid="16"/>
                                        </p:tgtEl>
                                        <p:attrNameLst>
                                          <p:attrName>ppt_w</p:attrName>
                                        </p:attrNameLst>
                                      </p:cBhvr>
                                      <p:tavLst>
                                        <p:tav tm="0">
                                          <p:val>
                                            <p:fltVal val="0"/>
                                          </p:val>
                                        </p:tav>
                                        <p:tav tm="100000">
                                          <p:val>
                                            <p:strVal val="#ppt_w"/>
                                          </p:val>
                                        </p:tav>
                                      </p:tavLst>
                                    </p:anim>
                                    <p:anim calcmode="lin" valueType="num">
                                      <p:cBhvr>
                                        <p:cTn id="11" dur="300" fill="hold"/>
                                        <p:tgtEl>
                                          <p:spTgt spid="16"/>
                                        </p:tgtEl>
                                        <p:attrNameLst>
                                          <p:attrName>ppt_h</p:attrName>
                                        </p:attrNameLst>
                                      </p:cBhvr>
                                      <p:tavLst>
                                        <p:tav tm="0">
                                          <p:val>
                                            <p:fltVal val="0"/>
                                          </p:val>
                                        </p:tav>
                                        <p:tav tm="100000">
                                          <p:val>
                                            <p:strVal val="#ppt_h"/>
                                          </p:val>
                                        </p:tav>
                                      </p:tavLst>
                                    </p:anim>
                                    <p:animEffect transition="in" filter="fade">
                                      <p:cBhvr>
                                        <p:cTn id="12" dur="300"/>
                                        <p:tgtEl>
                                          <p:spTgt spid="16"/>
                                        </p:tgtEl>
                                      </p:cBhvr>
                                    </p:animEffect>
                                  </p:childTnLst>
                                </p:cTn>
                              </p:par>
                              <p:par>
                                <p:cTn id="13" presetID="6" presetClass="emph" presetSubtype="0" autoRev="1" fill="hold" grpId="1" nodeType="withEffect">
                                  <p:stCondLst>
                                    <p:cond delay="300"/>
                                  </p:stCondLst>
                                  <p:childTnLst>
                                    <p:animScale>
                                      <p:cBhvr>
                                        <p:cTn id="14" dur="150" fill="hold"/>
                                        <p:tgtEl>
                                          <p:spTgt spid="16"/>
                                        </p:tgtEl>
                                      </p:cBhvr>
                                      <p:by x="110000" y="110000"/>
                                    </p:animScale>
                                  </p:childTnLst>
                                </p:cTn>
                              </p:par>
                              <p:par>
                                <p:cTn id="15" presetID="53" presetClass="entr" presetSubtype="16" fill="hold" grpId="0" nodeType="withEffect">
                                  <p:stCondLst>
                                    <p:cond delay="300"/>
                                  </p:stCondLst>
                                  <p:childTnLst>
                                    <p:set>
                                      <p:cBhvr>
                                        <p:cTn id="16" dur="1" fill="hold">
                                          <p:stCondLst>
                                            <p:cond delay="0"/>
                                          </p:stCondLst>
                                        </p:cTn>
                                        <p:tgtEl>
                                          <p:spTgt spid="15"/>
                                        </p:tgtEl>
                                        <p:attrNameLst>
                                          <p:attrName>style.visibility</p:attrName>
                                        </p:attrNameLst>
                                      </p:cBhvr>
                                      <p:to>
                                        <p:strVal val="visible"/>
                                      </p:to>
                                    </p:set>
                                    <p:anim calcmode="lin" valueType="num">
                                      <p:cBhvr>
                                        <p:cTn id="17" dur="300" fill="hold"/>
                                        <p:tgtEl>
                                          <p:spTgt spid="15"/>
                                        </p:tgtEl>
                                        <p:attrNameLst>
                                          <p:attrName>ppt_w</p:attrName>
                                        </p:attrNameLst>
                                      </p:cBhvr>
                                      <p:tavLst>
                                        <p:tav tm="0">
                                          <p:val>
                                            <p:fltVal val="0"/>
                                          </p:val>
                                        </p:tav>
                                        <p:tav tm="100000">
                                          <p:val>
                                            <p:strVal val="#ppt_w"/>
                                          </p:val>
                                        </p:tav>
                                      </p:tavLst>
                                    </p:anim>
                                    <p:anim calcmode="lin" valueType="num">
                                      <p:cBhvr>
                                        <p:cTn id="18" dur="300" fill="hold"/>
                                        <p:tgtEl>
                                          <p:spTgt spid="15"/>
                                        </p:tgtEl>
                                        <p:attrNameLst>
                                          <p:attrName>ppt_h</p:attrName>
                                        </p:attrNameLst>
                                      </p:cBhvr>
                                      <p:tavLst>
                                        <p:tav tm="0">
                                          <p:val>
                                            <p:fltVal val="0"/>
                                          </p:val>
                                        </p:tav>
                                        <p:tav tm="100000">
                                          <p:val>
                                            <p:strVal val="#ppt_h"/>
                                          </p:val>
                                        </p:tav>
                                      </p:tavLst>
                                    </p:anim>
                                    <p:animEffect transition="in" filter="fade">
                                      <p:cBhvr>
                                        <p:cTn id="19" dur="300"/>
                                        <p:tgtEl>
                                          <p:spTgt spid="15"/>
                                        </p:tgtEl>
                                      </p:cBhvr>
                                    </p:animEffect>
                                  </p:childTnLst>
                                </p:cTn>
                              </p:par>
                              <p:par>
                                <p:cTn id="20" presetID="6" presetClass="emph" presetSubtype="0" autoRev="1" fill="hold" grpId="1" nodeType="withEffect">
                                  <p:stCondLst>
                                    <p:cond delay="600"/>
                                  </p:stCondLst>
                                  <p:childTnLst>
                                    <p:animScale>
                                      <p:cBhvr>
                                        <p:cTn id="21" dur="150" fill="hold"/>
                                        <p:tgtEl>
                                          <p:spTgt spid="15"/>
                                        </p:tgtEl>
                                      </p:cBhvr>
                                      <p:by x="110000" y="110000"/>
                                    </p:animScale>
                                  </p:childTnLst>
                                </p:cTn>
                              </p:par>
                              <p:par>
                                <p:cTn id="22" presetID="53" presetClass="entr" presetSubtype="16" fill="hold" grpId="0" nodeType="withEffect">
                                  <p:stCondLst>
                                    <p:cond delay="600"/>
                                  </p:stCondLst>
                                  <p:childTnLst>
                                    <p:set>
                                      <p:cBhvr>
                                        <p:cTn id="23" dur="1" fill="hold">
                                          <p:stCondLst>
                                            <p:cond delay="0"/>
                                          </p:stCondLst>
                                        </p:cTn>
                                        <p:tgtEl>
                                          <p:spTgt spid="14"/>
                                        </p:tgtEl>
                                        <p:attrNameLst>
                                          <p:attrName>style.visibility</p:attrName>
                                        </p:attrNameLst>
                                      </p:cBhvr>
                                      <p:to>
                                        <p:strVal val="visible"/>
                                      </p:to>
                                    </p:set>
                                    <p:anim calcmode="lin" valueType="num">
                                      <p:cBhvr>
                                        <p:cTn id="24" dur="300" fill="hold"/>
                                        <p:tgtEl>
                                          <p:spTgt spid="14"/>
                                        </p:tgtEl>
                                        <p:attrNameLst>
                                          <p:attrName>ppt_w</p:attrName>
                                        </p:attrNameLst>
                                      </p:cBhvr>
                                      <p:tavLst>
                                        <p:tav tm="0">
                                          <p:val>
                                            <p:fltVal val="0"/>
                                          </p:val>
                                        </p:tav>
                                        <p:tav tm="100000">
                                          <p:val>
                                            <p:strVal val="#ppt_w"/>
                                          </p:val>
                                        </p:tav>
                                      </p:tavLst>
                                    </p:anim>
                                    <p:anim calcmode="lin" valueType="num">
                                      <p:cBhvr>
                                        <p:cTn id="25" dur="300" fill="hold"/>
                                        <p:tgtEl>
                                          <p:spTgt spid="14"/>
                                        </p:tgtEl>
                                        <p:attrNameLst>
                                          <p:attrName>ppt_h</p:attrName>
                                        </p:attrNameLst>
                                      </p:cBhvr>
                                      <p:tavLst>
                                        <p:tav tm="0">
                                          <p:val>
                                            <p:fltVal val="0"/>
                                          </p:val>
                                        </p:tav>
                                        <p:tav tm="100000">
                                          <p:val>
                                            <p:strVal val="#ppt_h"/>
                                          </p:val>
                                        </p:tav>
                                      </p:tavLst>
                                    </p:anim>
                                    <p:animEffect transition="in" filter="fade">
                                      <p:cBhvr>
                                        <p:cTn id="26" dur="300"/>
                                        <p:tgtEl>
                                          <p:spTgt spid="14"/>
                                        </p:tgtEl>
                                      </p:cBhvr>
                                    </p:animEffect>
                                  </p:childTnLst>
                                </p:cTn>
                              </p:par>
                              <p:par>
                                <p:cTn id="27" presetID="6" presetClass="emph" presetSubtype="0" autoRev="1" fill="hold" grpId="1" nodeType="withEffect">
                                  <p:stCondLst>
                                    <p:cond delay="900"/>
                                  </p:stCondLst>
                                  <p:childTnLst>
                                    <p:animScale>
                                      <p:cBhvr>
                                        <p:cTn id="28" dur="150" fill="hold"/>
                                        <p:tgtEl>
                                          <p:spTgt spid="14"/>
                                        </p:tgtEl>
                                      </p:cBhvr>
                                      <p:by x="110000" y="110000"/>
                                    </p:animScale>
                                  </p:childTnLst>
                                </p:cTn>
                              </p:par>
                              <p:par>
                                <p:cTn id="29" presetID="53" presetClass="entr" presetSubtype="16" fill="hold" grpId="0" nodeType="withEffect">
                                  <p:stCondLst>
                                    <p:cond delay="900"/>
                                  </p:stCondLst>
                                  <p:childTnLst>
                                    <p:set>
                                      <p:cBhvr>
                                        <p:cTn id="30" dur="1" fill="hold">
                                          <p:stCondLst>
                                            <p:cond delay="0"/>
                                          </p:stCondLst>
                                        </p:cTn>
                                        <p:tgtEl>
                                          <p:spTgt spid="12"/>
                                        </p:tgtEl>
                                        <p:attrNameLst>
                                          <p:attrName>style.visibility</p:attrName>
                                        </p:attrNameLst>
                                      </p:cBhvr>
                                      <p:to>
                                        <p:strVal val="visible"/>
                                      </p:to>
                                    </p:set>
                                    <p:anim calcmode="lin" valueType="num">
                                      <p:cBhvr>
                                        <p:cTn id="31" dur="300" fill="hold"/>
                                        <p:tgtEl>
                                          <p:spTgt spid="12"/>
                                        </p:tgtEl>
                                        <p:attrNameLst>
                                          <p:attrName>ppt_w</p:attrName>
                                        </p:attrNameLst>
                                      </p:cBhvr>
                                      <p:tavLst>
                                        <p:tav tm="0">
                                          <p:val>
                                            <p:fltVal val="0"/>
                                          </p:val>
                                        </p:tav>
                                        <p:tav tm="100000">
                                          <p:val>
                                            <p:strVal val="#ppt_w"/>
                                          </p:val>
                                        </p:tav>
                                      </p:tavLst>
                                    </p:anim>
                                    <p:anim calcmode="lin" valueType="num">
                                      <p:cBhvr>
                                        <p:cTn id="32" dur="300" fill="hold"/>
                                        <p:tgtEl>
                                          <p:spTgt spid="12"/>
                                        </p:tgtEl>
                                        <p:attrNameLst>
                                          <p:attrName>ppt_h</p:attrName>
                                        </p:attrNameLst>
                                      </p:cBhvr>
                                      <p:tavLst>
                                        <p:tav tm="0">
                                          <p:val>
                                            <p:fltVal val="0"/>
                                          </p:val>
                                        </p:tav>
                                        <p:tav tm="100000">
                                          <p:val>
                                            <p:strVal val="#ppt_h"/>
                                          </p:val>
                                        </p:tav>
                                      </p:tavLst>
                                    </p:anim>
                                    <p:animEffect transition="in" filter="fade">
                                      <p:cBhvr>
                                        <p:cTn id="33" dur="300"/>
                                        <p:tgtEl>
                                          <p:spTgt spid="12"/>
                                        </p:tgtEl>
                                      </p:cBhvr>
                                    </p:animEffect>
                                  </p:childTnLst>
                                </p:cTn>
                              </p:par>
                              <p:par>
                                <p:cTn id="34" presetID="6" presetClass="emph" presetSubtype="0" autoRev="1" fill="hold" grpId="1" nodeType="withEffect">
                                  <p:stCondLst>
                                    <p:cond delay="1200"/>
                                  </p:stCondLst>
                                  <p:childTnLst>
                                    <p:animScale>
                                      <p:cBhvr>
                                        <p:cTn id="35" dur="150" fill="hold"/>
                                        <p:tgtEl>
                                          <p:spTgt spid="12"/>
                                        </p:tgtEl>
                                      </p:cBhvr>
                                      <p:by x="110000" y="110000"/>
                                    </p:animScale>
                                  </p:childTnLst>
                                </p:cTn>
                              </p:par>
                              <p:par>
                                <p:cTn id="36" presetID="53" presetClass="entr" presetSubtype="16" fill="hold" grpId="0" nodeType="withEffect">
                                  <p:stCondLst>
                                    <p:cond delay="500"/>
                                  </p:stCondLst>
                                  <p:childTnLst>
                                    <p:set>
                                      <p:cBhvr>
                                        <p:cTn id="37" dur="1" fill="hold">
                                          <p:stCondLst>
                                            <p:cond delay="0"/>
                                          </p:stCondLst>
                                        </p:cTn>
                                        <p:tgtEl>
                                          <p:spTgt spid="17"/>
                                        </p:tgtEl>
                                        <p:attrNameLst>
                                          <p:attrName>style.visibility</p:attrName>
                                        </p:attrNameLst>
                                      </p:cBhvr>
                                      <p:to>
                                        <p:strVal val="visible"/>
                                      </p:to>
                                    </p:set>
                                    <p:anim calcmode="lin" valueType="num">
                                      <p:cBhvr>
                                        <p:cTn id="38" dur="300" fill="hold"/>
                                        <p:tgtEl>
                                          <p:spTgt spid="17"/>
                                        </p:tgtEl>
                                        <p:attrNameLst>
                                          <p:attrName>ppt_w</p:attrName>
                                        </p:attrNameLst>
                                      </p:cBhvr>
                                      <p:tavLst>
                                        <p:tav tm="0">
                                          <p:val>
                                            <p:fltVal val="0"/>
                                          </p:val>
                                        </p:tav>
                                        <p:tav tm="100000">
                                          <p:val>
                                            <p:strVal val="#ppt_w"/>
                                          </p:val>
                                        </p:tav>
                                      </p:tavLst>
                                    </p:anim>
                                    <p:anim calcmode="lin" valueType="num">
                                      <p:cBhvr>
                                        <p:cTn id="39" dur="300" fill="hold"/>
                                        <p:tgtEl>
                                          <p:spTgt spid="17"/>
                                        </p:tgtEl>
                                        <p:attrNameLst>
                                          <p:attrName>ppt_h</p:attrName>
                                        </p:attrNameLst>
                                      </p:cBhvr>
                                      <p:tavLst>
                                        <p:tav tm="0">
                                          <p:val>
                                            <p:fltVal val="0"/>
                                          </p:val>
                                        </p:tav>
                                        <p:tav tm="100000">
                                          <p:val>
                                            <p:strVal val="#ppt_h"/>
                                          </p:val>
                                        </p:tav>
                                      </p:tavLst>
                                    </p:anim>
                                    <p:animEffect transition="in" filter="fade">
                                      <p:cBhvr>
                                        <p:cTn id="40" dur="300"/>
                                        <p:tgtEl>
                                          <p:spTgt spid="17"/>
                                        </p:tgtEl>
                                      </p:cBhvr>
                                    </p:animEffect>
                                  </p:childTnLst>
                                </p:cTn>
                              </p:par>
                              <p:par>
                                <p:cTn id="41" presetID="6" presetClass="emph" presetSubtype="0" autoRev="1" fill="hold" grpId="1" nodeType="withEffect">
                                  <p:stCondLst>
                                    <p:cond delay="800"/>
                                  </p:stCondLst>
                                  <p:childTnLst>
                                    <p:animScale>
                                      <p:cBhvr>
                                        <p:cTn id="42" dur="150" fill="hold"/>
                                        <p:tgtEl>
                                          <p:spTgt spid="17"/>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12" grpId="0" animBg="1"/>
      <p:bldP spid="12" grpId="1" animBg="1"/>
      <p:bldP spid="14" grpId="0" animBg="1"/>
      <p:bldP spid="14" grpId="1" animBg="1"/>
      <p:bldP spid="15" grpId="0" animBg="1"/>
      <p:bldP spid="15" grpId="1" animBg="1"/>
      <p:bldP spid="16" grpId="0" animBg="1"/>
      <p:bldP spid="16" grpId="1" animBg="1"/>
      <p:bldP spid="17" grpId="0"/>
      <p:bldP spid="17" grpId="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915988" y="338497"/>
            <a:ext cx="2575891" cy="57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通信图</a:t>
            </a:r>
            <a:r>
              <a:rPr lang="en-US" altLang="zh-CN" sz="1600" b="1" baseline="30000" dirty="0">
                <a:solidFill>
                  <a:srgbClr val="EA5514"/>
                </a:solidFill>
                <a:latin typeface="微软雅黑" pitchFamily="34" charset="-122"/>
                <a:ea typeface="微软雅黑" pitchFamily="34" charset="-122"/>
                <a:cs typeface="宋体" pitchFamily="2" charset="-122"/>
              </a:rPr>
              <a:t>[1]</a:t>
            </a:r>
          </a:p>
          <a:p>
            <a:endParaRPr lang="en-US" altLang="zh-CN" sz="1600" b="1" baseline="30000" dirty="0">
              <a:solidFill>
                <a:srgbClr val="EA5514"/>
              </a:solidFill>
              <a:latin typeface="微软雅黑" pitchFamily="34" charset="-122"/>
              <a:ea typeface="微软雅黑" pitchFamily="34" charset="-122"/>
              <a:cs typeface="宋体" pitchFamily="2" charset="-122"/>
            </a:endParaRPr>
          </a:p>
          <a:p>
            <a:endParaRPr lang="en-US" altLang="zh-CN" sz="1600" b="1" baseline="30000" dirty="0">
              <a:solidFill>
                <a:srgbClr val="EA5514"/>
              </a:solidFill>
              <a:latin typeface="微软雅黑" pitchFamily="34" charset="-122"/>
              <a:ea typeface="微软雅黑" pitchFamily="34" charset="-122"/>
              <a:cs typeface="宋体" pitchFamily="2" charset="-122"/>
            </a:endParaRPr>
          </a:p>
        </p:txBody>
      </p:sp>
      <p:sp>
        <p:nvSpPr>
          <p:cNvPr id="10" name="文本框 9">
            <a:extLst>
              <a:ext uri="{FF2B5EF4-FFF2-40B4-BE49-F238E27FC236}">
                <a16:creationId xmlns:a16="http://schemas.microsoft.com/office/drawing/2014/main" id="{904DE6AB-9B0B-4F94-843A-F3EA3A62FEBF}"/>
              </a:ext>
            </a:extLst>
          </p:cNvPr>
          <p:cNvSpPr txBox="1"/>
          <p:nvPr/>
        </p:nvSpPr>
        <p:spPr>
          <a:xfrm>
            <a:off x="732812" y="933572"/>
            <a:ext cx="7953785" cy="3782895"/>
          </a:xfrm>
          <a:prstGeom prst="rect">
            <a:avLst/>
          </a:prstGeom>
          <a:noFill/>
        </p:spPr>
        <p:txBody>
          <a:bodyPr wrap="square">
            <a:spAutoFit/>
          </a:bodyPr>
          <a:lstStyle/>
          <a:p>
            <a:pPr>
              <a:lnSpc>
                <a:spcPct val="150000"/>
              </a:lnSpc>
            </a:pPr>
            <a:r>
              <a:rPr lang="en-US" altLang="zh-CN" sz="1800" b="1" dirty="0">
                <a:latin typeface="微软雅黑" panose="020B0503020204020204" pitchFamily="34" charset="-122"/>
                <a:ea typeface="微软雅黑" panose="020B0503020204020204" pitchFamily="34" charset="-122"/>
              </a:rPr>
              <a:t>5</a:t>
            </a:r>
            <a:r>
              <a:rPr lang="zh-CN" altLang="en-US" sz="1800" b="1" dirty="0">
                <a:latin typeface="微软雅黑" panose="020B0503020204020204" pitchFamily="34" charset="-122"/>
                <a:ea typeface="微软雅黑" panose="020B0503020204020204" pitchFamily="34" charset="-122"/>
              </a:rPr>
              <a:t>、构造型</a:t>
            </a:r>
            <a:endParaRPr lang="en-US" altLang="zh-CN" sz="1800" b="1" dirty="0">
              <a:latin typeface="微软雅黑" panose="020B0503020204020204" pitchFamily="34" charset="-122"/>
              <a:ea typeface="微软雅黑" panose="020B0503020204020204" pitchFamily="34" charset="-122"/>
            </a:endParaRPr>
          </a:p>
          <a:p>
            <a:pPr>
              <a:lnSpc>
                <a:spcPct val="150000"/>
              </a:lnSpc>
            </a:pPr>
            <a:r>
              <a:rPr lang="en-US" altLang="zh-CN" b="1" dirty="0">
                <a:latin typeface="微软雅黑" panose="020B0503020204020204" pitchFamily="34" charset="-122"/>
                <a:ea typeface="微软雅黑" panose="020B0503020204020204" pitchFamily="34" charset="-122"/>
              </a:rPr>
              <a:t>        </a:t>
            </a:r>
            <a:r>
              <a:rPr lang="zh-CN" altLang="en-US" sz="1800" b="1" dirty="0">
                <a:latin typeface="微软雅黑" panose="020B0503020204020204" pitchFamily="34" charset="-122"/>
                <a:ea typeface="微软雅黑" panose="020B0503020204020204" pitchFamily="34" charset="-122"/>
              </a:rPr>
              <a:t>构造型（</a:t>
            </a:r>
            <a:r>
              <a:rPr lang="en-US" altLang="zh-CN" sz="1800" b="1" dirty="0">
                <a:latin typeface="微软雅黑" panose="020B0503020204020204" pitchFamily="34" charset="-122"/>
                <a:ea typeface="微软雅黑" panose="020B0503020204020204" pitchFamily="34" charset="-122"/>
              </a:rPr>
              <a:t>stereotype</a:t>
            </a:r>
            <a:r>
              <a:rPr lang="zh-CN" altLang="en-US" sz="1800" b="1" dirty="0">
                <a:latin typeface="微软雅黑" panose="020B0503020204020204" pitchFamily="34" charset="-122"/>
                <a:ea typeface="微软雅黑" panose="020B0503020204020204" pitchFamily="34" charset="-122"/>
              </a:rPr>
              <a:t>）可以在现有的</a:t>
            </a:r>
            <a:r>
              <a:rPr lang="en-US" altLang="zh-CN" sz="1800" b="1" dirty="0">
                <a:latin typeface="微软雅黑" panose="020B0503020204020204" pitchFamily="34" charset="-122"/>
                <a:ea typeface="微软雅黑" panose="020B0503020204020204" pitchFamily="34" charset="-122"/>
              </a:rPr>
              <a:t>UML</a:t>
            </a:r>
            <a:r>
              <a:rPr lang="zh-CN" altLang="en-US" sz="1800" b="1" dirty="0">
                <a:latin typeface="微软雅黑" panose="020B0503020204020204" pitchFamily="34" charset="-122"/>
                <a:ea typeface="微软雅黑" panose="020B0503020204020204" pitchFamily="34" charset="-122"/>
              </a:rPr>
              <a:t>元素的基础上创建新的元素。构造型用两对尖括号括起来的一个名称来表示，这个括号叫做双尖括号（</a:t>
            </a:r>
            <a:r>
              <a:rPr lang="en-US" altLang="zh-CN" sz="1800" b="1" dirty="0">
                <a:latin typeface="微软雅黑" panose="020B0503020204020204" pitchFamily="34" charset="-122"/>
                <a:ea typeface="微软雅黑" panose="020B0503020204020204" pitchFamily="34" charset="-122"/>
              </a:rPr>
              <a:t>guillemets</a:t>
            </a:r>
            <a:r>
              <a:rPr lang="zh-CN" altLang="en-US" sz="1800" b="1" dirty="0">
                <a:latin typeface="微软雅黑" panose="020B0503020204020204" pitchFamily="34" charset="-122"/>
                <a:ea typeface="微软雅黑" panose="020B0503020204020204" pitchFamily="34" charset="-122"/>
              </a:rPr>
              <a:t>）。这个被括起来的名称叫做关键字（</a:t>
            </a:r>
            <a:r>
              <a:rPr lang="en-US" altLang="zh-CN" sz="1800" b="1" dirty="0">
                <a:latin typeface="微软雅黑" panose="020B0503020204020204" pitchFamily="34" charset="-122"/>
                <a:ea typeface="微软雅黑" panose="020B0503020204020204" pitchFamily="34" charset="-122"/>
              </a:rPr>
              <a:t>keyword</a:t>
            </a:r>
            <a:r>
              <a:rPr lang="zh-CN" altLang="en-US" sz="1800" b="1" dirty="0">
                <a:latin typeface="微软雅黑" panose="020B0503020204020204" pitchFamily="34" charset="-122"/>
                <a:ea typeface="微软雅黑" panose="020B0503020204020204" pitchFamily="34" charset="-122"/>
              </a:rPr>
              <a:t>）。</a:t>
            </a:r>
            <a:endParaRPr lang="en-US" altLang="zh-CN" sz="1800" b="1"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        构造型的概念在使用</a:t>
            </a:r>
            <a:r>
              <a:rPr lang="en-US" altLang="zh-CN" b="1" dirty="0">
                <a:latin typeface="微软雅黑" panose="020B0503020204020204" pitchFamily="34" charset="-122"/>
                <a:ea typeface="微软雅黑" panose="020B0503020204020204" pitchFamily="34" charset="-122"/>
              </a:rPr>
              <a:t>UML</a:t>
            </a:r>
            <a:r>
              <a:rPr lang="zh-CN" altLang="en-US" b="1" dirty="0">
                <a:latin typeface="微软雅黑" panose="020B0503020204020204" pitchFamily="34" charset="-122"/>
                <a:ea typeface="微软雅黑" panose="020B0503020204020204" pitchFamily="34" charset="-122"/>
              </a:rPr>
              <a:t>建模工具的时侯很有用。建模工具的一个重要特点是具备“字典”的功能，能够跟踪在模型中创建的所有的元素，包括类、用例、构件等等。字典只能够对已有的元素和基于这些元素的构造型有效。因此，构造型允许创建一些新的东西并把它们存储到字典中。 </a:t>
            </a:r>
          </a:p>
          <a:p>
            <a:pPr>
              <a:lnSpc>
                <a:spcPct val="150000"/>
              </a:lnSpc>
            </a:pPr>
            <a:endParaRPr lang="zh-CN" altLang="en-US" sz="1800" b="1" dirty="0">
              <a:latin typeface="微软雅黑" panose="020B0503020204020204" pitchFamily="34" charset="-122"/>
              <a:ea typeface="微软雅黑" panose="020B0503020204020204" pitchFamily="34" charset="-122"/>
            </a:endParaRPr>
          </a:p>
        </p:txBody>
      </p:sp>
      <p:sp>
        <p:nvSpPr>
          <p:cNvPr id="9" name="Oval 6">
            <a:extLst>
              <a:ext uri="{FF2B5EF4-FFF2-40B4-BE49-F238E27FC236}">
                <a16:creationId xmlns:a16="http://schemas.microsoft.com/office/drawing/2014/main" id="{32E4DA5B-04D6-459B-AFBE-591CD84BF9EF}"/>
              </a:ext>
            </a:extLst>
          </p:cNvPr>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11" name="Oval 3">
            <a:extLst>
              <a:ext uri="{FF2B5EF4-FFF2-40B4-BE49-F238E27FC236}">
                <a16:creationId xmlns:a16="http://schemas.microsoft.com/office/drawing/2014/main" id="{E2CC55E2-66E9-4439-A59F-77B9EC0E5D18}"/>
              </a:ext>
            </a:extLst>
          </p:cNvPr>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12" name="Oval 4">
            <a:extLst>
              <a:ext uri="{FF2B5EF4-FFF2-40B4-BE49-F238E27FC236}">
                <a16:creationId xmlns:a16="http://schemas.microsoft.com/office/drawing/2014/main" id="{B604A4F9-64D7-4BE8-BE8A-55894D4C90E3}"/>
              </a:ext>
            </a:extLst>
          </p:cNvPr>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13" name="Oval 5">
            <a:extLst>
              <a:ext uri="{FF2B5EF4-FFF2-40B4-BE49-F238E27FC236}">
                <a16:creationId xmlns:a16="http://schemas.microsoft.com/office/drawing/2014/main" id="{4499B977-CDCA-4B22-8C82-AA071D7E6406}"/>
              </a:ext>
            </a:extLst>
          </p:cNvPr>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14" name="Rectangle 39">
            <a:extLst>
              <a:ext uri="{FF2B5EF4-FFF2-40B4-BE49-F238E27FC236}">
                <a16:creationId xmlns:a16="http://schemas.microsoft.com/office/drawing/2014/main" id="{B605A6BA-D050-4521-BC95-65B1BC6BE52E}"/>
              </a:ext>
            </a:extLst>
          </p:cNvPr>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03</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9379722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ppt_w</p:attrName>
                                        </p:attrNameLst>
                                      </p:cBhvr>
                                      <p:tavLst>
                                        <p:tav tm="0">
                                          <p:val>
                                            <p:fltVal val="0"/>
                                          </p:val>
                                        </p:tav>
                                        <p:tav tm="100000">
                                          <p:val>
                                            <p:strVal val="#ppt_w"/>
                                          </p:val>
                                        </p:tav>
                                      </p:tavLst>
                                    </p:anim>
                                    <p:anim calcmode="lin" valueType="num">
                                      <p:cBhvr>
                                        <p:cTn id="11" dur="300" fill="hold"/>
                                        <p:tgtEl>
                                          <p:spTgt spid="13"/>
                                        </p:tgtEl>
                                        <p:attrNameLst>
                                          <p:attrName>ppt_h</p:attrName>
                                        </p:attrNameLst>
                                      </p:cBhvr>
                                      <p:tavLst>
                                        <p:tav tm="0">
                                          <p:val>
                                            <p:fltVal val="0"/>
                                          </p:val>
                                        </p:tav>
                                        <p:tav tm="100000">
                                          <p:val>
                                            <p:strVal val="#ppt_h"/>
                                          </p:val>
                                        </p:tav>
                                      </p:tavLst>
                                    </p:anim>
                                    <p:animEffect transition="in" filter="fade">
                                      <p:cBhvr>
                                        <p:cTn id="12" dur="300"/>
                                        <p:tgtEl>
                                          <p:spTgt spid="13"/>
                                        </p:tgtEl>
                                      </p:cBhvr>
                                    </p:animEffect>
                                  </p:childTnLst>
                                </p:cTn>
                              </p:par>
                              <p:par>
                                <p:cTn id="13" presetID="6" presetClass="emph" presetSubtype="0" autoRev="1" fill="hold" grpId="1" nodeType="withEffect">
                                  <p:stCondLst>
                                    <p:cond delay="300"/>
                                  </p:stCondLst>
                                  <p:childTnLst>
                                    <p:animScale>
                                      <p:cBhvr>
                                        <p:cTn id="14" dur="150" fill="hold"/>
                                        <p:tgtEl>
                                          <p:spTgt spid="13"/>
                                        </p:tgtEl>
                                      </p:cBhvr>
                                      <p:by x="110000" y="110000"/>
                                    </p:animScale>
                                  </p:childTnLst>
                                </p:cTn>
                              </p:par>
                              <p:par>
                                <p:cTn id="15" presetID="53" presetClass="entr" presetSubtype="16" fill="hold" grpId="0" nodeType="withEffect">
                                  <p:stCondLst>
                                    <p:cond delay="300"/>
                                  </p:stCondLst>
                                  <p:childTnLst>
                                    <p:set>
                                      <p:cBhvr>
                                        <p:cTn id="16" dur="1" fill="hold">
                                          <p:stCondLst>
                                            <p:cond delay="0"/>
                                          </p:stCondLst>
                                        </p:cTn>
                                        <p:tgtEl>
                                          <p:spTgt spid="12"/>
                                        </p:tgtEl>
                                        <p:attrNameLst>
                                          <p:attrName>style.visibility</p:attrName>
                                        </p:attrNameLst>
                                      </p:cBhvr>
                                      <p:to>
                                        <p:strVal val="visible"/>
                                      </p:to>
                                    </p:set>
                                    <p:anim calcmode="lin" valueType="num">
                                      <p:cBhvr>
                                        <p:cTn id="17" dur="300" fill="hold"/>
                                        <p:tgtEl>
                                          <p:spTgt spid="12"/>
                                        </p:tgtEl>
                                        <p:attrNameLst>
                                          <p:attrName>ppt_w</p:attrName>
                                        </p:attrNameLst>
                                      </p:cBhvr>
                                      <p:tavLst>
                                        <p:tav tm="0">
                                          <p:val>
                                            <p:fltVal val="0"/>
                                          </p:val>
                                        </p:tav>
                                        <p:tav tm="100000">
                                          <p:val>
                                            <p:strVal val="#ppt_w"/>
                                          </p:val>
                                        </p:tav>
                                      </p:tavLst>
                                    </p:anim>
                                    <p:anim calcmode="lin" valueType="num">
                                      <p:cBhvr>
                                        <p:cTn id="18" dur="300" fill="hold"/>
                                        <p:tgtEl>
                                          <p:spTgt spid="12"/>
                                        </p:tgtEl>
                                        <p:attrNameLst>
                                          <p:attrName>ppt_h</p:attrName>
                                        </p:attrNameLst>
                                      </p:cBhvr>
                                      <p:tavLst>
                                        <p:tav tm="0">
                                          <p:val>
                                            <p:fltVal val="0"/>
                                          </p:val>
                                        </p:tav>
                                        <p:tav tm="100000">
                                          <p:val>
                                            <p:strVal val="#ppt_h"/>
                                          </p:val>
                                        </p:tav>
                                      </p:tavLst>
                                    </p:anim>
                                    <p:animEffect transition="in" filter="fade">
                                      <p:cBhvr>
                                        <p:cTn id="19" dur="300"/>
                                        <p:tgtEl>
                                          <p:spTgt spid="12"/>
                                        </p:tgtEl>
                                      </p:cBhvr>
                                    </p:animEffect>
                                  </p:childTnLst>
                                </p:cTn>
                              </p:par>
                              <p:par>
                                <p:cTn id="20" presetID="6" presetClass="emph" presetSubtype="0" autoRev="1" fill="hold" grpId="1" nodeType="withEffect">
                                  <p:stCondLst>
                                    <p:cond delay="600"/>
                                  </p:stCondLst>
                                  <p:childTnLst>
                                    <p:animScale>
                                      <p:cBhvr>
                                        <p:cTn id="21" dur="150" fill="hold"/>
                                        <p:tgtEl>
                                          <p:spTgt spid="12"/>
                                        </p:tgtEl>
                                      </p:cBhvr>
                                      <p:by x="110000" y="110000"/>
                                    </p:animScale>
                                  </p:childTnLst>
                                </p:cTn>
                              </p:par>
                              <p:par>
                                <p:cTn id="22" presetID="53" presetClass="entr" presetSubtype="16" fill="hold" grpId="0" nodeType="withEffect">
                                  <p:stCondLst>
                                    <p:cond delay="600"/>
                                  </p:stCondLst>
                                  <p:childTnLst>
                                    <p:set>
                                      <p:cBhvr>
                                        <p:cTn id="23" dur="1" fill="hold">
                                          <p:stCondLst>
                                            <p:cond delay="0"/>
                                          </p:stCondLst>
                                        </p:cTn>
                                        <p:tgtEl>
                                          <p:spTgt spid="11"/>
                                        </p:tgtEl>
                                        <p:attrNameLst>
                                          <p:attrName>style.visibility</p:attrName>
                                        </p:attrNameLst>
                                      </p:cBhvr>
                                      <p:to>
                                        <p:strVal val="visible"/>
                                      </p:to>
                                    </p:set>
                                    <p:anim calcmode="lin" valueType="num">
                                      <p:cBhvr>
                                        <p:cTn id="24" dur="300" fill="hold"/>
                                        <p:tgtEl>
                                          <p:spTgt spid="11"/>
                                        </p:tgtEl>
                                        <p:attrNameLst>
                                          <p:attrName>ppt_w</p:attrName>
                                        </p:attrNameLst>
                                      </p:cBhvr>
                                      <p:tavLst>
                                        <p:tav tm="0">
                                          <p:val>
                                            <p:fltVal val="0"/>
                                          </p:val>
                                        </p:tav>
                                        <p:tav tm="100000">
                                          <p:val>
                                            <p:strVal val="#ppt_w"/>
                                          </p:val>
                                        </p:tav>
                                      </p:tavLst>
                                    </p:anim>
                                    <p:anim calcmode="lin" valueType="num">
                                      <p:cBhvr>
                                        <p:cTn id="25" dur="300" fill="hold"/>
                                        <p:tgtEl>
                                          <p:spTgt spid="11"/>
                                        </p:tgtEl>
                                        <p:attrNameLst>
                                          <p:attrName>ppt_h</p:attrName>
                                        </p:attrNameLst>
                                      </p:cBhvr>
                                      <p:tavLst>
                                        <p:tav tm="0">
                                          <p:val>
                                            <p:fltVal val="0"/>
                                          </p:val>
                                        </p:tav>
                                        <p:tav tm="100000">
                                          <p:val>
                                            <p:strVal val="#ppt_h"/>
                                          </p:val>
                                        </p:tav>
                                      </p:tavLst>
                                    </p:anim>
                                    <p:animEffect transition="in" filter="fade">
                                      <p:cBhvr>
                                        <p:cTn id="26" dur="300"/>
                                        <p:tgtEl>
                                          <p:spTgt spid="11"/>
                                        </p:tgtEl>
                                      </p:cBhvr>
                                    </p:animEffect>
                                  </p:childTnLst>
                                </p:cTn>
                              </p:par>
                              <p:par>
                                <p:cTn id="27" presetID="6" presetClass="emph" presetSubtype="0" autoRev="1" fill="hold" grpId="1" nodeType="withEffect">
                                  <p:stCondLst>
                                    <p:cond delay="900"/>
                                  </p:stCondLst>
                                  <p:childTnLst>
                                    <p:animScale>
                                      <p:cBhvr>
                                        <p:cTn id="28" dur="150" fill="hold"/>
                                        <p:tgtEl>
                                          <p:spTgt spid="11"/>
                                        </p:tgtEl>
                                      </p:cBhvr>
                                      <p:by x="110000" y="110000"/>
                                    </p:animScale>
                                  </p:childTnLst>
                                </p:cTn>
                              </p:par>
                              <p:par>
                                <p:cTn id="29" presetID="53" presetClass="entr" presetSubtype="16" fill="hold" grpId="0" nodeType="withEffect">
                                  <p:stCondLst>
                                    <p:cond delay="900"/>
                                  </p:stCondLst>
                                  <p:childTnLst>
                                    <p:set>
                                      <p:cBhvr>
                                        <p:cTn id="30" dur="1" fill="hold">
                                          <p:stCondLst>
                                            <p:cond delay="0"/>
                                          </p:stCondLst>
                                        </p:cTn>
                                        <p:tgtEl>
                                          <p:spTgt spid="9"/>
                                        </p:tgtEl>
                                        <p:attrNameLst>
                                          <p:attrName>style.visibility</p:attrName>
                                        </p:attrNameLst>
                                      </p:cBhvr>
                                      <p:to>
                                        <p:strVal val="visible"/>
                                      </p:to>
                                    </p:set>
                                    <p:anim calcmode="lin" valueType="num">
                                      <p:cBhvr>
                                        <p:cTn id="31" dur="300" fill="hold"/>
                                        <p:tgtEl>
                                          <p:spTgt spid="9"/>
                                        </p:tgtEl>
                                        <p:attrNameLst>
                                          <p:attrName>ppt_w</p:attrName>
                                        </p:attrNameLst>
                                      </p:cBhvr>
                                      <p:tavLst>
                                        <p:tav tm="0">
                                          <p:val>
                                            <p:fltVal val="0"/>
                                          </p:val>
                                        </p:tav>
                                        <p:tav tm="100000">
                                          <p:val>
                                            <p:strVal val="#ppt_w"/>
                                          </p:val>
                                        </p:tav>
                                      </p:tavLst>
                                    </p:anim>
                                    <p:anim calcmode="lin" valueType="num">
                                      <p:cBhvr>
                                        <p:cTn id="32" dur="300" fill="hold"/>
                                        <p:tgtEl>
                                          <p:spTgt spid="9"/>
                                        </p:tgtEl>
                                        <p:attrNameLst>
                                          <p:attrName>ppt_h</p:attrName>
                                        </p:attrNameLst>
                                      </p:cBhvr>
                                      <p:tavLst>
                                        <p:tav tm="0">
                                          <p:val>
                                            <p:fltVal val="0"/>
                                          </p:val>
                                        </p:tav>
                                        <p:tav tm="100000">
                                          <p:val>
                                            <p:strVal val="#ppt_h"/>
                                          </p:val>
                                        </p:tav>
                                      </p:tavLst>
                                    </p:anim>
                                    <p:animEffect transition="in" filter="fade">
                                      <p:cBhvr>
                                        <p:cTn id="33" dur="300"/>
                                        <p:tgtEl>
                                          <p:spTgt spid="9"/>
                                        </p:tgtEl>
                                      </p:cBhvr>
                                    </p:animEffect>
                                  </p:childTnLst>
                                </p:cTn>
                              </p:par>
                              <p:par>
                                <p:cTn id="34" presetID="6" presetClass="emph" presetSubtype="0" autoRev="1" fill="hold" grpId="1" nodeType="withEffect">
                                  <p:stCondLst>
                                    <p:cond delay="1200"/>
                                  </p:stCondLst>
                                  <p:childTnLst>
                                    <p:animScale>
                                      <p:cBhvr>
                                        <p:cTn id="35" dur="150" fill="hold"/>
                                        <p:tgtEl>
                                          <p:spTgt spid="9"/>
                                        </p:tgtEl>
                                      </p:cBhvr>
                                      <p:by x="110000" y="110000"/>
                                    </p:animScale>
                                  </p:childTnLst>
                                </p:cTn>
                              </p:par>
                              <p:par>
                                <p:cTn id="36" presetID="53" presetClass="entr" presetSubtype="16" fill="hold" grpId="0" nodeType="withEffect">
                                  <p:stCondLst>
                                    <p:cond delay="500"/>
                                  </p:stCondLst>
                                  <p:childTnLst>
                                    <p:set>
                                      <p:cBhvr>
                                        <p:cTn id="37" dur="1" fill="hold">
                                          <p:stCondLst>
                                            <p:cond delay="0"/>
                                          </p:stCondLst>
                                        </p:cTn>
                                        <p:tgtEl>
                                          <p:spTgt spid="14"/>
                                        </p:tgtEl>
                                        <p:attrNameLst>
                                          <p:attrName>style.visibility</p:attrName>
                                        </p:attrNameLst>
                                      </p:cBhvr>
                                      <p:to>
                                        <p:strVal val="visible"/>
                                      </p:to>
                                    </p:set>
                                    <p:anim calcmode="lin" valueType="num">
                                      <p:cBhvr>
                                        <p:cTn id="38" dur="300" fill="hold"/>
                                        <p:tgtEl>
                                          <p:spTgt spid="14"/>
                                        </p:tgtEl>
                                        <p:attrNameLst>
                                          <p:attrName>ppt_w</p:attrName>
                                        </p:attrNameLst>
                                      </p:cBhvr>
                                      <p:tavLst>
                                        <p:tav tm="0">
                                          <p:val>
                                            <p:fltVal val="0"/>
                                          </p:val>
                                        </p:tav>
                                        <p:tav tm="100000">
                                          <p:val>
                                            <p:strVal val="#ppt_w"/>
                                          </p:val>
                                        </p:tav>
                                      </p:tavLst>
                                    </p:anim>
                                    <p:anim calcmode="lin" valueType="num">
                                      <p:cBhvr>
                                        <p:cTn id="39" dur="300" fill="hold"/>
                                        <p:tgtEl>
                                          <p:spTgt spid="14"/>
                                        </p:tgtEl>
                                        <p:attrNameLst>
                                          <p:attrName>ppt_h</p:attrName>
                                        </p:attrNameLst>
                                      </p:cBhvr>
                                      <p:tavLst>
                                        <p:tav tm="0">
                                          <p:val>
                                            <p:fltVal val="0"/>
                                          </p:val>
                                        </p:tav>
                                        <p:tav tm="100000">
                                          <p:val>
                                            <p:strVal val="#ppt_h"/>
                                          </p:val>
                                        </p:tav>
                                      </p:tavLst>
                                    </p:anim>
                                    <p:animEffect transition="in" filter="fade">
                                      <p:cBhvr>
                                        <p:cTn id="40" dur="300"/>
                                        <p:tgtEl>
                                          <p:spTgt spid="14"/>
                                        </p:tgtEl>
                                      </p:cBhvr>
                                    </p:animEffect>
                                  </p:childTnLst>
                                </p:cTn>
                              </p:par>
                              <p:par>
                                <p:cTn id="41" presetID="6" presetClass="emph" presetSubtype="0" autoRev="1" fill="hold" grpId="1" nodeType="withEffect">
                                  <p:stCondLst>
                                    <p:cond delay="800"/>
                                  </p:stCondLst>
                                  <p:childTnLst>
                                    <p:animScale>
                                      <p:cBhvr>
                                        <p:cTn id="42" dur="150" fill="hold"/>
                                        <p:tgtEl>
                                          <p:spTgt spid="1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9" grpId="0" animBg="1"/>
      <p:bldP spid="9" grpId="1" animBg="1"/>
      <p:bldP spid="11" grpId="0" animBg="1"/>
      <p:bldP spid="11" grpId="1" animBg="1"/>
      <p:bldP spid="12" grpId="0" animBg="1"/>
      <p:bldP spid="12" grpId="1" animBg="1"/>
      <p:bldP spid="13" grpId="0" animBg="1"/>
      <p:bldP spid="13" grpId="1" animBg="1"/>
      <p:bldP spid="14" grpId="0"/>
      <p:bldP spid="14" grpId="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915988" y="338497"/>
            <a:ext cx="2575891" cy="57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通信图</a:t>
            </a:r>
            <a:r>
              <a:rPr lang="en-US" altLang="zh-CN" sz="1600" b="1" baseline="30000" dirty="0">
                <a:solidFill>
                  <a:srgbClr val="EA5514"/>
                </a:solidFill>
                <a:latin typeface="微软雅黑" pitchFamily="34" charset="-122"/>
                <a:ea typeface="微软雅黑" pitchFamily="34" charset="-122"/>
                <a:cs typeface="宋体" pitchFamily="2" charset="-122"/>
              </a:rPr>
              <a:t>[1]</a:t>
            </a:r>
          </a:p>
          <a:p>
            <a:endParaRPr lang="en-US" altLang="zh-CN" sz="1600" b="1" baseline="30000" dirty="0">
              <a:solidFill>
                <a:srgbClr val="EA5514"/>
              </a:solidFill>
              <a:latin typeface="微软雅黑" pitchFamily="34" charset="-122"/>
              <a:ea typeface="微软雅黑" pitchFamily="34" charset="-122"/>
              <a:cs typeface="宋体" pitchFamily="2" charset="-122"/>
            </a:endParaRPr>
          </a:p>
          <a:p>
            <a:endParaRPr lang="en-US" altLang="zh-CN" sz="1600" b="1" baseline="30000" dirty="0">
              <a:solidFill>
                <a:srgbClr val="EA5514"/>
              </a:solidFill>
              <a:latin typeface="微软雅黑" pitchFamily="34" charset="-122"/>
              <a:ea typeface="微软雅黑" pitchFamily="34" charset="-122"/>
              <a:cs typeface="宋体" pitchFamily="2" charset="-122"/>
            </a:endParaRPr>
          </a:p>
        </p:txBody>
      </p:sp>
      <p:sp>
        <p:nvSpPr>
          <p:cNvPr id="10" name="文本框 9">
            <a:extLst>
              <a:ext uri="{FF2B5EF4-FFF2-40B4-BE49-F238E27FC236}">
                <a16:creationId xmlns:a16="http://schemas.microsoft.com/office/drawing/2014/main" id="{904DE6AB-9B0B-4F94-843A-F3EA3A62FEBF}"/>
              </a:ext>
            </a:extLst>
          </p:cNvPr>
          <p:cNvSpPr txBox="1"/>
          <p:nvPr/>
        </p:nvSpPr>
        <p:spPr>
          <a:xfrm>
            <a:off x="732812" y="805686"/>
            <a:ext cx="7953785" cy="4480842"/>
          </a:xfrm>
          <a:prstGeom prst="rect">
            <a:avLst/>
          </a:prstGeom>
          <a:noFill/>
        </p:spPr>
        <p:txBody>
          <a:bodyPr wrap="square">
            <a:spAutoFit/>
          </a:bodyPr>
          <a:lstStyle/>
          <a:p>
            <a:pPr>
              <a:lnSpc>
                <a:spcPct val="150000"/>
              </a:lnSpc>
            </a:pPr>
            <a:r>
              <a:rPr lang="zh-CN" altLang="en-US" sz="1600" b="1" dirty="0">
                <a:latin typeface="微软雅黑" panose="020B0503020204020204" pitchFamily="34" charset="-122"/>
                <a:ea typeface="微软雅黑" panose="020B0503020204020204" pitchFamily="34" charset="-122"/>
              </a:rPr>
              <a:t>使用通信图建模时可以遵循如下策略：</a:t>
            </a:r>
          </a:p>
          <a:p>
            <a:pPr>
              <a:lnSpc>
                <a:spcPct val="150000"/>
              </a:lnSpc>
            </a:pPr>
            <a:r>
              <a:rPr lang="zh-CN" altLang="en-US" sz="1600" b="1" dirty="0">
                <a:latin typeface="微软雅黑" panose="020B0503020204020204" pitchFamily="34" charset="-122"/>
                <a:ea typeface="微软雅黑" panose="020B0503020204020204" pitchFamily="34" charset="-122"/>
              </a:rPr>
              <a:t>⑴确定交互过程的上下文；</a:t>
            </a:r>
          </a:p>
          <a:p>
            <a:pPr>
              <a:lnSpc>
                <a:spcPct val="150000"/>
              </a:lnSpc>
            </a:pPr>
            <a:r>
              <a:rPr lang="zh-CN" altLang="en-US" sz="1600" b="1" dirty="0">
                <a:latin typeface="微软雅黑" panose="020B0503020204020204" pitchFamily="34" charset="-122"/>
                <a:ea typeface="微软雅黑" panose="020B0503020204020204" pitchFamily="34" charset="-122"/>
              </a:rPr>
              <a:t>⑵确定参与交互过程的活动者与对象；</a:t>
            </a:r>
          </a:p>
          <a:p>
            <a:pPr>
              <a:lnSpc>
                <a:spcPct val="150000"/>
              </a:lnSpc>
            </a:pPr>
            <a:r>
              <a:rPr lang="zh-CN" altLang="en-US" sz="1600" b="1" dirty="0">
                <a:latin typeface="微软雅黑" panose="020B0503020204020204" pitchFamily="34" charset="-122"/>
                <a:ea typeface="微软雅黑" panose="020B0503020204020204" pitchFamily="34" charset="-122"/>
              </a:rPr>
              <a:t>⑶如果需要，为每个对象设置初始特性；</a:t>
            </a:r>
          </a:p>
          <a:p>
            <a:pPr>
              <a:lnSpc>
                <a:spcPct val="150000"/>
              </a:lnSpc>
            </a:pPr>
            <a:r>
              <a:rPr lang="zh-CN" altLang="en-US" sz="1600" b="1" dirty="0">
                <a:latin typeface="微软雅黑" panose="020B0503020204020204" pitchFamily="34" charset="-122"/>
                <a:ea typeface="微软雅黑" panose="020B0503020204020204" pitchFamily="34" charset="-122"/>
              </a:rPr>
              <a:t>⑷确定活动者、对象之间的链接。一般先确定关联的链接，因为这是最主要的，它代表了结构的链接。然后需要确定其他链接，用合适的路径构造型修饰，这表达了对象间是如何互相联系的。</a:t>
            </a:r>
          </a:p>
          <a:p>
            <a:pPr>
              <a:lnSpc>
                <a:spcPct val="150000"/>
              </a:lnSpc>
            </a:pPr>
            <a:r>
              <a:rPr lang="zh-CN" altLang="en-US" sz="1600" b="1" dirty="0">
                <a:latin typeface="微软雅黑" panose="020B0503020204020204" pitchFamily="34" charset="-122"/>
                <a:ea typeface="微软雅黑" panose="020B0503020204020204" pitchFamily="34" charset="-122"/>
              </a:rPr>
              <a:t>⑸从引发该交互过程的初始消息开始，将每个消息附到相应的链接上，可以用带小数点的编号来表达嵌套；</a:t>
            </a:r>
          </a:p>
          <a:p>
            <a:pPr>
              <a:lnSpc>
                <a:spcPct val="150000"/>
              </a:lnSpc>
            </a:pPr>
            <a:r>
              <a:rPr lang="zh-CN" altLang="en-US" sz="1600" b="1" dirty="0">
                <a:latin typeface="微软雅黑" panose="020B0503020204020204" pitchFamily="34" charset="-122"/>
                <a:ea typeface="微软雅黑" panose="020B0503020204020204" pitchFamily="34" charset="-122"/>
              </a:rPr>
              <a:t>⑹细化消息内容。比如需要说明时间或空间的约束，可以用适当的时间或空间约束来修饰每个消息。 </a:t>
            </a:r>
          </a:p>
          <a:p>
            <a:pPr>
              <a:lnSpc>
                <a:spcPct val="150000"/>
              </a:lnSpc>
            </a:pPr>
            <a:endParaRPr lang="zh-CN" altLang="en-US" sz="1600" b="1" dirty="0">
              <a:latin typeface="微软雅黑" panose="020B0503020204020204" pitchFamily="34" charset="-122"/>
              <a:ea typeface="微软雅黑" panose="020B0503020204020204" pitchFamily="34" charset="-122"/>
            </a:endParaRPr>
          </a:p>
        </p:txBody>
      </p:sp>
      <p:sp>
        <p:nvSpPr>
          <p:cNvPr id="9" name="Oval 6">
            <a:extLst>
              <a:ext uri="{FF2B5EF4-FFF2-40B4-BE49-F238E27FC236}">
                <a16:creationId xmlns:a16="http://schemas.microsoft.com/office/drawing/2014/main" id="{AA137A1B-30F9-4256-B6B1-D31F56E4FDE3}"/>
              </a:ext>
            </a:extLst>
          </p:cNvPr>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11" name="Oval 3">
            <a:extLst>
              <a:ext uri="{FF2B5EF4-FFF2-40B4-BE49-F238E27FC236}">
                <a16:creationId xmlns:a16="http://schemas.microsoft.com/office/drawing/2014/main" id="{78E7D4FB-4E50-41F4-ABB8-0AF047AC52A5}"/>
              </a:ext>
            </a:extLst>
          </p:cNvPr>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12" name="Oval 4">
            <a:extLst>
              <a:ext uri="{FF2B5EF4-FFF2-40B4-BE49-F238E27FC236}">
                <a16:creationId xmlns:a16="http://schemas.microsoft.com/office/drawing/2014/main" id="{EB2949D3-074D-435C-B935-DC479C13B9D6}"/>
              </a:ext>
            </a:extLst>
          </p:cNvPr>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13" name="Oval 5">
            <a:extLst>
              <a:ext uri="{FF2B5EF4-FFF2-40B4-BE49-F238E27FC236}">
                <a16:creationId xmlns:a16="http://schemas.microsoft.com/office/drawing/2014/main" id="{2A9583DC-6704-40B9-A3B9-CC07BD17EBC9}"/>
              </a:ext>
            </a:extLst>
          </p:cNvPr>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14" name="Rectangle 39">
            <a:extLst>
              <a:ext uri="{FF2B5EF4-FFF2-40B4-BE49-F238E27FC236}">
                <a16:creationId xmlns:a16="http://schemas.microsoft.com/office/drawing/2014/main" id="{7E6E628F-8563-40A0-94C5-9D7F50BBF4BB}"/>
              </a:ext>
            </a:extLst>
          </p:cNvPr>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03</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3693548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ppt_w</p:attrName>
                                        </p:attrNameLst>
                                      </p:cBhvr>
                                      <p:tavLst>
                                        <p:tav tm="0">
                                          <p:val>
                                            <p:fltVal val="0"/>
                                          </p:val>
                                        </p:tav>
                                        <p:tav tm="100000">
                                          <p:val>
                                            <p:strVal val="#ppt_w"/>
                                          </p:val>
                                        </p:tav>
                                      </p:tavLst>
                                    </p:anim>
                                    <p:anim calcmode="lin" valueType="num">
                                      <p:cBhvr>
                                        <p:cTn id="11" dur="300" fill="hold"/>
                                        <p:tgtEl>
                                          <p:spTgt spid="13"/>
                                        </p:tgtEl>
                                        <p:attrNameLst>
                                          <p:attrName>ppt_h</p:attrName>
                                        </p:attrNameLst>
                                      </p:cBhvr>
                                      <p:tavLst>
                                        <p:tav tm="0">
                                          <p:val>
                                            <p:fltVal val="0"/>
                                          </p:val>
                                        </p:tav>
                                        <p:tav tm="100000">
                                          <p:val>
                                            <p:strVal val="#ppt_h"/>
                                          </p:val>
                                        </p:tav>
                                      </p:tavLst>
                                    </p:anim>
                                    <p:animEffect transition="in" filter="fade">
                                      <p:cBhvr>
                                        <p:cTn id="12" dur="300"/>
                                        <p:tgtEl>
                                          <p:spTgt spid="13"/>
                                        </p:tgtEl>
                                      </p:cBhvr>
                                    </p:animEffect>
                                  </p:childTnLst>
                                </p:cTn>
                              </p:par>
                              <p:par>
                                <p:cTn id="13" presetID="6" presetClass="emph" presetSubtype="0" autoRev="1" fill="hold" grpId="1" nodeType="withEffect">
                                  <p:stCondLst>
                                    <p:cond delay="300"/>
                                  </p:stCondLst>
                                  <p:childTnLst>
                                    <p:animScale>
                                      <p:cBhvr>
                                        <p:cTn id="14" dur="150" fill="hold"/>
                                        <p:tgtEl>
                                          <p:spTgt spid="13"/>
                                        </p:tgtEl>
                                      </p:cBhvr>
                                      <p:by x="110000" y="110000"/>
                                    </p:animScale>
                                  </p:childTnLst>
                                </p:cTn>
                              </p:par>
                              <p:par>
                                <p:cTn id="15" presetID="53" presetClass="entr" presetSubtype="16" fill="hold" grpId="0" nodeType="withEffect">
                                  <p:stCondLst>
                                    <p:cond delay="300"/>
                                  </p:stCondLst>
                                  <p:childTnLst>
                                    <p:set>
                                      <p:cBhvr>
                                        <p:cTn id="16" dur="1" fill="hold">
                                          <p:stCondLst>
                                            <p:cond delay="0"/>
                                          </p:stCondLst>
                                        </p:cTn>
                                        <p:tgtEl>
                                          <p:spTgt spid="12"/>
                                        </p:tgtEl>
                                        <p:attrNameLst>
                                          <p:attrName>style.visibility</p:attrName>
                                        </p:attrNameLst>
                                      </p:cBhvr>
                                      <p:to>
                                        <p:strVal val="visible"/>
                                      </p:to>
                                    </p:set>
                                    <p:anim calcmode="lin" valueType="num">
                                      <p:cBhvr>
                                        <p:cTn id="17" dur="300" fill="hold"/>
                                        <p:tgtEl>
                                          <p:spTgt spid="12"/>
                                        </p:tgtEl>
                                        <p:attrNameLst>
                                          <p:attrName>ppt_w</p:attrName>
                                        </p:attrNameLst>
                                      </p:cBhvr>
                                      <p:tavLst>
                                        <p:tav tm="0">
                                          <p:val>
                                            <p:fltVal val="0"/>
                                          </p:val>
                                        </p:tav>
                                        <p:tav tm="100000">
                                          <p:val>
                                            <p:strVal val="#ppt_w"/>
                                          </p:val>
                                        </p:tav>
                                      </p:tavLst>
                                    </p:anim>
                                    <p:anim calcmode="lin" valueType="num">
                                      <p:cBhvr>
                                        <p:cTn id="18" dur="300" fill="hold"/>
                                        <p:tgtEl>
                                          <p:spTgt spid="12"/>
                                        </p:tgtEl>
                                        <p:attrNameLst>
                                          <p:attrName>ppt_h</p:attrName>
                                        </p:attrNameLst>
                                      </p:cBhvr>
                                      <p:tavLst>
                                        <p:tav tm="0">
                                          <p:val>
                                            <p:fltVal val="0"/>
                                          </p:val>
                                        </p:tav>
                                        <p:tav tm="100000">
                                          <p:val>
                                            <p:strVal val="#ppt_h"/>
                                          </p:val>
                                        </p:tav>
                                      </p:tavLst>
                                    </p:anim>
                                    <p:animEffect transition="in" filter="fade">
                                      <p:cBhvr>
                                        <p:cTn id="19" dur="300"/>
                                        <p:tgtEl>
                                          <p:spTgt spid="12"/>
                                        </p:tgtEl>
                                      </p:cBhvr>
                                    </p:animEffect>
                                  </p:childTnLst>
                                </p:cTn>
                              </p:par>
                              <p:par>
                                <p:cTn id="20" presetID="6" presetClass="emph" presetSubtype="0" autoRev="1" fill="hold" grpId="1" nodeType="withEffect">
                                  <p:stCondLst>
                                    <p:cond delay="600"/>
                                  </p:stCondLst>
                                  <p:childTnLst>
                                    <p:animScale>
                                      <p:cBhvr>
                                        <p:cTn id="21" dur="150" fill="hold"/>
                                        <p:tgtEl>
                                          <p:spTgt spid="12"/>
                                        </p:tgtEl>
                                      </p:cBhvr>
                                      <p:by x="110000" y="110000"/>
                                    </p:animScale>
                                  </p:childTnLst>
                                </p:cTn>
                              </p:par>
                              <p:par>
                                <p:cTn id="22" presetID="53" presetClass="entr" presetSubtype="16" fill="hold" grpId="0" nodeType="withEffect">
                                  <p:stCondLst>
                                    <p:cond delay="600"/>
                                  </p:stCondLst>
                                  <p:childTnLst>
                                    <p:set>
                                      <p:cBhvr>
                                        <p:cTn id="23" dur="1" fill="hold">
                                          <p:stCondLst>
                                            <p:cond delay="0"/>
                                          </p:stCondLst>
                                        </p:cTn>
                                        <p:tgtEl>
                                          <p:spTgt spid="11"/>
                                        </p:tgtEl>
                                        <p:attrNameLst>
                                          <p:attrName>style.visibility</p:attrName>
                                        </p:attrNameLst>
                                      </p:cBhvr>
                                      <p:to>
                                        <p:strVal val="visible"/>
                                      </p:to>
                                    </p:set>
                                    <p:anim calcmode="lin" valueType="num">
                                      <p:cBhvr>
                                        <p:cTn id="24" dur="300" fill="hold"/>
                                        <p:tgtEl>
                                          <p:spTgt spid="11"/>
                                        </p:tgtEl>
                                        <p:attrNameLst>
                                          <p:attrName>ppt_w</p:attrName>
                                        </p:attrNameLst>
                                      </p:cBhvr>
                                      <p:tavLst>
                                        <p:tav tm="0">
                                          <p:val>
                                            <p:fltVal val="0"/>
                                          </p:val>
                                        </p:tav>
                                        <p:tav tm="100000">
                                          <p:val>
                                            <p:strVal val="#ppt_w"/>
                                          </p:val>
                                        </p:tav>
                                      </p:tavLst>
                                    </p:anim>
                                    <p:anim calcmode="lin" valueType="num">
                                      <p:cBhvr>
                                        <p:cTn id="25" dur="300" fill="hold"/>
                                        <p:tgtEl>
                                          <p:spTgt spid="11"/>
                                        </p:tgtEl>
                                        <p:attrNameLst>
                                          <p:attrName>ppt_h</p:attrName>
                                        </p:attrNameLst>
                                      </p:cBhvr>
                                      <p:tavLst>
                                        <p:tav tm="0">
                                          <p:val>
                                            <p:fltVal val="0"/>
                                          </p:val>
                                        </p:tav>
                                        <p:tav tm="100000">
                                          <p:val>
                                            <p:strVal val="#ppt_h"/>
                                          </p:val>
                                        </p:tav>
                                      </p:tavLst>
                                    </p:anim>
                                    <p:animEffect transition="in" filter="fade">
                                      <p:cBhvr>
                                        <p:cTn id="26" dur="300"/>
                                        <p:tgtEl>
                                          <p:spTgt spid="11"/>
                                        </p:tgtEl>
                                      </p:cBhvr>
                                    </p:animEffect>
                                  </p:childTnLst>
                                </p:cTn>
                              </p:par>
                              <p:par>
                                <p:cTn id="27" presetID="6" presetClass="emph" presetSubtype="0" autoRev="1" fill="hold" grpId="1" nodeType="withEffect">
                                  <p:stCondLst>
                                    <p:cond delay="900"/>
                                  </p:stCondLst>
                                  <p:childTnLst>
                                    <p:animScale>
                                      <p:cBhvr>
                                        <p:cTn id="28" dur="150" fill="hold"/>
                                        <p:tgtEl>
                                          <p:spTgt spid="11"/>
                                        </p:tgtEl>
                                      </p:cBhvr>
                                      <p:by x="110000" y="110000"/>
                                    </p:animScale>
                                  </p:childTnLst>
                                </p:cTn>
                              </p:par>
                              <p:par>
                                <p:cTn id="29" presetID="53" presetClass="entr" presetSubtype="16" fill="hold" grpId="0" nodeType="withEffect">
                                  <p:stCondLst>
                                    <p:cond delay="900"/>
                                  </p:stCondLst>
                                  <p:childTnLst>
                                    <p:set>
                                      <p:cBhvr>
                                        <p:cTn id="30" dur="1" fill="hold">
                                          <p:stCondLst>
                                            <p:cond delay="0"/>
                                          </p:stCondLst>
                                        </p:cTn>
                                        <p:tgtEl>
                                          <p:spTgt spid="9"/>
                                        </p:tgtEl>
                                        <p:attrNameLst>
                                          <p:attrName>style.visibility</p:attrName>
                                        </p:attrNameLst>
                                      </p:cBhvr>
                                      <p:to>
                                        <p:strVal val="visible"/>
                                      </p:to>
                                    </p:set>
                                    <p:anim calcmode="lin" valueType="num">
                                      <p:cBhvr>
                                        <p:cTn id="31" dur="300" fill="hold"/>
                                        <p:tgtEl>
                                          <p:spTgt spid="9"/>
                                        </p:tgtEl>
                                        <p:attrNameLst>
                                          <p:attrName>ppt_w</p:attrName>
                                        </p:attrNameLst>
                                      </p:cBhvr>
                                      <p:tavLst>
                                        <p:tav tm="0">
                                          <p:val>
                                            <p:fltVal val="0"/>
                                          </p:val>
                                        </p:tav>
                                        <p:tav tm="100000">
                                          <p:val>
                                            <p:strVal val="#ppt_w"/>
                                          </p:val>
                                        </p:tav>
                                      </p:tavLst>
                                    </p:anim>
                                    <p:anim calcmode="lin" valueType="num">
                                      <p:cBhvr>
                                        <p:cTn id="32" dur="300" fill="hold"/>
                                        <p:tgtEl>
                                          <p:spTgt spid="9"/>
                                        </p:tgtEl>
                                        <p:attrNameLst>
                                          <p:attrName>ppt_h</p:attrName>
                                        </p:attrNameLst>
                                      </p:cBhvr>
                                      <p:tavLst>
                                        <p:tav tm="0">
                                          <p:val>
                                            <p:fltVal val="0"/>
                                          </p:val>
                                        </p:tav>
                                        <p:tav tm="100000">
                                          <p:val>
                                            <p:strVal val="#ppt_h"/>
                                          </p:val>
                                        </p:tav>
                                      </p:tavLst>
                                    </p:anim>
                                    <p:animEffect transition="in" filter="fade">
                                      <p:cBhvr>
                                        <p:cTn id="33" dur="300"/>
                                        <p:tgtEl>
                                          <p:spTgt spid="9"/>
                                        </p:tgtEl>
                                      </p:cBhvr>
                                    </p:animEffect>
                                  </p:childTnLst>
                                </p:cTn>
                              </p:par>
                              <p:par>
                                <p:cTn id="34" presetID="6" presetClass="emph" presetSubtype="0" autoRev="1" fill="hold" grpId="1" nodeType="withEffect">
                                  <p:stCondLst>
                                    <p:cond delay="1200"/>
                                  </p:stCondLst>
                                  <p:childTnLst>
                                    <p:animScale>
                                      <p:cBhvr>
                                        <p:cTn id="35" dur="150" fill="hold"/>
                                        <p:tgtEl>
                                          <p:spTgt spid="9"/>
                                        </p:tgtEl>
                                      </p:cBhvr>
                                      <p:by x="110000" y="110000"/>
                                    </p:animScale>
                                  </p:childTnLst>
                                </p:cTn>
                              </p:par>
                              <p:par>
                                <p:cTn id="36" presetID="53" presetClass="entr" presetSubtype="16" fill="hold" grpId="0" nodeType="withEffect">
                                  <p:stCondLst>
                                    <p:cond delay="500"/>
                                  </p:stCondLst>
                                  <p:childTnLst>
                                    <p:set>
                                      <p:cBhvr>
                                        <p:cTn id="37" dur="1" fill="hold">
                                          <p:stCondLst>
                                            <p:cond delay="0"/>
                                          </p:stCondLst>
                                        </p:cTn>
                                        <p:tgtEl>
                                          <p:spTgt spid="14"/>
                                        </p:tgtEl>
                                        <p:attrNameLst>
                                          <p:attrName>style.visibility</p:attrName>
                                        </p:attrNameLst>
                                      </p:cBhvr>
                                      <p:to>
                                        <p:strVal val="visible"/>
                                      </p:to>
                                    </p:set>
                                    <p:anim calcmode="lin" valueType="num">
                                      <p:cBhvr>
                                        <p:cTn id="38" dur="300" fill="hold"/>
                                        <p:tgtEl>
                                          <p:spTgt spid="14"/>
                                        </p:tgtEl>
                                        <p:attrNameLst>
                                          <p:attrName>ppt_w</p:attrName>
                                        </p:attrNameLst>
                                      </p:cBhvr>
                                      <p:tavLst>
                                        <p:tav tm="0">
                                          <p:val>
                                            <p:fltVal val="0"/>
                                          </p:val>
                                        </p:tav>
                                        <p:tav tm="100000">
                                          <p:val>
                                            <p:strVal val="#ppt_w"/>
                                          </p:val>
                                        </p:tav>
                                      </p:tavLst>
                                    </p:anim>
                                    <p:anim calcmode="lin" valueType="num">
                                      <p:cBhvr>
                                        <p:cTn id="39" dur="300" fill="hold"/>
                                        <p:tgtEl>
                                          <p:spTgt spid="14"/>
                                        </p:tgtEl>
                                        <p:attrNameLst>
                                          <p:attrName>ppt_h</p:attrName>
                                        </p:attrNameLst>
                                      </p:cBhvr>
                                      <p:tavLst>
                                        <p:tav tm="0">
                                          <p:val>
                                            <p:fltVal val="0"/>
                                          </p:val>
                                        </p:tav>
                                        <p:tav tm="100000">
                                          <p:val>
                                            <p:strVal val="#ppt_h"/>
                                          </p:val>
                                        </p:tav>
                                      </p:tavLst>
                                    </p:anim>
                                    <p:animEffect transition="in" filter="fade">
                                      <p:cBhvr>
                                        <p:cTn id="40" dur="300"/>
                                        <p:tgtEl>
                                          <p:spTgt spid="14"/>
                                        </p:tgtEl>
                                      </p:cBhvr>
                                    </p:animEffect>
                                  </p:childTnLst>
                                </p:cTn>
                              </p:par>
                              <p:par>
                                <p:cTn id="41" presetID="6" presetClass="emph" presetSubtype="0" autoRev="1" fill="hold" grpId="1" nodeType="withEffect">
                                  <p:stCondLst>
                                    <p:cond delay="800"/>
                                  </p:stCondLst>
                                  <p:childTnLst>
                                    <p:animScale>
                                      <p:cBhvr>
                                        <p:cTn id="42" dur="150" fill="hold"/>
                                        <p:tgtEl>
                                          <p:spTgt spid="1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9" grpId="0" animBg="1"/>
      <p:bldP spid="9" grpId="1" animBg="1"/>
      <p:bldP spid="11" grpId="0" animBg="1"/>
      <p:bldP spid="11" grpId="1" animBg="1"/>
      <p:bldP spid="12" grpId="0" animBg="1"/>
      <p:bldP spid="12" grpId="1" animBg="1"/>
      <p:bldP spid="13" grpId="0" animBg="1"/>
      <p:bldP spid="13" grpId="1" animBg="1"/>
      <p:bldP spid="14" grpId="0"/>
      <p:bldP spid="14" grpId="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915988" y="338497"/>
            <a:ext cx="2575891" cy="57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顺序图与通信图的比较</a:t>
            </a:r>
            <a:r>
              <a:rPr lang="en-US" altLang="zh-CN" sz="1600" b="1" baseline="30000" dirty="0">
                <a:solidFill>
                  <a:srgbClr val="EA5514"/>
                </a:solidFill>
                <a:latin typeface="微软雅黑" pitchFamily="34" charset="-122"/>
                <a:ea typeface="微软雅黑" pitchFamily="34" charset="-122"/>
                <a:cs typeface="宋体" pitchFamily="2" charset="-122"/>
              </a:rPr>
              <a:t>[1]</a:t>
            </a:r>
          </a:p>
          <a:p>
            <a:endParaRPr lang="en-US" altLang="zh-CN" sz="1600" b="1" baseline="30000" dirty="0">
              <a:solidFill>
                <a:srgbClr val="EA5514"/>
              </a:solidFill>
              <a:latin typeface="微软雅黑" pitchFamily="34" charset="-122"/>
              <a:ea typeface="微软雅黑" pitchFamily="34" charset="-122"/>
              <a:cs typeface="宋体" pitchFamily="2" charset="-122"/>
            </a:endParaRPr>
          </a:p>
          <a:p>
            <a:endParaRPr lang="en-US" altLang="zh-CN" sz="1600" b="1" baseline="30000" dirty="0">
              <a:solidFill>
                <a:srgbClr val="EA5514"/>
              </a:solidFill>
              <a:latin typeface="微软雅黑" pitchFamily="34" charset="-122"/>
              <a:ea typeface="微软雅黑" pitchFamily="34" charset="-122"/>
              <a:cs typeface="宋体" pitchFamily="2" charset="-122"/>
            </a:endParaRPr>
          </a:p>
        </p:txBody>
      </p:sp>
      <p:sp>
        <p:nvSpPr>
          <p:cNvPr id="10" name="文本框 9">
            <a:extLst>
              <a:ext uri="{FF2B5EF4-FFF2-40B4-BE49-F238E27FC236}">
                <a16:creationId xmlns:a16="http://schemas.microsoft.com/office/drawing/2014/main" id="{904DE6AB-9B0B-4F94-843A-F3EA3A62FEBF}"/>
              </a:ext>
            </a:extLst>
          </p:cNvPr>
          <p:cNvSpPr txBox="1"/>
          <p:nvPr/>
        </p:nvSpPr>
        <p:spPr>
          <a:xfrm>
            <a:off x="713699" y="1274812"/>
            <a:ext cx="7953785" cy="3367397"/>
          </a:xfrm>
          <a:prstGeom prst="rect">
            <a:avLst/>
          </a:prstGeom>
          <a:noFill/>
        </p:spPr>
        <p:txBody>
          <a:bodyPr wrap="square">
            <a:spAutoFit/>
          </a:bodyPr>
          <a:lstStyle/>
          <a:p>
            <a:pPr>
              <a:lnSpc>
                <a:spcPct val="150000"/>
              </a:lnSpc>
            </a:pPr>
            <a:r>
              <a:rPr lang="en-US" altLang="zh-CN" sz="1800" b="1"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1800" b="1" dirty="0">
                <a:solidFill>
                  <a:schemeClr val="tx1">
                    <a:lumMod val="85000"/>
                    <a:lumOff val="15000"/>
                  </a:schemeClr>
                </a:solidFill>
                <a:latin typeface="微软雅黑" panose="020B0503020204020204" pitchFamily="34" charset="-122"/>
                <a:ea typeface="微软雅黑" panose="020B0503020204020204" pitchFamily="34" charset="-122"/>
              </a:rPr>
              <a:t>从面向对象的角度来看，系统的功能是由一组对象通过相互发送消息来完成的，顺序图和通信图就是通过描述这样的对象和消息来描述系统的动态行为的。通信图和顺序图作为交互图都表示出了对象间的交互作用，两者都直观地规定了发送对象和接受对象的责任，并且都支持所有的消息类型，在耦合性上两者都可以作为衡量的工具。两者在语义上是等价的，他们之间可以进行相互转换。多数的</a:t>
            </a:r>
            <a:r>
              <a:rPr lang="en-US" altLang="zh-CN" sz="1800" b="1" dirty="0">
                <a:solidFill>
                  <a:schemeClr val="tx1">
                    <a:lumMod val="85000"/>
                    <a:lumOff val="15000"/>
                  </a:schemeClr>
                </a:solidFill>
                <a:latin typeface="微软雅黑" panose="020B0503020204020204" pitchFamily="34" charset="-122"/>
                <a:ea typeface="微软雅黑" panose="020B0503020204020204" pitchFamily="34" charset="-122"/>
              </a:rPr>
              <a:t>UML</a:t>
            </a:r>
            <a:r>
              <a:rPr lang="zh-CN" altLang="en-US" sz="1800" b="1" dirty="0">
                <a:solidFill>
                  <a:schemeClr val="tx1">
                    <a:lumMod val="85000"/>
                    <a:lumOff val="15000"/>
                  </a:schemeClr>
                </a:solidFill>
                <a:latin typeface="微软雅黑" panose="020B0503020204020204" pitchFamily="34" charset="-122"/>
                <a:ea typeface="微软雅黑" panose="020B0503020204020204" pitchFamily="34" charset="-122"/>
              </a:rPr>
              <a:t>工具支持顺序图与通信图之间的相互转换，而不丢失任何信息。也就是只要设计出其中一种图就可以转换成另外一种图。</a:t>
            </a:r>
          </a:p>
          <a:p>
            <a:pPr>
              <a:lnSpc>
                <a:spcPct val="150000"/>
              </a:lnSpc>
            </a:pPr>
            <a:endParaRPr lang="zh-CN" altLang="en-US" sz="1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Oval 6">
            <a:extLst>
              <a:ext uri="{FF2B5EF4-FFF2-40B4-BE49-F238E27FC236}">
                <a16:creationId xmlns:a16="http://schemas.microsoft.com/office/drawing/2014/main" id="{524D197C-ADC9-46DD-9044-BB0FF4086759}"/>
              </a:ext>
            </a:extLst>
          </p:cNvPr>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11" name="Oval 3">
            <a:extLst>
              <a:ext uri="{FF2B5EF4-FFF2-40B4-BE49-F238E27FC236}">
                <a16:creationId xmlns:a16="http://schemas.microsoft.com/office/drawing/2014/main" id="{0410C9C7-2192-4796-A1E2-1037ADCFF434}"/>
              </a:ext>
            </a:extLst>
          </p:cNvPr>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12" name="Oval 4">
            <a:extLst>
              <a:ext uri="{FF2B5EF4-FFF2-40B4-BE49-F238E27FC236}">
                <a16:creationId xmlns:a16="http://schemas.microsoft.com/office/drawing/2014/main" id="{1A43625C-0476-4908-AD4C-80EE44D26359}"/>
              </a:ext>
            </a:extLst>
          </p:cNvPr>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13" name="Oval 5">
            <a:extLst>
              <a:ext uri="{FF2B5EF4-FFF2-40B4-BE49-F238E27FC236}">
                <a16:creationId xmlns:a16="http://schemas.microsoft.com/office/drawing/2014/main" id="{66AF4F0B-5E3B-442D-9F1D-BA5B7A07C866}"/>
              </a:ext>
            </a:extLst>
          </p:cNvPr>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14" name="Rectangle 39">
            <a:extLst>
              <a:ext uri="{FF2B5EF4-FFF2-40B4-BE49-F238E27FC236}">
                <a16:creationId xmlns:a16="http://schemas.microsoft.com/office/drawing/2014/main" id="{618FF4C4-8232-4702-A7C1-4D027133E9FA}"/>
              </a:ext>
            </a:extLst>
          </p:cNvPr>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03</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2460000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ppt_w</p:attrName>
                                        </p:attrNameLst>
                                      </p:cBhvr>
                                      <p:tavLst>
                                        <p:tav tm="0">
                                          <p:val>
                                            <p:fltVal val="0"/>
                                          </p:val>
                                        </p:tav>
                                        <p:tav tm="100000">
                                          <p:val>
                                            <p:strVal val="#ppt_w"/>
                                          </p:val>
                                        </p:tav>
                                      </p:tavLst>
                                    </p:anim>
                                    <p:anim calcmode="lin" valueType="num">
                                      <p:cBhvr>
                                        <p:cTn id="11" dur="300" fill="hold"/>
                                        <p:tgtEl>
                                          <p:spTgt spid="13"/>
                                        </p:tgtEl>
                                        <p:attrNameLst>
                                          <p:attrName>ppt_h</p:attrName>
                                        </p:attrNameLst>
                                      </p:cBhvr>
                                      <p:tavLst>
                                        <p:tav tm="0">
                                          <p:val>
                                            <p:fltVal val="0"/>
                                          </p:val>
                                        </p:tav>
                                        <p:tav tm="100000">
                                          <p:val>
                                            <p:strVal val="#ppt_h"/>
                                          </p:val>
                                        </p:tav>
                                      </p:tavLst>
                                    </p:anim>
                                    <p:animEffect transition="in" filter="fade">
                                      <p:cBhvr>
                                        <p:cTn id="12" dur="300"/>
                                        <p:tgtEl>
                                          <p:spTgt spid="13"/>
                                        </p:tgtEl>
                                      </p:cBhvr>
                                    </p:animEffect>
                                  </p:childTnLst>
                                </p:cTn>
                              </p:par>
                              <p:par>
                                <p:cTn id="13" presetID="6" presetClass="emph" presetSubtype="0" autoRev="1" fill="hold" grpId="1" nodeType="withEffect">
                                  <p:stCondLst>
                                    <p:cond delay="300"/>
                                  </p:stCondLst>
                                  <p:childTnLst>
                                    <p:animScale>
                                      <p:cBhvr>
                                        <p:cTn id="14" dur="150" fill="hold"/>
                                        <p:tgtEl>
                                          <p:spTgt spid="13"/>
                                        </p:tgtEl>
                                      </p:cBhvr>
                                      <p:by x="110000" y="110000"/>
                                    </p:animScale>
                                  </p:childTnLst>
                                </p:cTn>
                              </p:par>
                              <p:par>
                                <p:cTn id="15" presetID="53" presetClass="entr" presetSubtype="16" fill="hold" grpId="0" nodeType="withEffect">
                                  <p:stCondLst>
                                    <p:cond delay="300"/>
                                  </p:stCondLst>
                                  <p:childTnLst>
                                    <p:set>
                                      <p:cBhvr>
                                        <p:cTn id="16" dur="1" fill="hold">
                                          <p:stCondLst>
                                            <p:cond delay="0"/>
                                          </p:stCondLst>
                                        </p:cTn>
                                        <p:tgtEl>
                                          <p:spTgt spid="12"/>
                                        </p:tgtEl>
                                        <p:attrNameLst>
                                          <p:attrName>style.visibility</p:attrName>
                                        </p:attrNameLst>
                                      </p:cBhvr>
                                      <p:to>
                                        <p:strVal val="visible"/>
                                      </p:to>
                                    </p:set>
                                    <p:anim calcmode="lin" valueType="num">
                                      <p:cBhvr>
                                        <p:cTn id="17" dur="300" fill="hold"/>
                                        <p:tgtEl>
                                          <p:spTgt spid="12"/>
                                        </p:tgtEl>
                                        <p:attrNameLst>
                                          <p:attrName>ppt_w</p:attrName>
                                        </p:attrNameLst>
                                      </p:cBhvr>
                                      <p:tavLst>
                                        <p:tav tm="0">
                                          <p:val>
                                            <p:fltVal val="0"/>
                                          </p:val>
                                        </p:tav>
                                        <p:tav tm="100000">
                                          <p:val>
                                            <p:strVal val="#ppt_w"/>
                                          </p:val>
                                        </p:tav>
                                      </p:tavLst>
                                    </p:anim>
                                    <p:anim calcmode="lin" valueType="num">
                                      <p:cBhvr>
                                        <p:cTn id="18" dur="300" fill="hold"/>
                                        <p:tgtEl>
                                          <p:spTgt spid="12"/>
                                        </p:tgtEl>
                                        <p:attrNameLst>
                                          <p:attrName>ppt_h</p:attrName>
                                        </p:attrNameLst>
                                      </p:cBhvr>
                                      <p:tavLst>
                                        <p:tav tm="0">
                                          <p:val>
                                            <p:fltVal val="0"/>
                                          </p:val>
                                        </p:tav>
                                        <p:tav tm="100000">
                                          <p:val>
                                            <p:strVal val="#ppt_h"/>
                                          </p:val>
                                        </p:tav>
                                      </p:tavLst>
                                    </p:anim>
                                    <p:animEffect transition="in" filter="fade">
                                      <p:cBhvr>
                                        <p:cTn id="19" dur="300"/>
                                        <p:tgtEl>
                                          <p:spTgt spid="12"/>
                                        </p:tgtEl>
                                      </p:cBhvr>
                                    </p:animEffect>
                                  </p:childTnLst>
                                </p:cTn>
                              </p:par>
                              <p:par>
                                <p:cTn id="20" presetID="6" presetClass="emph" presetSubtype="0" autoRev="1" fill="hold" grpId="1" nodeType="withEffect">
                                  <p:stCondLst>
                                    <p:cond delay="600"/>
                                  </p:stCondLst>
                                  <p:childTnLst>
                                    <p:animScale>
                                      <p:cBhvr>
                                        <p:cTn id="21" dur="150" fill="hold"/>
                                        <p:tgtEl>
                                          <p:spTgt spid="12"/>
                                        </p:tgtEl>
                                      </p:cBhvr>
                                      <p:by x="110000" y="110000"/>
                                    </p:animScale>
                                  </p:childTnLst>
                                </p:cTn>
                              </p:par>
                              <p:par>
                                <p:cTn id="22" presetID="53" presetClass="entr" presetSubtype="16" fill="hold" grpId="0" nodeType="withEffect">
                                  <p:stCondLst>
                                    <p:cond delay="600"/>
                                  </p:stCondLst>
                                  <p:childTnLst>
                                    <p:set>
                                      <p:cBhvr>
                                        <p:cTn id="23" dur="1" fill="hold">
                                          <p:stCondLst>
                                            <p:cond delay="0"/>
                                          </p:stCondLst>
                                        </p:cTn>
                                        <p:tgtEl>
                                          <p:spTgt spid="11"/>
                                        </p:tgtEl>
                                        <p:attrNameLst>
                                          <p:attrName>style.visibility</p:attrName>
                                        </p:attrNameLst>
                                      </p:cBhvr>
                                      <p:to>
                                        <p:strVal val="visible"/>
                                      </p:to>
                                    </p:set>
                                    <p:anim calcmode="lin" valueType="num">
                                      <p:cBhvr>
                                        <p:cTn id="24" dur="300" fill="hold"/>
                                        <p:tgtEl>
                                          <p:spTgt spid="11"/>
                                        </p:tgtEl>
                                        <p:attrNameLst>
                                          <p:attrName>ppt_w</p:attrName>
                                        </p:attrNameLst>
                                      </p:cBhvr>
                                      <p:tavLst>
                                        <p:tav tm="0">
                                          <p:val>
                                            <p:fltVal val="0"/>
                                          </p:val>
                                        </p:tav>
                                        <p:tav tm="100000">
                                          <p:val>
                                            <p:strVal val="#ppt_w"/>
                                          </p:val>
                                        </p:tav>
                                      </p:tavLst>
                                    </p:anim>
                                    <p:anim calcmode="lin" valueType="num">
                                      <p:cBhvr>
                                        <p:cTn id="25" dur="300" fill="hold"/>
                                        <p:tgtEl>
                                          <p:spTgt spid="11"/>
                                        </p:tgtEl>
                                        <p:attrNameLst>
                                          <p:attrName>ppt_h</p:attrName>
                                        </p:attrNameLst>
                                      </p:cBhvr>
                                      <p:tavLst>
                                        <p:tav tm="0">
                                          <p:val>
                                            <p:fltVal val="0"/>
                                          </p:val>
                                        </p:tav>
                                        <p:tav tm="100000">
                                          <p:val>
                                            <p:strVal val="#ppt_h"/>
                                          </p:val>
                                        </p:tav>
                                      </p:tavLst>
                                    </p:anim>
                                    <p:animEffect transition="in" filter="fade">
                                      <p:cBhvr>
                                        <p:cTn id="26" dur="300"/>
                                        <p:tgtEl>
                                          <p:spTgt spid="11"/>
                                        </p:tgtEl>
                                      </p:cBhvr>
                                    </p:animEffect>
                                  </p:childTnLst>
                                </p:cTn>
                              </p:par>
                              <p:par>
                                <p:cTn id="27" presetID="6" presetClass="emph" presetSubtype="0" autoRev="1" fill="hold" grpId="1" nodeType="withEffect">
                                  <p:stCondLst>
                                    <p:cond delay="900"/>
                                  </p:stCondLst>
                                  <p:childTnLst>
                                    <p:animScale>
                                      <p:cBhvr>
                                        <p:cTn id="28" dur="150" fill="hold"/>
                                        <p:tgtEl>
                                          <p:spTgt spid="11"/>
                                        </p:tgtEl>
                                      </p:cBhvr>
                                      <p:by x="110000" y="110000"/>
                                    </p:animScale>
                                  </p:childTnLst>
                                </p:cTn>
                              </p:par>
                              <p:par>
                                <p:cTn id="29" presetID="53" presetClass="entr" presetSubtype="16" fill="hold" grpId="0" nodeType="withEffect">
                                  <p:stCondLst>
                                    <p:cond delay="900"/>
                                  </p:stCondLst>
                                  <p:childTnLst>
                                    <p:set>
                                      <p:cBhvr>
                                        <p:cTn id="30" dur="1" fill="hold">
                                          <p:stCondLst>
                                            <p:cond delay="0"/>
                                          </p:stCondLst>
                                        </p:cTn>
                                        <p:tgtEl>
                                          <p:spTgt spid="9"/>
                                        </p:tgtEl>
                                        <p:attrNameLst>
                                          <p:attrName>style.visibility</p:attrName>
                                        </p:attrNameLst>
                                      </p:cBhvr>
                                      <p:to>
                                        <p:strVal val="visible"/>
                                      </p:to>
                                    </p:set>
                                    <p:anim calcmode="lin" valueType="num">
                                      <p:cBhvr>
                                        <p:cTn id="31" dur="300" fill="hold"/>
                                        <p:tgtEl>
                                          <p:spTgt spid="9"/>
                                        </p:tgtEl>
                                        <p:attrNameLst>
                                          <p:attrName>ppt_w</p:attrName>
                                        </p:attrNameLst>
                                      </p:cBhvr>
                                      <p:tavLst>
                                        <p:tav tm="0">
                                          <p:val>
                                            <p:fltVal val="0"/>
                                          </p:val>
                                        </p:tav>
                                        <p:tav tm="100000">
                                          <p:val>
                                            <p:strVal val="#ppt_w"/>
                                          </p:val>
                                        </p:tav>
                                      </p:tavLst>
                                    </p:anim>
                                    <p:anim calcmode="lin" valueType="num">
                                      <p:cBhvr>
                                        <p:cTn id="32" dur="300" fill="hold"/>
                                        <p:tgtEl>
                                          <p:spTgt spid="9"/>
                                        </p:tgtEl>
                                        <p:attrNameLst>
                                          <p:attrName>ppt_h</p:attrName>
                                        </p:attrNameLst>
                                      </p:cBhvr>
                                      <p:tavLst>
                                        <p:tav tm="0">
                                          <p:val>
                                            <p:fltVal val="0"/>
                                          </p:val>
                                        </p:tav>
                                        <p:tav tm="100000">
                                          <p:val>
                                            <p:strVal val="#ppt_h"/>
                                          </p:val>
                                        </p:tav>
                                      </p:tavLst>
                                    </p:anim>
                                    <p:animEffect transition="in" filter="fade">
                                      <p:cBhvr>
                                        <p:cTn id="33" dur="300"/>
                                        <p:tgtEl>
                                          <p:spTgt spid="9"/>
                                        </p:tgtEl>
                                      </p:cBhvr>
                                    </p:animEffect>
                                  </p:childTnLst>
                                </p:cTn>
                              </p:par>
                              <p:par>
                                <p:cTn id="34" presetID="6" presetClass="emph" presetSubtype="0" autoRev="1" fill="hold" grpId="1" nodeType="withEffect">
                                  <p:stCondLst>
                                    <p:cond delay="1200"/>
                                  </p:stCondLst>
                                  <p:childTnLst>
                                    <p:animScale>
                                      <p:cBhvr>
                                        <p:cTn id="35" dur="150" fill="hold"/>
                                        <p:tgtEl>
                                          <p:spTgt spid="9"/>
                                        </p:tgtEl>
                                      </p:cBhvr>
                                      <p:by x="110000" y="110000"/>
                                    </p:animScale>
                                  </p:childTnLst>
                                </p:cTn>
                              </p:par>
                              <p:par>
                                <p:cTn id="36" presetID="53" presetClass="entr" presetSubtype="16" fill="hold" grpId="0" nodeType="withEffect">
                                  <p:stCondLst>
                                    <p:cond delay="500"/>
                                  </p:stCondLst>
                                  <p:childTnLst>
                                    <p:set>
                                      <p:cBhvr>
                                        <p:cTn id="37" dur="1" fill="hold">
                                          <p:stCondLst>
                                            <p:cond delay="0"/>
                                          </p:stCondLst>
                                        </p:cTn>
                                        <p:tgtEl>
                                          <p:spTgt spid="14"/>
                                        </p:tgtEl>
                                        <p:attrNameLst>
                                          <p:attrName>style.visibility</p:attrName>
                                        </p:attrNameLst>
                                      </p:cBhvr>
                                      <p:to>
                                        <p:strVal val="visible"/>
                                      </p:to>
                                    </p:set>
                                    <p:anim calcmode="lin" valueType="num">
                                      <p:cBhvr>
                                        <p:cTn id="38" dur="300" fill="hold"/>
                                        <p:tgtEl>
                                          <p:spTgt spid="14"/>
                                        </p:tgtEl>
                                        <p:attrNameLst>
                                          <p:attrName>ppt_w</p:attrName>
                                        </p:attrNameLst>
                                      </p:cBhvr>
                                      <p:tavLst>
                                        <p:tav tm="0">
                                          <p:val>
                                            <p:fltVal val="0"/>
                                          </p:val>
                                        </p:tav>
                                        <p:tav tm="100000">
                                          <p:val>
                                            <p:strVal val="#ppt_w"/>
                                          </p:val>
                                        </p:tav>
                                      </p:tavLst>
                                    </p:anim>
                                    <p:anim calcmode="lin" valueType="num">
                                      <p:cBhvr>
                                        <p:cTn id="39" dur="300" fill="hold"/>
                                        <p:tgtEl>
                                          <p:spTgt spid="14"/>
                                        </p:tgtEl>
                                        <p:attrNameLst>
                                          <p:attrName>ppt_h</p:attrName>
                                        </p:attrNameLst>
                                      </p:cBhvr>
                                      <p:tavLst>
                                        <p:tav tm="0">
                                          <p:val>
                                            <p:fltVal val="0"/>
                                          </p:val>
                                        </p:tav>
                                        <p:tav tm="100000">
                                          <p:val>
                                            <p:strVal val="#ppt_h"/>
                                          </p:val>
                                        </p:tav>
                                      </p:tavLst>
                                    </p:anim>
                                    <p:animEffect transition="in" filter="fade">
                                      <p:cBhvr>
                                        <p:cTn id="40" dur="300"/>
                                        <p:tgtEl>
                                          <p:spTgt spid="14"/>
                                        </p:tgtEl>
                                      </p:cBhvr>
                                    </p:animEffect>
                                  </p:childTnLst>
                                </p:cTn>
                              </p:par>
                              <p:par>
                                <p:cTn id="41" presetID="6" presetClass="emph" presetSubtype="0" autoRev="1" fill="hold" grpId="1" nodeType="withEffect">
                                  <p:stCondLst>
                                    <p:cond delay="800"/>
                                  </p:stCondLst>
                                  <p:childTnLst>
                                    <p:animScale>
                                      <p:cBhvr>
                                        <p:cTn id="42" dur="150" fill="hold"/>
                                        <p:tgtEl>
                                          <p:spTgt spid="1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9" grpId="0" animBg="1"/>
      <p:bldP spid="9" grpId="1" animBg="1"/>
      <p:bldP spid="11" grpId="0" animBg="1"/>
      <p:bldP spid="11" grpId="1" animBg="1"/>
      <p:bldP spid="12" grpId="0" animBg="1"/>
      <p:bldP spid="12" grpId="1" animBg="1"/>
      <p:bldP spid="13" grpId="0" animBg="1"/>
      <p:bldP spid="13" grpId="1" animBg="1"/>
      <p:bldP spid="14" grpId="0"/>
      <p:bldP spid="14" grpId="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7"/>
          <p:cNvSpPr>
            <a:spLocks noChangeArrowheads="1"/>
          </p:cNvSpPr>
          <p:nvPr/>
        </p:nvSpPr>
        <p:spPr bwMode="auto">
          <a:xfrm>
            <a:off x="1563092" y="-1133311"/>
            <a:ext cx="1892300" cy="1895475"/>
          </a:xfrm>
          <a:prstGeom prst="ellipse">
            <a:avLst/>
          </a:prstGeom>
          <a:solidFill>
            <a:srgbClr val="BAE36B">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 name="Oval 8"/>
          <p:cNvSpPr>
            <a:spLocks noChangeArrowheads="1"/>
          </p:cNvSpPr>
          <p:nvPr/>
        </p:nvSpPr>
        <p:spPr bwMode="auto">
          <a:xfrm>
            <a:off x="3559298" y="46190"/>
            <a:ext cx="292124" cy="292124"/>
          </a:xfrm>
          <a:prstGeom prst="ellipse">
            <a:avLst/>
          </a:prstGeom>
          <a:solidFill>
            <a:srgbClr val="6EAB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Oval 9"/>
          <p:cNvSpPr>
            <a:spLocks noChangeArrowheads="1"/>
          </p:cNvSpPr>
          <p:nvPr/>
        </p:nvSpPr>
        <p:spPr bwMode="auto">
          <a:xfrm>
            <a:off x="1057125" y="274534"/>
            <a:ext cx="1276350" cy="1281113"/>
          </a:xfrm>
          <a:prstGeom prst="ellipse">
            <a:avLst/>
          </a:prstGeom>
          <a:solidFill>
            <a:srgbClr val="B9DBD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 name="Oval 10"/>
          <p:cNvSpPr>
            <a:spLocks noChangeArrowheads="1"/>
          </p:cNvSpPr>
          <p:nvPr/>
        </p:nvSpPr>
        <p:spPr bwMode="auto">
          <a:xfrm>
            <a:off x="2762383" y="192252"/>
            <a:ext cx="781050" cy="781050"/>
          </a:xfrm>
          <a:prstGeom prst="ellipse">
            <a:avLst/>
          </a:prstGeom>
          <a:solidFill>
            <a:srgbClr val="ED9B38">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Oval 11"/>
          <p:cNvSpPr>
            <a:spLocks noChangeArrowheads="1"/>
          </p:cNvSpPr>
          <p:nvPr/>
        </p:nvSpPr>
        <p:spPr bwMode="auto">
          <a:xfrm>
            <a:off x="3940975" y="-185573"/>
            <a:ext cx="381000" cy="377825"/>
          </a:xfrm>
          <a:prstGeom prst="ellipse">
            <a:avLst/>
          </a:prstGeom>
          <a:solidFill>
            <a:srgbClr val="F5EA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Oval 13"/>
          <p:cNvSpPr>
            <a:spLocks noChangeArrowheads="1"/>
          </p:cNvSpPr>
          <p:nvPr/>
        </p:nvSpPr>
        <p:spPr bwMode="auto">
          <a:xfrm>
            <a:off x="3602893" y="252742"/>
            <a:ext cx="1206032" cy="1209241"/>
          </a:xfrm>
          <a:prstGeom prst="ellipse">
            <a:avLst/>
          </a:prstGeom>
          <a:solidFill>
            <a:srgbClr val="D8AEAF">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Oval 17"/>
          <p:cNvSpPr>
            <a:spLocks noChangeArrowheads="1"/>
          </p:cNvSpPr>
          <p:nvPr/>
        </p:nvSpPr>
        <p:spPr bwMode="auto">
          <a:xfrm>
            <a:off x="1952760" y="1915055"/>
            <a:ext cx="1016000" cy="1017588"/>
          </a:xfrm>
          <a:prstGeom prst="ellipse">
            <a:avLst/>
          </a:prstGeom>
          <a:solidFill>
            <a:srgbClr val="A5CB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Oval 18"/>
          <p:cNvSpPr>
            <a:spLocks noChangeArrowheads="1"/>
          </p:cNvSpPr>
          <p:nvPr/>
        </p:nvSpPr>
        <p:spPr bwMode="auto">
          <a:xfrm>
            <a:off x="4541477" y="311578"/>
            <a:ext cx="215900" cy="215900"/>
          </a:xfrm>
          <a:prstGeom prst="ellipse">
            <a:avLst/>
          </a:prstGeom>
          <a:solidFill>
            <a:srgbClr val="BDED6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Oval 19"/>
          <p:cNvSpPr>
            <a:spLocks noChangeArrowheads="1"/>
          </p:cNvSpPr>
          <p:nvPr/>
        </p:nvSpPr>
        <p:spPr bwMode="auto">
          <a:xfrm>
            <a:off x="4118809" y="1559890"/>
            <a:ext cx="215900" cy="215900"/>
          </a:xfrm>
          <a:prstGeom prst="ellipse">
            <a:avLst/>
          </a:prstGeom>
          <a:solidFill>
            <a:srgbClr val="BCED61">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 name="Oval 20"/>
          <p:cNvSpPr>
            <a:spLocks noChangeArrowheads="1"/>
          </p:cNvSpPr>
          <p:nvPr/>
        </p:nvSpPr>
        <p:spPr bwMode="auto">
          <a:xfrm>
            <a:off x="3637095" y="1526927"/>
            <a:ext cx="377825" cy="379413"/>
          </a:xfrm>
          <a:prstGeom prst="ellipse">
            <a:avLst/>
          </a:prstGeom>
          <a:solidFill>
            <a:srgbClr val="CB99CC">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 name="Oval 21"/>
          <p:cNvSpPr>
            <a:spLocks noChangeArrowheads="1"/>
          </p:cNvSpPr>
          <p:nvPr/>
        </p:nvSpPr>
        <p:spPr bwMode="auto">
          <a:xfrm>
            <a:off x="2875568" y="1320965"/>
            <a:ext cx="950440" cy="951935"/>
          </a:xfrm>
          <a:prstGeom prst="ellipse">
            <a:avLst/>
          </a:prstGeom>
          <a:solidFill>
            <a:srgbClr val="FBE22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Oval 22"/>
          <p:cNvSpPr>
            <a:spLocks noChangeArrowheads="1"/>
          </p:cNvSpPr>
          <p:nvPr/>
        </p:nvSpPr>
        <p:spPr bwMode="auto">
          <a:xfrm>
            <a:off x="2122251" y="998434"/>
            <a:ext cx="555625" cy="557213"/>
          </a:xfrm>
          <a:prstGeom prst="ellipse">
            <a:avLst/>
          </a:prstGeom>
          <a:solidFill>
            <a:srgbClr val="FBE22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Oval 23"/>
          <p:cNvSpPr>
            <a:spLocks noChangeArrowheads="1"/>
          </p:cNvSpPr>
          <p:nvPr/>
        </p:nvSpPr>
        <p:spPr bwMode="auto">
          <a:xfrm>
            <a:off x="1867033" y="1597190"/>
            <a:ext cx="514350" cy="514350"/>
          </a:xfrm>
          <a:prstGeom prst="ellipse">
            <a:avLst/>
          </a:prstGeom>
          <a:solidFill>
            <a:srgbClr val="8CDB27">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Oval 24"/>
          <p:cNvSpPr>
            <a:spLocks noChangeArrowheads="1"/>
          </p:cNvSpPr>
          <p:nvPr/>
        </p:nvSpPr>
        <p:spPr bwMode="auto">
          <a:xfrm>
            <a:off x="1660658" y="1717840"/>
            <a:ext cx="139700" cy="139700"/>
          </a:xfrm>
          <a:prstGeom prst="ellipse">
            <a:avLst/>
          </a:prstGeom>
          <a:solidFill>
            <a:srgbClr val="E9B915">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Oval 25"/>
          <p:cNvSpPr>
            <a:spLocks noChangeArrowheads="1"/>
          </p:cNvSpPr>
          <p:nvPr/>
        </p:nvSpPr>
        <p:spPr bwMode="auto">
          <a:xfrm>
            <a:off x="3032258" y="3043402"/>
            <a:ext cx="146050" cy="147638"/>
          </a:xfrm>
          <a:prstGeom prst="ellipse">
            <a:avLst/>
          </a:prstGeom>
          <a:solidFill>
            <a:srgbClr val="BCED60">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Oval 26"/>
          <p:cNvSpPr>
            <a:spLocks noChangeArrowheads="1"/>
          </p:cNvSpPr>
          <p:nvPr/>
        </p:nvSpPr>
        <p:spPr bwMode="auto">
          <a:xfrm>
            <a:off x="2968760" y="3464090"/>
            <a:ext cx="146050" cy="149225"/>
          </a:xfrm>
          <a:prstGeom prst="ellipse">
            <a:avLst/>
          </a:prstGeom>
          <a:solidFill>
            <a:srgbClr val="B03896">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Oval 27"/>
          <p:cNvSpPr>
            <a:spLocks noChangeArrowheads="1"/>
          </p:cNvSpPr>
          <p:nvPr/>
        </p:nvSpPr>
        <p:spPr bwMode="auto">
          <a:xfrm>
            <a:off x="3017652" y="3659738"/>
            <a:ext cx="437740" cy="437740"/>
          </a:xfrm>
          <a:prstGeom prst="ellipse">
            <a:avLst/>
          </a:prstGeom>
          <a:solidFill>
            <a:srgbClr val="F0CA6C">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Oval 28"/>
          <p:cNvSpPr>
            <a:spLocks noChangeArrowheads="1"/>
          </p:cNvSpPr>
          <p:nvPr/>
        </p:nvSpPr>
        <p:spPr bwMode="auto">
          <a:xfrm>
            <a:off x="2745717" y="4120844"/>
            <a:ext cx="317185" cy="321993"/>
          </a:xfrm>
          <a:prstGeom prst="ellipse">
            <a:avLst/>
          </a:prstGeom>
          <a:solidFill>
            <a:srgbClr val="F0CA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Oval 29"/>
          <p:cNvSpPr>
            <a:spLocks noChangeArrowheads="1"/>
          </p:cNvSpPr>
          <p:nvPr/>
        </p:nvSpPr>
        <p:spPr bwMode="auto">
          <a:xfrm>
            <a:off x="2928201" y="4905540"/>
            <a:ext cx="264948" cy="264948"/>
          </a:xfrm>
          <a:prstGeom prst="ellipse">
            <a:avLst/>
          </a:prstGeom>
          <a:solidFill>
            <a:srgbClr val="7BBFAA">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Oval 30"/>
          <p:cNvSpPr>
            <a:spLocks noChangeArrowheads="1"/>
          </p:cNvSpPr>
          <p:nvPr/>
        </p:nvSpPr>
        <p:spPr bwMode="auto">
          <a:xfrm>
            <a:off x="2745717" y="4510944"/>
            <a:ext cx="478058" cy="475179"/>
          </a:xfrm>
          <a:prstGeom prst="ellipse">
            <a:avLst/>
          </a:prstGeom>
          <a:solidFill>
            <a:srgbClr val="EB4544">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Oval 31"/>
          <p:cNvSpPr>
            <a:spLocks noChangeArrowheads="1"/>
          </p:cNvSpPr>
          <p:nvPr/>
        </p:nvSpPr>
        <p:spPr bwMode="auto">
          <a:xfrm>
            <a:off x="2624270" y="4585957"/>
            <a:ext cx="213232" cy="213232"/>
          </a:xfrm>
          <a:prstGeom prst="ellipse">
            <a:avLst/>
          </a:prstGeom>
          <a:solidFill>
            <a:srgbClr val="8DC65B">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9" name="Oval 32"/>
          <p:cNvSpPr>
            <a:spLocks noChangeArrowheads="1"/>
          </p:cNvSpPr>
          <p:nvPr/>
        </p:nvSpPr>
        <p:spPr bwMode="auto">
          <a:xfrm>
            <a:off x="2321883" y="3795092"/>
            <a:ext cx="604773" cy="604773"/>
          </a:xfrm>
          <a:prstGeom prst="ellipse">
            <a:avLst/>
          </a:prstGeom>
          <a:solidFill>
            <a:srgbClr val="98D2E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Oval 33"/>
          <p:cNvSpPr>
            <a:spLocks noChangeArrowheads="1"/>
          </p:cNvSpPr>
          <p:nvPr/>
        </p:nvSpPr>
        <p:spPr bwMode="auto">
          <a:xfrm>
            <a:off x="2800483" y="1133640"/>
            <a:ext cx="463550" cy="463550"/>
          </a:xfrm>
          <a:prstGeom prst="ellipse">
            <a:avLst/>
          </a:prstGeom>
          <a:solidFill>
            <a:srgbClr val="B9DBD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Oval 34"/>
          <p:cNvSpPr>
            <a:spLocks noChangeArrowheads="1"/>
          </p:cNvSpPr>
          <p:nvPr/>
        </p:nvSpPr>
        <p:spPr bwMode="auto">
          <a:xfrm>
            <a:off x="3226138" y="2959906"/>
            <a:ext cx="622300" cy="623888"/>
          </a:xfrm>
          <a:prstGeom prst="ellipse">
            <a:avLst/>
          </a:prstGeom>
          <a:solidFill>
            <a:srgbClr val="98D2E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2" name="Oval 35"/>
          <p:cNvSpPr>
            <a:spLocks noChangeArrowheads="1"/>
          </p:cNvSpPr>
          <p:nvPr/>
        </p:nvSpPr>
        <p:spPr bwMode="auto">
          <a:xfrm>
            <a:off x="2530610" y="2770352"/>
            <a:ext cx="422275" cy="420688"/>
          </a:xfrm>
          <a:prstGeom prst="ellipse">
            <a:avLst/>
          </a:prstGeom>
          <a:solidFill>
            <a:srgbClr val="E27902">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3" name="Oval 36"/>
          <p:cNvSpPr>
            <a:spLocks noChangeArrowheads="1"/>
          </p:cNvSpPr>
          <p:nvPr/>
        </p:nvSpPr>
        <p:spPr bwMode="auto">
          <a:xfrm>
            <a:off x="2374027" y="3076740"/>
            <a:ext cx="574675" cy="571500"/>
          </a:xfrm>
          <a:prstGeom prst="ellipse">
            <a:avLst/>
          </a:prstGeom>
          <a:solidFill>
            <a:srgbClr val="A9D25A">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4" name="Oval 37"/>
          <p:cNvSpPr>
            <a:spLocks noChangeArrowheads="1"/>
          </p:cNvSpPr>
          <p:nvPr/>
        </p:nvSpPr>
        <p:spPr bwMode="auto">
          <a:xfrm>
            <a:off x="3083060" y="2016455"/>
            <a:ext cx="1066800" cy="1068388"/>
          </a:xfrm>
          <a:prstGeom prst="ellipse">
            <a:avLst/>
          </a:prstGeom>
          <a:solidFill>
            <a:srgbClr val="EA5514">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5" name="Rectangle 39"/>
          <p:cNvSpPr>
            <a:spLocks noChangeArrowheads="1"/>
          </p:cNvSpPr>
          <p:nvPr/>
        </p:nvSpPr>
        <p:spPr bwMode="auto">
          <a:xfrm>
            <a:off x="3252923" y="2212664"/>
            <a:ext cx="72707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4800" b="0" i="0" u="none" strike="noStrike" cap="none" normalizeH="0" baseline="0" dirty="0">
                <a:ln>
                  <a:noFill/>
                </a:ln>
                <a:solidFill>
                  <a:srgbClr val="FFFFFF"/>
                </a:solidFill>
                <a:effectLst/>
                <a:latin typeface="Impact" pitchFamily="34" charset="0"/>
                <a:ea typeface="宋体" pitchFamily="2" charset="-122"/>
                <a:cs typeface="宋体" pitchFamily="2" charset="-122"/>
              </a:rPr>
              <a:t>04</a:t>
            </a:r>
            <a:endParaRPr kumimoji="0" lang="zh-CN" altLang="zh-CN" sz="1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36" name="Rectangle 39"/>
          <p:cNvSpPr>
            <a:spLocks noChangeArrowheads="1"/>
          </p:cNvSpPr>
          <p:nvPr/>
        </p:nvSpPr>
        <p:spPr bwMode="auto">
          <a:xfrm>
            <a:off x="4505771" y="2185438"/>
            <a:ext cx="2586509" cy="135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dist"/>
            <a:r>
              <a:rPr lang="zh-CN" altLang="en-US" sz="4400" b="1" dirty="0">
                <a:solidFill>
                  <a:srgbClr val="EA5514"/>
                </a:solidFill>
                <a:latin typeface="微软雅黑" pitchFamily="34" charset="-122"/>
                <a:ea typeface="微软雅黑" pitchFamily="34" charset="-122"/>
                <a:cs typeface="宋体" pitchFamily="2" charset="-122"/>
              </a:rPr>
              <a:t>状态机图</a:t>
            </a:r>
            <a:endParaRPr lang="en-US" altLang="zh-CN" sz="4400" b="1" dirty="0">
              <a:solidFill>
                <a:srgbClr val="EA5514"/>
              </a:solidFill>
              <a:latin typeface="微软雅黑" pitchFamily="34" charset="-122"/>
              <a:ea typeface="微软雅黑" pitchFamily="34" charset="-122"/>
              <a:cs typeface="宋体" pitchFamily="2" charset="-122"/>
            </a:endParaRPr>
          </a:p>
          <a:p>
            <a:pPr algn="dist"/>
            <a:r>
              <a:rPr lang="zh-CN" altLang="en-US" sz="4400" b="1" dirty="0">
                <a:solidFill>
                  <a:srgbClr val="EA5514"/>
                </a:solidFill>
                <a:latin typeface="微软雅黑" pitchFamily="34" charset="-122"/>
                <a:ea typeface="微软雅黑" pitchFamily="34" charset="-122"/>
                <a:cs typeface="宋体" pitchFamily="2" charset="-122"/>
              </a:rPr>
              <a:t>和活动图</a:t>
            </a:r>
            <a:endParaRPr lang="en-US" altLang="zh-CN" sz="4400" b="1" dirty="0">
              <a:solidFill>
                <a:srgbClr val="EA5514"/>
              </a:solidFill>
              <a:latin typeface="微软雅黑" pitchFamily="34" charset="-122"/>
              <a:ea typeface="微软雅黑" pitchFamily="34" charset="-122"/>
              <a:cs typeface="宋体" pitchFamily="2" charset="-122"/>
            </a:endParaRPr>
          </a:p>
        </p:txBody>
      </p:sp>
    </p:spTree>
    <p:extLst>
      <p:ext uri="{BB962C8B-B14F-4D97-AF65-F5344CB8AC3E}">
        <p14:creationId xmlns:p14="http://schemas.microsoft.com/office/powerpoint/2010/main" val="1514706739"/>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300"/>
                                      </p:stCondLst>
                                      <p:childTnLst>
                                        <p:set>
                                          <p:cBhvr>
                                            <p:cTn id="27" dur="1" fill="hold">
                                              <p:stCondLst>
                                                <p:cond delay="0"/>
                                              </p:stCondLst>
                                            </p:cTn>
                                            <p:tgtEl>
                                              <p:spTgt spid="10"/>
                                            </p:tgtEl>
                                            <p:attrNameLst>
                                              <p:attrName>style.visibility</p:attrName>
                                            </p:attrNameLst>
                                          </p:cBhvr>
                                          <p:to>
                                            <p:strVal val="visible"/>
                                          </p:to>
                                        </p:set>
                                        <p:anim calcmode="lin" valueType="num">
                                          <p:cBhvr>
                                            <p:cTn id="28" dur="300" fill="hold"/>
                                            <p:tgtEl>
                                              <p:spTgt spid="10"/>
                                            </p:tgtEl>
                                            <p:attrNameLst>
                                              <p:attrName>ppt_w</p:attrName>
                                            </p:attrNameLst>
                                          </p:cBhvr>
                                          <p:tavLst>
                                            <p:tav tm="0">
                                              <p:val>
                                                <p:fltVal val="0"/>
                                              </p:val>
                                            </p:tav>
                                            <p:tav tm="100000">
                                              <p:val>
                                                <p:strVal val="#ppt_w"/>
                                              </p:val>
                                            </p:tav>
                                          </p:tavLst>
                                        </p:anim>
                                        <p:anim calcmode="lin" valueType="num">
                                          <p:cBhvr>
                                            <p:cTn id="29" dur="300" fill="hold"/>
                                            <p:tgtEl>
                                              <p:spTgt spid="10"/>
                                            </p:tgtEl>
                                            <p:attrNameLst>
                                              <p:attrName>ppt_h</p:attrName>
                                            </p:attrNameLst>
                                          </p:cBhvr>
                                          <p:tavLst>
                                            <p:tav tm="0">
                                              <p:val>
                                                <p:fltVal val="0"/>
                                              </p:val>
                                            </p:tav>
                                            <p:tav tm="100000">
                                              <p:val>
                                                <p:strVal val="#ppt_h"/>
                                              </p:val>
                                            </p:tav>
                                          </p:tavLst>
                                        </p:anim>
                                        <p:animEffect transition="in" filter="fade">
                                          <p:cBhvr>
                                            <p:cTn id="30" dur="300"/>
                                            <p:tgtEl>
                                              <p:spTgt spid="10"/>
                                            </p:tgtEl>
                                          </p:cBhvr>
                                        </p:animEffect>
                                      </p:childTnLst>
                                    </p:cTn>
                                  </p:par>
                                  <p:par>
                                    <p:cTn id="31" presetID="6" presetClass="emph" presetSubtype="0" autoRev="1" fill="hold" grpId="1" nodeType="withEffect">
                                      <p:stCondLst>
                                        <p:cond delay="600"/>
                                      </p:stCondLst>
                                      <p:childTnLst>
                                        <p:animScale>
                                          <p:cBhvr>
                                            <p:cTn id="32" dur="150" fill="hold"/>
                                            <p:tgtEl>
                                              <p:spTgt spid="10"/>
                                            </p:tgtEl>
                                          </p:cBhvr>
                                          <p:by x="110000" y="110000"/>
                                        </p:animScale>
                                      </p:childTnLst>
                                    </p:cTn>
                                  </p:par>
                                  <p:par>
                                    <p:cTn id="33" presetID="53" presetClass="entr" presetSubtype="16" fill="hold" grpId="0" nodeType="withEffect">
                                      <p:stCondLst>
                                        <p:cond delay="20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par>
                                    <p:cTn id="38" presetID="6" presetClass="emph" presetSubtype="0" autoRev="1" fill="hold" grpId="1" nodeType="withEffect">
                                      <p:stCondLst>
                                        <p:cond delay="500"/>
                                      </p:stCondLst>
                                      <p:childTnLst>
                                        <p:animScale>
                                          <p:cBhvr>
                                            <p:cTn id="39" dur="150" fill="hold"/>
                                            <p:tgtEl>
                                              <p:spTgt spid="7"/>
                                            </p:tgtEl>
                                          </p:cBhvr>
                                          <p:by x="110000" y="110000"/>
                                        </p:animScale>
                                      </p:childTnLst>
                                    </p:cTn>
                                  </p:par>
                                  <p:par>
                                    <p:cTn id="40" presetID="53" presetClass="entr" presetSubtype="16"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300" fill="hold"/>
                                            <p:tgtEl>
                                              <p:spTgt spid="6"/>
                                            </p:tgtEl>
                                            <p:attrNameLst>
                                              <p:attrName>ppt_w</p:attrName>
                                            </p:attrNameLst>
                                          </p:cBhvr>
                                          <p:tavLst>
                                            <p:tav tm="0">
                                              <p:val>
                                                <p:fltVal val="0"/>
                                              </p:val>
                                            </p:tav>
                                            <p:tav tm="100000">
                                              <p:val>
                                                <p:strVal val="#ppt_w"/>
                                              </p:val>
                                            </p:tav>
                                          </p:tavLst>
                                        </p:anim>
                                        <p:anim calcmode="lin" valueType="num">
                                          <p:cBhvr>
                                            <p:cTn id="43" dur="300" fill="hold"/>
                                            <p:tgtEl>
                                              <p:spTgt spid="6"/>
                                            </p:tgtEl>
                                            <p:attrNameLst>
                                              <p:attrName>ppt_h</p:attrName>
                                            </p:attrNameLst>
                                          </p:cBhvr>
                                          <p:tavLst>
                                            <p:tav tm="0">
                                              <p:val>
                                                <p:fltVal val="0"/>
                                              </p:val>
                                            </p:tav>
                                            <p:tav tm="100000">
                                              <p:val>
                                                <p:strVal val="#ppt_h"/>
                                              </p:val>
                                            </p:tav>
                                          </p:tavLst>
                                        </p:anim>
                                        <p:animEffect transition="in" filter="fade">
                                          <p:cBhvr>
                                            <p:cTn id="44" dur="300"/>
                                            <p:tgtEl>
                                              <p:spTgt spid="6"/>
                                            </p:tgtEl>
                                          </p:cBhvr>
                                        </p:animEffect>
                                      </p:childTnLst>
                                    </p:cTn>
                                  </p:par>
                                  <p:par>
                                    <p:cTn id="45" presetID="6" presetClass="emph" presetSubtype="0" autoRev="1" fill="hold" grpId="1" nodeType="withEffect">
                                      <p:stCondLst>
                                        <p:cond delay="300"/>
                                      </p:stCondLst>
                                      <p:childTnLst>
                                        <p:animScale>
                                          <p:cBhvr>
                                            <p:cTn id="46" dur="150" fill="hold"/>
                                            <p:tgtEl>
                                              <p:spTgt spid="6"/>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300" fill="hold"/>
                                            <p:tgtEl>
                                              <p:spTgt spid="16"/>
                                            </p:tgtEl>
                                            <p:attrNameLst>
                                              <p:attrName>ppt_w</p:attrName>
                                            </p:attrNameLst>
                                          </p:cBhvr>
                                          <p:tavLst>
                                            <p:tav tm="0">
                                              <p:val>
                                                <p:fltVal val="0"/>
                                              </p:val>
                                            </p:tav>
                                            <p:tav tm="100000">
                                              <p:val>
                                                <p:strVal val="#ppt_w"/>
                                              </p:val>
                                            </p:tav>
                                          </p:tavLst>
                                        </p:anim>
                                        <p:anim calcmode="lin" valueType="num">
                                          <p:cBhvr>
                                            <p:cTn id="64" dur="300" fill="hold"/>
                                            <p:tgtEl>
                                              <p:spTgt spid="16"/>
                                            </p:tgtEl>
                                            <p:attrNameLst>
                                              <p:attrName>ppt_h</p:attrName>
                                            </p:attrNameLst>
                                          </p:cBhvr>
                                          <p:tavLst>
                                            <p:tav tm="0">
                                              <p:val>
                                                <p:fltVal val="0"/>
                                              </p:val>
                                            </p:tav>
                                            <p:tav tm="100000">
                                              <p:val>
                                                <p:strVal val="#ppt_h"/>
                                              </p:val>
                                            </p:tav>
                                          </p:tavLst>
                                        </p:anim>
                                        <p:animEffect transition="in" filter="fade">
                                          <p:cBhvr>
                                            <p:cTn id="65" dur="300"/>
                                            <p:tgtEl>
                                              <p:spTgt spid="16"/>
                                            </p:tgtEl>
                                          </p:cBhvr>
                                        </p:animEffect>
                                      </p:childTnLst>
                                    </p:cTn>
                                  </p:par>
                                  <p:par>
                                    <p:cTn id="66" presetID="6" presetClass="emph" presetSubtype="0" autoRev="1" fill="hold" grpId="1" nodeType="withEffect">
                                      <p:stCondLst>
                                        <p:cond delay="300"/>
                                      </p:stCondLst>
                                      <p:childTnLst>
                                        <p:animScale>
                                          <p:cBhvr>
                                            <p:cTn id="67" dur="150" fill="hold"/>
                                            <p:tgtEl>
                                              <p:spTgt spid="16"/>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p:cTn id="70" dur="300" fill="hold"/>
                                            <p:tgtEl>
                                              <p:spTgt spid="17"/>
                                            </p:tgtEl>
                                            <p:attrNameLst>
                                              <p:attrName>ppt_w</p:attrName>
                                            </p:attrNameLst>
                                          </p:cBhvr>
                                          <p:tavLst>
                                            <p:tav tm="0">
                                              <p:val>
                                                <p:fltVal val="0"/>
                                              </p:val>
                                            </p:tav>
                                            <p:tav tm="100000">
                                              <p:val>
                                                <p:strVal val="#ppt_w"/>
                                              </p:val>
                                            </p:tav>
                                          </p:tavLst>
                                        </p:anim>
                                        <p:anim calcmode="lin" valueType="num">
                                          <p:cBhvr>
                                            <p:cTn id="71" dur="300" fill="hold"/>
                                            <p:tgtEl>
                                              <p:spTgt spid="17"/>
                                            </p:tgtEl>
                                            <p:attrNameLst>
                                              <p:attrName>ppt_h</p:attrName>
                                            </p:attrNameLst>
                                          </p:cBhvr>
                                          <p:tavLst>
                                            <p:tav tm="0">
                                              <p:val>
                                                <p:fltVal val="0"/>
                                              </p:val>
                                            </p:tav>
                                            <p:tav tm="100000">
                                              <p:val>
                                                <p:strVal val="#ppt_h"/>
                                              </p:val>
                                            </p:tav>
                                          </p:tavLst>
                                        </p:anim>
                                        <p:animEffect transition="in" filter="fade">
                                          <p:cBhvr>
                                            <p:cTn id="72" dur="300"/>
                                            <p:tgtEl>
                                              <p:spTgt spid="17"/>
                                            </p:tgtEl>
                                          </p:cBhvr>
                                        </p:animEffect>
                                      </p:childTnLst>
                                    </p:cTn>
                                  </p:par>
                                  <p:par>
                                    <p:cTn id="73" presetID="6" presetClass="emph" presetSubtype="0" autoRev="1" fill="hold" grpId="1" nodeType="withEffect">
                                      <p:stCondLst>
                                        <p:cond delay="300"/>
                                      </p:stCondLst>
                                      <p:childTnLst>
                                        <p:animScale>
                                          <p:cBhvr>
                                            <p:cTn id="74" dur="150" fill="hold"/>
                                            <p:tgtEl>
                                              <p:spTgt spid="17"/>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300" fill="hold"/>
                                            <p:tgtEl>
                                              <p:spTgt spid="15"/>
                                            </p:tgtEl>
                                            <p:attrNameLst>
                                              <p:attrName>ppt_w</p:attrName>
                                            </p:attrNameLst>
                                          </p:cBhvr>
                                          <p:tavLst>
                                            <p:tav tm="0">
                                              <p:val>
                                                <p:fltVal val="0"/>
                                              </p:val>
                                            </p:tav>
                                            <p:tav tm="100000">
                                              <p:val>
                                                <p:strVal val="#ppt_w"/>
                                              </p:val>
                                            </p:tav>
                                          </p:tavLst>
                                        </p:anim>
                                        <p:anim calcmode="lin" valueType="num">
                                          <p:cBhvr>
                                            <p:cTn id="78" dur="300" fill="hold"/>
                                            <p:tgtEl>
                                              <p:spTgt spid="15"/>
                                            </p:tgtEl>
                                            <p:attrNameLst>
                                              <p:attrName>ppt_h</p:attrName>
                                            </p:attrNameLst>
                                          </p:cBhvr>
                                          <p:tavLst>
                                            <p:tav tm="0">
                                              <p:val>
                                                <p:fltVal val="0"/>
                                              </p:val>
                                            </p:tav>
                                            <p:tav tm="100000">
                                              <p:val>
                                                <p:strVal val="#ppt_h"/>
                                              </p:val>
                                            </p:tav>
                                          </p:tavLst>
                                        </p:anim>
                                        <p:animEffect transition="in" filter="fade">
                                          <p:cBhvr>
                                            <p:cTn id="79" dur="300"/>
                                            <p:tgtEl>
                                              <p:spTgt spid="15"/>
                                            </p:tgtEl>
                                          </p:cBhvr>
                                        </p:animEffect>
                                      </p:childTnLst>
                                    </p:cTn>
                                  </p:par>
                                  <p:par>
                                    <p:cTn id="80" presetID="6" presetClass="emph" presetSubtype="0" autoRev="1" fill="hold" grpId="1" nodeType="withEffect">
                                      <p:stCondLst>
                                        <p:cond delay="300"/>
                                      </p:stCondLst>
                                      <p:childTnLst>
                                        <p:animScale>
                                          <p:cBhvr>
                                            <p:cTn id="81" dur="150" fill="hold"/>
                                            <p:tgtEl>
                                              <p:spTgt spid="15"/>
                                            </p:tgtEl>
                                          </p:cBhvr>
                                          <p:by x="110000" y="110000"/>
                                        </p:animScale>
                                      </p:childTnLst>
                                    </p:cTn>
                                  </p:par>
                                  <p:par>
                                    <p:cTn id="82" presetID="53" presetClass="entr" presetSubtype="16" fill="hold" grpId="0" nodeType="withEffect">
                                      <p:stCondLst>
                                        <p:cond delay="200"/>
                                      </p:stCondLst>
                                      <p:childTnLst>
                                        <p:set>
                                          <p:cBhvr>
                                            <p:cTn id="83" dur="1" fill="hold">
                                              <p:stCondLst>
                                                <p:cond delay="0"/>
                                              </p:stCondLst>
                                            </p:cTn>
                                            <p:tgtEl>
                                              <p:spTgt spid="18"/>
                                            </p:tgtEl>
                                            <p:attrNameLst>
                                              <p:attrName>style.visibility</p:attrName>
                                            </p:attrNameLst>
                                          </p:cBhvr>
                                          <p:to>
                                            <p:strVal val="visible"/>
                                          </p:to>
                                        </p:set>
                                        <p:anim calcmode="lin" valueType="num">
                                          <p:cBhvr>
                                            <p:cTn id="84" dur="300" fill="hold"/>
                                            <p:tgtEl>
                                              <p:spTgt spid="18"/>
                                            </p:tgtEl>
                                            <p:attrNameLst>
                                              <p:attrName>ppt_w</p:attrName>
                                            </p:attrNameLst>
                                          </p:cBhvr>
                                          <p:tavLst>
                                            <p:tav tm="0">
                                              <p:val>
                                                <p:fltVal val="0"/>
                                              </p:val>
                                            </p:tav>
                                            <p:tav tm="100000">
                                              <p:val>
                                                <p:strVal val="#ppt_w"/>
                                              </p:val>
                                            </p:tav>
                                          </p:tavLst>
                                        </p:anim>
                                        <p:anim calcmode="lin" valueType="num">
                                          <p:cBhvr>
                                            <p:cTn id="85" dur="300" fill="hold"/>
                                            <p:tgtEl>
                                              <p:spTgt spid="18"/>
                                            </p:tgtEl>
                                            <p:attrNameLst>
                                              <p:attrName>ppt_h</p:attrName>
                                            </p:attrNameLst>
                                          </p:cBhvr>
                                          <p:tavLst>
                                            <p:tav tm="0">
                                              <p:val>
                                                <p:fltVal val="0"/>
                                              </p:val>
                                            </p:tav>
                                            <p:tav tm="100000">
                                              <p:val>
                                                <p:strVal val="#ppt_h"/>
                                              </p:val>
                                            </p:tav>
                                          </p:tavLst>
                                        </p:anim>
                                        <p:animEffect transition="in" filter="fade">
                                          <p:cBhvr>
                                            <p:cTn id="86" dur="300"/>
                                            <p:tgtEl>
                                              <p:spTgt spid="18"/>
                                            </p:tgtEl>
                                          </p:cBhvr>
                                        </p:animEffect>
                                      </p:childTnLst>
                                    </p:cTn>
                                  </p:par>
                                  <p:par>
                                    <p:cTn id="87" presetID="6" presetClass="emph" presetSubtype="0" autoRev="1" fill="hold" grpId="1" nodeType="withEffect">
                                      <p:stCondLst>
                                        <p:cond delay="500"/>
                                      </p:stCondLst>
                                      <p:childTnLst>
                                        <p:animScale>
                                          <p:cBhvr>
                                            <p:cTn id="88" dur="150" fill="hold"/>
                                            <p:tgtEl>
                                              <p:spTgt spid="18"/>
                                            </p:tgtEl>
                                          </p:cBhvr>
                                          <p:by x="110000" y="110000"/>
                                        </p:animScale>
                                      </p:childTnLst>
                                    </p:cTn>
                                  </p:par>
                                  <p:par>
                                    <p:cTn id="89" presetID="53" presetClass="entr" presetSubtype="16" fill="hold" grpId="0" nodeType="withEffect">
                                      <p:stCondLst>
                                        <p:cond delay="60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900"/>
                                      </p:stCondLst>
                                      <p:childTnLst>
                                        <p:animScale>
                                          <p:cBhvr>
                                            <p:cTn id="95" dur="150" fill="hold"/>
                                            <p:tgtEl>
                                              <p:spTgt spid="20"/>
                                            </p:tgtEl>
                                          </p:cBhvr>
                                          <p:by x="110000" y="110000"/>
                                        </p:animScale>
                                      </p:childTnLst>
                                    </p:cTn>
                                  </p:par>
                                  <p:par>
                                    <p:cTn id="96" presetID="53" presetClass="entr" presetSubtype="16" fill="hold" grpId="0" nodeType="withEffect">
                                      <p:stCondLst>
                                        <p:cond delay="200"/>
                                      </p:stCondLst>
                                      <p:childTnLst>
                                        <p:set>
                                          <p:cBhvr>
                                            <p:cTn id="97" dur="1" fill="hold">
                                              <p:stCondLst>
                                                <p:cond delay="0"/>
                                              </p:stCondLst>
                                            </p:cTn>
                                            <p:tgtEl>
                                              <p:spTgt spid="34"/>
                                            </p:tgtEl>
                                            <p:attrNameLst>
                                              <p:attrName>style.visibility</p:attrName>
                                            </p:attrNameLst>
                                          </p:cBhvr>
                                          <p:to>
                                            <p:strVal val="visible"/>
                                          </p:to>
                                        </p:set>
                                        <p:anim calcmode="lin" valueType="num">
                                          <p:cBhvr>
                                            <p:cTn id="98" dur="300" fill="hold"/>
                                            <p:tgtEl>
                                              <p:spTgt spid="34"/>
                                            </p:tgtEl>
                                            <p:attrNameLst>
                                              <p:attrName>ppt_w</p:attrName>
                                            </p:attrNameLst>
                                          </p:cBhvr>
                                          <p:tavLst>
                                            <p:tav tm="0">
                                              <p:val>
                                                <p:fltVal val="0"/>
                                              </p:val>
                                            </p:tav>
                                            <p:tav tm="100000">
                                              <p:val>
                                                <p:strVal val="#ppt_w"/>
                                              </p:val>
                                            </p:tav>
                                          </p:tavLst>
                                        </p:anim>
                                        <p:anim calcmode="lin" valueType="num">
                                          <p:cBhvr>
                                            <p:cTn id="99" dur="300" fill="hold"/>
                                            <p:tgtEl>
                                              <p:spTgt spid="34"/>
                                            </p:tgtEl>
                                            <p:attrNameLst>
                                              <p:attrName>ppt_h</p:attrName>
                                            </p:attrNameLst>
                                          </p:cBhvr>
                                          <p:tavLst>
                                            <p:tav tm="0">
                                              <p:val>
                                                <p:fltVal val="0"/>
                                              </p:val>
                                            </p:tav>
                                            <p:tav tm="100000">
                                              <p:val>
                                                <p:strVal val="#ppt_h"/>
                                              </p:val>
                                            </p:tav>
                                          </p:tavLst>
                                        </p:anim>
                                        <p:animEffect transition="in" filter="fade">
                                          <p:cBhvr>
                                            <p:cTn id="100" dur="300"/>
                                            <p:tgtEl>
                                              <p:spTgt spid="34"/>
                                            </p:tgtEl>
                                          </p:cBhvr>
                                        </p:animEffect>
                                      </p:childTnLst>
                                    </p:cTn>
                                  </p:par>
                                  <p:par>
                                    <p:cTn id="101" presetID="6" presetClass="emph" presetSubtype="0" autoRev="1" fill="hold" grpId="1" nodeType="withEffect">
                                      <p:stCondLst>
                                        <p:cond delay="500"/>
                                      </p:stCondLst>
                                      <p:childTnLst>
                                        <p:animScale>
                                          <p:cBhvr>
                                            <p:cTn id="102" dur="150" fill="hold"/>
                                            <p:tgtEl>
                                              <p:spTgt spid="34"/>
                                            </p:tgtEl>
                                          </p:cBhvr>
                                          <p:by x="110000" y="110000"/>
                                        </p:animScale>
                                      </p:childTnLst>
                                    </p:cTn>
                                  </p:par>
                                  <p:par>
                                    <p:cTn id="103" presetID="53" presetClass="entr" presetSubtype="16"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anim calcmode="lin" valueType="num">
                                          <p:cBhvr>
                                            <p:cTn id="105" dur="300" fill="hold"/>
                                            <p:tgtEl>
                                              <p:spTgt spid="14"/>
                                            </p:tgtEl>
                                            <p:attrNameLst>
                                              <p:attrName>ppt_w</p:attrName>
                                            </p:attrNameLst>
                                          </p:cBhvr>
                                          <p:tavLst>
                                            <p:tav tm="0">
                                              <p:val>
                                                <p:fltVal val="0"/>
                                              </p:val>
                                            </p:tav>
                                            <p:tav tm="100000">
                                              <p:val>
                                                <p:strVal val="#ppt_w"/>
                                              </p:val>
                                            </p:tav>
                                          </p:tavLst>
                                        </p:anim>
                                        <p:anim calcmode="lin" valueType="num">
                                          <p:cBhvr>
                                            <p:cTn id="106" dur="300" fill="hold"/>
                                            <p:tgtEl>
                                              <p:spTgt spid="14"/>
                                            </p:tgtEl>
                                            <p:attrNameLst>
                                              <p:attrName>ppt_h</p:attrName>
                                            </p:attrNameLst>
                                          </p:cBhvr>
                                          <p:tavLst>
                                            <p:tav tm="0">
                                              <p:val>
                                                <p:fltVal val="0"/>
                                              </p:val>
                                            </p:tav>
                                            <p:tav tm="100000">
                                              <p:val>
                                                <p:strVal val="#ppt_h"/>
                                              </p:val>
                                            </p:tav>
                                          </p:tavLst>
                                        </p:anim>
                                        <p:animEffect transition="in" filter="fade">
                                          <p:cBhvr>
                                            <p:cTn id="107" dur="300"/>
                                            <p:tgtEl>
                                              <p:spTgt spid="14"/>
                                            </p:tgtEl>
                                          </p:cBhvr>
                                        </p:animEffect>
                                      </p:childTnLst>
                                    </p:cTn>
                                  </p:par>
                                  <p:par>
                                    <p:cTn id="108" presetID="6" presetClass="emph" presetSubtype="0" autoRev="1" fill="hold" grpId="1" nodeType="withEffect">
                                      <p:stCondLst>
                                        <p:cond delay="300"/>
                                      </p:stCondLst>
                                      <p:childTnLst>
                                        <p:animScale>
                                          <p:cBhvr>
                                            <p:cTn id="109" dur="150" fill="hold"/>
                                            <p:tgtEl>
                                              <p:spTgt spid="14"/>
                                            </p:tgtEl>
                                          </p:cBhvr>
                                          <p:by x="110000" y="110000"/>
                                        </p:animScale>
                                      </p:childTnLst>
                                    </p:cTn>
                                  </p:par>
                                  <p:par>
                                    <p:cTn id="110" presetID="53" presetClass="entr" presetSubtype="16" fill="hold" grpId="0" nodeType="withEffect">
                                      <p:stCondLst>
                                        <p:cond delay="400"/>
                                      </p:stCondLst>
                                      <p:childTnLst>
                                        <p:set>
                                          <p:cBhvr>
                                            <p:cTn id="111" dur="1" fill="hold">
                                              <p:stCondLst>
                                                <p:cond delay="0"/>
                                              </p:stCondLst>
                                            </p:cTn>
                                            <p:tgtEl>
                                              <p:spTgt spid="31"/>
                                            </p:tgtEl>
                                            <p:attrNameLst>
                                              <p:attrName>style.visibility</p:attrName>
                                            </p:attrNameLst>
                                          </p:cBhvr>
                                          <p:to>
                                            <p:strVal val="visible"/>
                                          </p:to>
                                        </p:set>
                                        <p:anim calcmode="lin" valueType="num">
                                          <p:cBhvr>
                                            <p:cTn id="112" dur="300" fill="hold"/>
                                            <p:tgtEl>
                                              <p:spTgt spid="31"/>
                                            </p:tgtEl>
                                            <p:attrNameLst>
                                              <p:attrName>ppt_w</p:attrName>
                                            </p:attrNameLst>
                                          </p:cBhvr>
                                          <p:tavLst>
                                            <p:tav tm="0">
                                              <p:val>
                                                <p:fltVal val="0"/>
                                              </p:val>
                                            </p:tav>
                                            <p:tav tm="100000">
                                              <p:val>
                                                <p:strVal val="#ppt_w"/>
                                              </p:val>
                                            </p:tav>
                                          </p:tavLst>
                                        </p:anim>
                                        <p:anim calcmode="lin" valueType="num">
                                          <p:cBhvr>
                                            <p:cTn id="113" dur="300" fill="hold"/>
                                            <p:tgtEl>
                                              <p:spTgt spid="31"/>
                                            </p:tgtEl>
                                            <p:attrNameLst>
                                              <p:attrName>ppt_h</p:attrName>
                                            </p:attrNameLst>
                                          </p:cBhvr>
                                          <p:tavLst>
                                            <p:tav tm="0">
                                              <p:val>
                                                <p:fltVal val="0"/>
                                              </p:val>
                                            </p:tav>
                                            <p:tav tm="100000">
                                              <p:val>
                                                <p:strVal val="#ppt_h"/>
                                              </p:val>
                                            </p:tav>
                                          </p:tavLst>
                                        </p:anim>
                                        <p:animEffect transition="in" filter="fade">
                                          <p:cBhvr>
                                            <p:cTn id="114" dur="300"/>
                                            <p:tgtEl>
                                              <p:spTgt spid="31"/>
                                            </p:tgtEl>
                                          </p:cBhvr>
                                        </p:animEffect>
                                      </p:childTnLst>
                                    </p:cTn>
                                  </p:par>
                                  <p:par>
                                    <p:cTn id="115" presetID="6" presetClass="emph" presetSubtype="0" autoRev="1" fill="hold" grpId="1" nodeType="withEffect">
                                      <p:stCondLst>
                                        <p:cond delay="700"/>
                                      </p:stCondLst>
                                      <p:childTnLst>
                                        <p:animScale>
                                          <p:cBhvr>
                                            <p:cTn id="116" dur="150" fill="hold"/>
                                            <p:tgtEl>
                                              <p:spTgt spid="31"/>
                                            </p:tgtEl>
                                          </p:cBhvr>
                                          <p:by x="110000" y="110000"/>
                                        </p:animScale>
                                      </p:childTnLst>
                                    </p:cTn>
                                  </p:par>
                                  <p:par>
                                    <p:cTn id="117" presetID="53" presetClass="entr" presetSubtype="16" fill="hold" grpId="0" nodeType="withEffect">
                                      <p:stCondLst>
                                        <p:cond delay="100"/>
                                      </p:stCondLst>
                                      <p:childTnLst>
                                        <p:set>
                                          <p:cBhvr>
                                            <p:cTn id="118" dur="1" fill="hold">
                                              <p:stCondLst>
                                                <p:cond delay="0"/>
                                              </p:stCondLst>
                                            </p:cTn>
                                            <p:tgtEl>
                                              <p:spTgt spid="32"/>
                                            </p:tgtEl>
                                            <p:attrNameLst>
                                              <p:attrName>style.visibility</p:attrName>
                                            </p:attrNameLst>
                                          </p:cBhvr>
                                          <p:to>
                                            <p:strVal val="visible"/>
                                          </p:to>
                                        </p:set>
                                        <p:anim calcmode="lin" valueType="num">
                                          <p:cBhvr>
                                            <p:cTn id="119" dur="300" fill="hold"/>
                                            <p:tgtEl>
                                              <p:spTgt spid="32"/>
                                            </p:tgtEl>
                                            <p:attrNameLst>
                                              <p:attrName>ppt_w</p:attrName>
                                            </p:attrNameLst>
                                          </p:cBhvr>
                                          <p:tavLst>
                                            <p:tav tm="0">
                                              <p:val>
                                                <p:fltVal val="0"/>
                                              </p:val>
                                            </p:tav>
                                            <p:tav tm="100000">
                                              <p:val>
                                                <p:strVal val="#ppt_w"/>
                                              </p:val>
                                            </p:tav>
                                          </p:tavLst>
                                        </p:anim>
                                        <p:anim calcmode="lin" valueType="num">
                                          <p:cBhvr>
                                            <p:cTn id="120" dur="300" fill="hold"/>
                                            <p:tgtEl>
                                              <p:spTgt spid="32"/>
                                            </p:tgtEl>
                                            <p:attrNameLst>
                                              <p:attrName>ppt_h</p:attrName>
                                            </p:attrNameLst>
                                          </p:cBhvr>
                                          <p:tavLst>
                                            <p:tav tm="0">
                                              <p:val>
                                                <p:fltVal val="0"/>
                                              </p:val>
                                            </p:tav>
                                            <p:tav tm="100000">
                                              <p:val>
                                                <p:strVal val="#ppt_h"/>
                                              </p:val>
                                            </p:tav>
                                          </p:tavLst>
                                        </p:anim>
                                        <p:animEffect transition="in" filter="fade">
                                          <p:cBhvr>
                                            <p:cTn id="121" dur="300"/>
                                            <p:tgtEl>
                                              <p:spTgt spid="32"/>
                                            </p:tgtEl>
                                          </p:cBhvr>
                                        </p:animEffect>
                                      </p:childTnLst>
                                    </p:cTn>
                                  </p:par>
                                  <p:par>
                                    <p:cTn id="122" presetID="6" presetClass="emph" presetSubtype="0" autoRev="1" fill="hold" grpId="1" nodeType="withEffect">
                                      <p:stCondLst>
                                        <p:cond delay="400"/>
                                      </p:stCondLst>
                                      <p:childTnLst>
                                        <p:animScale>
                                          <p:cBhvr>
                                            <p:cTn id="123" dur="150" fill="hold"/>
                                            <p:tgtEl>
                                              <p:spTgt spid="32"/>
                                            </p:tgtEl>
                                          </p:cBhvr>
                                          <p:by x="110000" y="110000"/>
                                        </p:animScale>
                                      </p:childTnLst>
                                    </p:cTn>
                                  </p:par>
                                  <p:par>
                                    <p:cTn id="124" presetID="53" presetClass="entr" presetSubtype="16" fill="hold" grpId="0" nodeType="withEffect">
                                      <p:stCondLst>
                                        <p:cond delay="300"/>
                                      </p:stCondLst>
                                      <p:childTnLst>
                                        <p:set>
                                          <p:cBhvr>
                                            <p:cTn id="125" dur="1" fill="hold">
                                              <p:stCondLst>
                                                <p:cond delay="0"/>
                                              </p:stCondLst>
                                            </p:cTn>
                                            <p:tgtEl>
                                              <p:spTgt spid="22"/>
                                            </p:tgtEl>
                                            <p:attrNameLst>
                                              <p:attrName>style.visibility</p:attrName>
                                            </p:attrNameLst>
                                          </p:cBhvr>
                                          <p:to>
                                            <p:strVal val="visible"/>
                                          </p:to>
                                        </p:set>
                                        <p:anim calcmode="lin" valueType="num">
                                          <p:cBhvr>
                                            <p:cTn id="126" dur="300" fill="hold"/>
                                            <p:tgtEl>
                                              <p:spTgt spid="22"/>
                                            </p:tgtEl>
                                            <p:attrNameLst>
                                              <p:attrName>ppt_w</p:attrName>
                                            </p:attrNameLst>
                                          </p:cBhvr>
                                          <p:tavLst>
                                            <p:tav tm="0">
                                              <p:val>
                                                <p:fltVal val="0"/>
                                              </p:val>
                                            </p:tav>
                                            <p:tav tm="100000">
                                              <p:val>
                                                <p:strVal val="#ppt_w"/>
                                              </p:val>
                                            </p:tav>
                                          </p:tavLst>
                                        </p:anim>
                                        <p:anim calcmode="lin" valueType="num">
                                          <p:cBhvr>
                                            <p:cTn id="127" dur="300" fill="hold"/>
                                            <p:tgtEl>
                                              <p:spTgt spid="22"/>
                                            </p:tgtEl>
                                            <p:attrNameLst>
                                              <p:attrName>ppt_h</p:attrName>
                                            </p:attrNameLst>
                                          </p:cBhvr>
                                          <p:tavLst>
                                            <p:tav tm="0">
                                              <p:val>
                                                <p:fltVal val="0"/>
                                              </p:val>
                                            </p:tav>
                                            <p:tav tm="100000">
                                              <p:val>
                                                <p:strVal val="#ppt_h"/>
                                              </p:val>
                                            </p:tav>
                                          </p:tavLst>
                                        </p:anim>
                                        <p:animEffect transition="in" filter="fade">
                                          <p:cBhvr>
                                            <p:cTn id="128" dur="300"/>
                                            <p:tgtEl>
                                              <p:spTgt spid="22"/>
                                            </p:tgtEl>
                                          </p:cBhvr>
                                        </p:animEffect>
                                      </p:childTnLst>
                                    </p:cTn>
                                  </p:par>
                                  <p:par>
                                    <p:cTn id="129" presetID="6" presetClass="emph" presetSubtype="0" autoRev="1" fill="hold" grpId="1" nodeType="withEffect">
                                      <p:stCondLst>
                                        <p:cond delay="600"/>
                                      </p:stCondLst>
                                      <p:childTnLst>
                                        <p:animScale>
                                          <p:cBhvr>
                                            <p:cTn id="130" dur="150" fill="hold"/>
                                            <p:tgtEl>
                                              <p:spTgt spid="22"/>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300" fill="hold"/>
                                            <p:tgtEl>
                                              <p:spTgt spid="33"/>
                                            </p:tgtEl>
                                            <p:attrNameLst>
                                              <p:attrName>ppt_w</p:attrName>
                                            </p:attrNameLst>
                                          </p:cBhvr>
                                          <p:tavLst>
                                            <p:tav tm="0">
                                              <p:val>
                                                <p:fltVal val="0"/>
                                              </p:val>
                                            </p:tav>
                                            <p:tav tm="100000">
                                              <p:val>
                                                <p:strVal val="#ppt_w"/>
                                              </p:val>
                                            </p:tav>
                                          </p:tavLst>
                                        </p:anim>
                                        <p:anim calcmode="lin" valueType="num">
                                          <p:cBhvr>
                                            <p:cTn id="134" dur="300" fill="hold"/>
                                            <p:tgtEl>
                                              <p:spTgt spid="33"/>
                                            </p:tgtEl>
                                            <p:attrNameLst>
                                              <p:attrName>ppt_h</p:attrName>
                                            </p:attrNameLst>
                                          </p:cBhvr>
                                          <p:tavLst>
                                            <p:tav tm="0">
                                              <p:val>
                                                <p:fltVal val="0"/>
                                              </p:val>
                                            </p:tav>
                                            <p:tav tm="100000">
                                              <p:val>
                                                <p:strVal val="#ppt_h"/>
                                              </p:val>
                                            </p:tav>
                                          </p:tavLst>
                                        </p:anim>
                                        <p:animEffect transition="in" filter="fade">
                                          <p:cBhvr>
                                            <p:cTn id="135" dur="300"/>
                                            <p:tgtEl>
                                              <p:spTgt spid="33"/>
                                            </p:tgtEl>
                                          </p:cBhvr>
                                        </p:animEffect>
                                      </p:childTnLst>
                                    </p:cTn>
                                  </p:par>
                                  <p:par>
                                    <p:cTn id="136" presetID="6" presetClass="emph" presetSubtype="0" autoRev="1" fill="hold" grpId="1" nodeType="withEffect">
                                      <p:stCondLst>
                                        <p:cond delay="300"/>
                                      </p:stCondLst>
                                      <p:childTnLst>
                                        <p:animScale>
                                          <p:cBhvr>
                                            <p:cTn id="137" dur="150" fill="hold"/>
                                            <p:tgtEl>
                                              <p:spTgt spid="33"/>
                                            </p:tgtEl>
                                          </p:cBhvr>
                                          <p:by x="110000" y="110000"/>
                                        </p:animScale>
                                      </p:childTnLst>
                                    </p:cTn>
                                  </p:par>
                                  <p:par>
                                    <p:cTn id="138" presetID="53" presetClass="entr" presetSubtype="16" fill="hold" grpId="0" nodeType="withEffect">
                                      <p:stCondLst>
                                        <p:cond delay="200"/>
                                      </p:stCondLst>
                                      <p:childTnLst>
                                        <p:set>
                                          <p:cBhvr>
                                            <p:cTn id="139" dur="1" fill="hold">
                                              <p:stCondLst>
                                                <p:cond delay="0"/>
                                              </p:stCondLst>
                                            </p:cTn>
                                            <p:tgtEl>
                                              <p:spTgt spid="23"/>
                                            </p:tgtEl>
                                            <p:attrNameLst>
                                              <p:attrName>style.visibility</p:attrName>
                                            </p:attrNameLst>
                                          </p:cBhvr>
                                          <p:to>
                                            <p:strVal val="visible"/>
                                          </p:to>
                                        </p:set>
                                        <p:anim calcmode="lin" valueType="num">
                                          <p:cBhvr>
                                            <p:cTn id="140" dur="300" fill="hold"/>
                                            <p:tgtEl>
                                              <p:spTgt spid="23"/>
                                            </p:tgtEl>
                                            <p:attrNameLst>
                                              <p:attrName>ppt_w</p:attrName>
                                            </p:attrNameLst>
                                          </p:cBhvr>
                                          <p:tavLst>
                                            <p:tav tm="0">
                                              <p:val>
                                                <p:fltVal val="0"/>
                                              </p:val>
                                            </p:tav>
                                            <p:tav tm="100000">
                                              <p:val>
                                                <p:strVal val="#ppt_w"/>
                                              </p:val>
                                            </p:tav>
                                          </p:tavLst>
                                        </p:anim>
                                        <p:anim calcmode="lin" valueType="num">
                                          <p:cBhvr>
                                            <p:cTn id="141" dur="300" fill="hold"/>
                                            <p:tgtEl>
                                              <p:spTgt spid="23"/>
                                            </p:tgtEl>
                                            <p:attrNameLst>
                                              <p:attrName>ppt_h</p:attrName>
                                            </p:attrNameLst>
                                          </p:cBhvr>
                                          <p:tavLst>
                                            <p:tav tm="0">
                                              <p:val>
                                                <p:fltVal val="0"/>
                                              </p:val>
                                            </p:tav>
                                            <p:tav tm="100000">
                                              <p:val>
                                                <p:strVal val="#ppt_h"/>
                                              </p:val>
                                            </p:tav>
                                          </p:tavLst>
                                        </p:anim>
                                        <p:animEffect transition="in" filter="fade">
                                          <p:cBhvr>
                                            <p:cTn id="142" dur="300"/>
                                            <p:tgtEl>
                                              <p:spTgt spid="23"/>
                                            </p:tgtEl>
                                          </p:cBhvr>
                                        </p:animEffect>
                                      </p:childTnLst>
                                    </p:cTn>
                                  </p:par>
                                  <p:par>
                                    <p:cTn id="143" presetID="6" presetClass="emph" presetSubtype="0" autoRev="1" fill="hold" grpId="1" nodeType="withEffect">
                                      <p:stCondLst>
                                        <p:cond delay="500"/>
                                      </p:stCondLst>
                                      <p:childTnLst>
                                        <p:animScale>
                                          <p:cBhvr>
                                            <p:cTn id="144" dur="150" fill="hold"/>
                                            <p:tgtEl>
                                              <p:spTgt spid="23"/>
                                            </p:tgtEl>
                                          </p:cBhvr>
                                          <p:by x="110000" y="110000"/>
                                        </p:animScale>
                                      </p:childTnLst>
                                    </p:cTn>
                                  </p:par>
                                  <p:par>
                                    <p:cTn id="145" presetID="53" presetClass="entr" presetSubtype="16" fill="hold" grpId="0" nodeType="withEffect">
                                      <p:stCondLst>
                                        <p:cond delay="600"/>
                                      </p:stCondLst>
                                      <p:childTnLst>
                                        <p:set>
                                          <p:cBhvr>
                                            <p:cTn id="146" dur="1" fill="hold">
                                              <p:stCondLst>
                                                <p:cond delay="0"/>
                                              </p:stCondLst>
                                            </p:cTn>
                                            <p:tgtEl>
                                              <p:spTgt spid="24"/>
                                            </p:tgtEl>
                                            <p:attrNameLst>
                                              <p:attrName>style.visibility</p:attrName>
                                            </p:attrNameLst>
                                          </p:cBhvr>
                                          <p:to>
                                            <p:strVal val="visible"/>
                                          </p:to>
                                        </p:set>
                                        <p:anim calcmode="lin" valueType="num">
                                          <p:cBhvr>
                                            <p:cTn id="147" dur="300" fill="hold"/>
                                            <p:tgtEl>
                                              <p:spTgt spid="24"/>
                                            </p:tgtEl>
                                            <p:attrNameLst>
                                              <p:attrName>ppt_w</p:attrName>
                                            </p:attrNameLst>
                                          </p:cBhvr>
                                          <p:tavLst>
                                            <p:tav tm="0">
                                              <p:val>
                                                <p:fltVal val="0"/>
                                              </p:val>
                                            </p:tav>
                                            <p:tav tm="100000">
                                              <p:val>
                                                <p:strVal val="#ppt_w"/>
                                              </p:val>
                                            </p:tav>
                                          </p:tavLst>
                                        </p:anim>
                                        <p:anim calcmode="lin" valueType="num">
                                          <p:cBhvr>
                                            <p:cTn id="148" dur="300" fill="hold"/>
                                            <p:tgtEl>
                                              <p:spTgt spid="24"/>
                                            </p:tgtEl>
                                            <p:attrNameLst>
                                              <p:attrName>ppt_h</p:attrName>
                                            </p:attrNameLst>
                                          </p:cBhvr>
                                          <p:tavLst>
                                            <p:tav tm="0">
                                              <p:val>
                                                <p:fltVal val="0"/>
                                              </p:val>
                                            </p:tav>
                                            <p:tav tm="100000">
                                              <p:val>
                                                <p:strVal val="#ppt_h"/>
                                              </p:val>
                                            </p:tav>
                                          </p:tavLst>
                                        </p:anim>
                                        <p:animEffect transition="in" filter="fade">
                                          <p:cBhvr>
                                            <p:cTn id="149" dur="300"/>
                                            <p:tgtEl>
                                              <p:spTgt spid="24"/>
                                            </p:tgtEl>
                                          </p:cBhvr>
                                        </p:animEffect>
                                      </p:childTnLst>
                                    </p:cTn>
                                  </p:par>
                                  <p:par>
                                    <p:cTn id="150" presetID="6" presetClass="emph" presetSubtype="0" autoRev="1" fill="hold" grpId="1" nodeType="withEffect">
                                      <p:stCondLst>
                                        <p:cond delay="900"/>
                                      </p:stCondLst>
                                      <p:childTnLst>
                                        <p:animScale>
                                          <p:cBhvr>
                                            <p:cTn id="151" dur="150" fill="hold"/>
                                            <p:tgtEl>
                                              <p:spTgt spid="24"/>
                                            </p:tgtEl>
                                          </p:cBhvr>
                                          <p:by x="110000" y="110000"/>
                                        </p:animScale>
                                      </p:childTnLst>
                                    </p:cTn>
                                  </p:par>
                                  <p:par>
                                    <p:cTn id="152" presetID="53" presetClass="entr" presetSubtype="16" fill="hold" grpId="0" nodeType="withEffect">
                                      <p:stCondLst>
                                        <p:cond delay="100"/>
                                      </p:stCondLst>
                                      <p:childTnLst>
                                        <p:set>
                                          <p:cBhvr>
                                            <p:cTn id="153" dur="1" fill="hold">
                                              <p:stCondLst>
                                                <p:cond delay="0"/>
                                              </p:stCondLst>
                                            </p:cTn>
                                            <p:tgtEl>
                                              <p:spTgt spid="29"/>
                                            </p:tgtEl>
                                            <p:attrNameLst>
                                              <p:attrName>style.visibility</p:attrName>
                                            </p:attrNameLst>
                                          </p:cBhvr>
                                          <p:to>
                                            <p:strVal val="visible"/>
                                          </p:to>
                                        </p:set>
                                        <p:anim calcmode="lin" valueType="num">
                                          <p:cBhvr>
                                            <p:cTn id="154" dur="300" fill="hold"/>
                                            <p:tgtEl>
                                              <p:spTgt spid="29"/>
                                            </p:tgtEl>
                                            <p:attrNameLst>
                                              <p:attrName>ppt_w</p:attrName>
                                            </p:attrNameLst>
                                          </p:cBhvr>
                                          <p:tavLst>
                                            <p:tav tm="0">
                                              <p:val>
                                                <p:fltVal val="0"/>
                                              </p:val>
                                            </p:tav>
                                            <p:tav tm="100000">
                                              <p:val>
                                                <p:strVal val="#ppt_w"/>
                                              </p:val>
                                            </p:tav>
                                          </p:tavLst>
                                        </p:anim>
                                        <p:anim calcmode="lin" valueType="num">
                                          <p:cBhvr>
                                            <p:cTn id="155" dur="300" fill="hold"/>
                                            <p:tgtEl>
                                              <p:spTgt spid="29"/>
                                            </p:tgtEl>
                                            <p:attrNameLst>
                                              <p:attrName>ppt_h</p:attrName>
                                            </p:attrNameLst>
                                          </p:cBhvr>
                                          <p:tavLst>
                                            <p:tav tm="0">
                                              <p:val>
                                                <p:fltVal val="0"/>
                                              </p:val>
                                            </p:tav>
                                            <p:tav tm="100000">
                                              <p:val>
                                                <p:strVal val="#ppt_h"/>
                                              </p:val>
                                            </p:tav>
                                          </p:tavLst>
                                        </p:anim>
                                        <p:animEffect transition="in" filter="fade">
                                          <p:cBhvr>
                                            <p:cTn id="156" dur="300"/>
                                            <p:tgtEl>
                                              <p:spTgt spid="29"/>
                                            </p:tgtEl>
                                          </p:cBhvr>
                                        </p:animEffect>
                                      </p:childTnLst>
                                    </p:cTn>
                                  </p:par>
                                  <p:par>
                                    <p:cTn id="157" presetID="6" presetClass="emph" presetSubtype="0" autoRev="1" fill="hold" grpId="1" nodeType="withEffect">
                                      <p:stCondLst>
                                        <p:cond delay="400"/>
                                      </p:stCondLst>
                                      <p:childTnLst>
                                        <p:animScale>
                                          <p:cBhvr>
                                            <p:cTn id="158" dur="150" fill="hold"/>
                                            <p:tgtEl>
                                              <p:spTgt spid="29"/>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25"/>
                                            </p:tgtEl>
                                            <p:attrNameLst>
                                              <p:attrName>style.visibility</p:attrName>
                                            </p:attrNameLst>
                                          </p:cBhvr>
                                          <p:to>
                                            <p:strVal val="visible"/>
                                          </p:to>
                                        </p:set>
                                        <p:anim calcmode="lin" valueType="num">
                                          <p:cBhvr>
                                            <p:cTn id="161" dur="300" fill="hold"/>
                                            <p:tgtEl>
                                              <p:spTgt spid="25"/>
                                            </p:tgtEl>
                                            <p:attrNameLst>
                                              <p:attrName>ppt_w</p:attrName>
                                            </p:attrNameLst>
                                          </p:cBhvr>
                                          <p:tavLst>
                                            <p:tav tm="0">
                                              <p:val>
                                                <p:fltVal val="0"/>
                                              </p:val>
                                            </p:tav>
                                            <p:tav tm="100000">
                                              <p:val>
                                                <p:strVal val="#ppt_w"/>
                                              </p:val>
                                            </p:tav>
                                          </p:tavLst>
                                        </p:anim>
                                        <p:anim calcmode="lin" valueType="num">
                                          <p:cBhvr>
                                            <p:cTn id="162" dur="300" fill="hold"/>
                                            <p:tgtEl>
                                              <p:spTgt spid="25"/>
                                            </p:tgtEl>
                                            <p:attrNameLst>
                                              <p:attrName>ppt_h</p:attrName>
                                            </p:attrNameLst>
                                          </p:cBhvr>
                                          <p:tavLst>
                                            <p:tav tm="0">
                                              <p:val>
                                                <p:fltVal val="0"/>
                                              </p:val>
                                            </p:tav>
                                            <p:tav tm="100000">
                                              <p:val>
                                                <p:strVal val="#ppt_h"/>
                                              </p:val>
                                            </p:tav>
                                          </p:tavLst>
                                        </p:anim>
                                        <p:animEffect transition="in" filter="fade">
                                          <p:cBhvr>
                                            <p:cTn id="163" dur="300"/>
                                            <p:tgtEl>
                                              <p:spTgt spid="25"/>
                                            </p:tgtEl>
                                          </p:cBhvr>
                                        </p:animEffect>
                                      </p:childTnLst>
                                    </p:cTn>
                                  </p:par>
                                  <p:par>
                                    <p:cTn id="164" presetID="6" presetClass="emph" presetSubtype="0" autoRev="1" fill="hold" grpId="1" nodeType="withEffect">
                                      <p:stCondLst>
                                        <p:cond delay="300"/>
                                      </p:stCondLst>
                                      <p:childTnLst>
                                        <p:animScale>
                                          <p:cBhvr>
                                            <p:cTn id="165" dur="150" fill="hold"/>
                                            <p:tgtEl>
                                              <p:spTgt spid="25"/>
                                            </p:tgtEl>
                                          </p:cBhvr>
                                          <p:by x="110000" y="110000"/>
                                        </p:animScale>
                                      </p:childTnLst>
                                    </p:cTn>
                                  </p:par>
                                  <p:par>
                                    <p:cTn id="166" presetID="53" presetClass="entr" presetSubtype="16" fill="hold" grpId="0" nodeType="withEffect">
                                      <p:stCondLst>
                                        <p:cond delay="500"/>
                                      </p:stCondLst>
                                      <p:childTnLst>
                                        <p:set>
                                          <p:cBhvr>
                                            <p:cTn id="167" dur="1" fill="hold">
                                              <p:stCondLst>
                                                <p:cond delay="0"/>
                                              </p:stCondLst>
                                            </p:cTn>
                                            <p:tgtEl>
                                              <p:spTgt spid="27"/>
                                            </p:tgtEl>
                                            <p:attrNameLst>
                                              <p:attrName>style.visibility</p:attrName>
                                            </p:attrNameLst>
                                          </p:cBhvr>
                                          <p:to>
                                            <p:strVal val="visible"/>
                                          </p:to>
                                        </p:set>
                                        <p:anim calcmode="lin" valueType="num">
                                          <p:cBhvr>
                                            <p:cTn id="168" dur="300" fill="hold"/>
                                            <p:tgtEl>
                                              <p:spTgt spid="27"/>
                                            </p:tgtEl>
                                            <p:attrNameLst>
                                              <p:attrName>ppt_w</p:attrName>
                                            </p:attrNameLst>
                                          </p:cBhvr>
                                          <p:tavLst>
                                            <p:tav tm="0">
                                              <p:val>
                                                <p:fltVal val="0"/>
                                              </p:val>
                                            </p:tav>
                                            <p:tav tm="100000">
                                              <p:val>
                                                <p:strVal val="#ppt_w"/>
                                              </p:val>
                                            </p:tav>
                                          </p:tavLst>
                                        </p:anim>
                                        <p:anim calcmode="lin" valueType="num">
                                          <p:cBhvr>
                                            <p:cTn id="169" dur="300" fill="hold"/>
                                            <p:tgtEl>
                                              <p:spTgt spid="27"/>
                                            </p:tgtEl>
                                            <p:attrNameLst>
                                              <p:attrName>ppt_h</p:attrName>
                                            </p:attrNameLst>
                                          </p:cBhvr>
                                          <p:tavLst>
                                            <p:tav tm="0">
                                              <p:val>
                                                <p:fltVal val="0"/>
                                              </p:val>
                                            </p:tav>
                                            <p:tav tm="100000">
                                              <p:val>
                                                <p:strVal val="#ppt_h"/>
                                              </p:val>
                                            </p:tav>
                                          </p:tavLst>
                                        </p:anim>
                                        <p:animEffect transition="in" filter="fade">
                                          <p:cBhvr>
                                            <p:cTn id="170" dur="300"/>
                                            <p:tgtEl>
                                              <p:spTgt spid="27"/>
                                            </p:tgtEl>
                                          </p:cBhvr>
                                        </p:animEffect>
                                      </p:childTnLst>
                                    </p:cTn>
                                  </p:par>
                                  <p:par>
                                    <p:cTn id="171" presetID="6" presetClass="emph" presetSubtype="0" autoRev="1" fill="hold" grpId="1" nodeType="withEffect">
                                      <p:stCondLst>
                                        <p:cond delay="800"/>
                                      </p:stCondLst>
                                      <p:childTnLst>
                                        <p:animScale>
                                          <p:cBhvr>
                                            <p:cTn id="172" dur="150" fill="hold"/>
                                            <p:tgtEl>
                                              <p:spTgt spid="27"/>
                                            </p:tgtEl>
                                          </p:cBhvr>
                                          <p:by x="110000" y="110000"/>
                                        </p:animScale>
                                      </p:childTnLst>
                                    </p:cTn>
                                  </p:par>
                                  <p:par>
                                    <p:cTn id="173" presetID="53" presetClass="entr" presetSubtype="16" fill="hold" grpId="0" nodeType="withEffect">
                                      <p:stCondLst>
                                        <p:cond delay="300"/>
                                      </p:stCondLst>
                                      <p:childTnLst>
                                        <p:set>
                                          <p:cBhvr>
                                            <p:cTn id="174" dur="1" fill="hold">
                                              <p:stCondLst>
                                                <p:cond delay="0"/>
                                              </p:stCondLst>
                                            </p:cTn>
                                            <p:tgtEl>
                                              <p:spTgt spid="28"/>
                                            </p:tgtEl>
                                            <p:attrNameLst>
                                              <p:attrName>style.visibility</p:attrName>
                                            </p:attrNameLst>
                                          </p:cBhvr>
                                          <p:to>
                                            <p:strVal val="visible"/>
                                          </p:to>
                                        </p:set>
                                        <p:anim calcmode="lin" valueType="num">
                                          <p:cBhvr>
                                            <p:cTn id="175" dur="300" fill="hold"/>
                                            <p:tgtEl>
                                              <p:spTgt spid="28"/>
                                            </p:tgtEl>
                                            <p:attrNameLst>
                                              <p:attrName>ppt_w</p:attrName>
                                            </p:attrNameLst>
                                          </p:cBhvr>
                                          <p:tavLst>
                                            <p:tav tm="0">
                                              <p:val>
                                                <p:fltVal val="0"/>
                                              </p:val>
                                            </p:tav>
                                            <p:tav tm="100000">
                                              <p:val>
                                                <p:strVal val="#ppt_w"/>
                                              </p:val>
                                            </p:tav>
                                          </p:tavLst>
                                        </p:anim>
                                        <p:anim calcmode="lin" valueType="num">
                                          <p:cBhvr>
                                            <p:cTn id="176" dur="300" fill="hold"/>
                                            <p:tgtEl>
                                              <p:spTgt spid="28"/>
                                            </p:tgtEl>
                                            <p:attrNameLst>
                                              <p:attrName>ppt_h</p:attrName>
                                            </p:attrNameLst>
                                          </p:cBhvr>
                                          <p:tavLst>
                                            <p:tav tm="0">
                                              <p:val>
                                                <p:fltVal val="0"/>
                                              </p:val>
                                            </p:tav>
                                            <p:tav tm="100000">
                                              <p:val>
                                                <p:strVal val="#ppt_h"/>
                                              </p:val>
                                            </p:tav>
                                          </p:tavLst>
                                        </p:anim>
                                        <p:animEffect transition="in" filter="fade">
                                          <p:cBhvr>
                                            <p:cTn id="177" dur="300"/>
                                            <p:tgtEl>
                                              <p:spTgt spid="28"/>
                                            </p:tgtEl>
                                          </p:cBhvr>
                                        </p:animEffect>
                                      </p:childTnLst>
                                    </p:cTn>
                                  </p:par>
                                  <p:par>
                                    <p:cTn id="178" presetID="6" presetClass="emph" presetSubtype="0" autoRev="1" fill="hold" grpId="1" nodeType="withEffect">
                                      <p:stCondLst>
                                        <p:cond delay="600"/>
                                      </p:stCondLst>
                                      <p:childTnLst>
                                        <p:animScale>
                                          <p:cBhvr>
                                            <p:cTn id="179" dur="150" fill="hold"/>
                                            <p:tgtEl>
                                              <p:spTgt spid="28"/>
                                            </p:tgtEl>
                                          </p:cBhvr>
                                          <p:by x="110000" y="110000"/>
                                        </p:animScale>
                                      </p:childTnLst>
                                    </p:cTn>
                                  </p:par>
                                  <p:par>
                                    <p:cTn id="180" presetID="53" presetClass="entr" presetSubtype="16" fill="hold" grpId="0" nodeType="withEffect">
                                      <p:stCondLst>
                                        <p:cond delay="0"/>
                                      </p:stCondLst>
                                      <p:childTnLst>
                                        <p:set>
                                          <p:cBhvr>
                                            <p:cTn id="181" dur="1" fill="hold">
                                              <p:stCondLst>
                                                <p:cond delay="0"/>
                                              </p:stCondLst>
                                            </p:cTn>
                                            <p:tgtEl>
                                              <p:spTgt spid="26"/>
                                            </p:tgtEl>
                                            <p:attrNameLst>
                                              <p:attrName>style.visibility</p:attrName>
                                            </p:attrNameLst>
                                          </p:cBhvr>
                                          <p:to>
                                            <p:strVal val="visible"/>
                                          </p:to>
                                        </p:set>
                                        <p:anim calcmode="lin" valueType="num">
                                          <p:cBhvr>
                                            <p:cTn id="182" dur="300" fill="hold"/>
                                            <p:tgtEl>
                                              <p:spTgt spid="26"/>
                                            </p:tgtEl>
                                            <p:attrNameLst>
                                              <p:attrName>ppt_w</p:attrName>
                                            </p:attrNameLst>
                                          </p:cBhvr>
                                          <p:tavLst>
                                            <p:tav tm="0">
                                              <p:val>
                                                <p:fltVal val="0"/>
                                              </p:val>
                                            </p:tav>
                                            <p:tav tm="100000">
                                              <p:val>
                                                <p:strVal val="#ppt_w"/>
                                              </p:val>
                                            </p:tav>
                                          </p:tavLst>
                                        </p:anim>
                                        <p:anim calcmode="lin" valueType="num">
                                          <p:cBhvr>
                                            <p:cTn id="183" dur="300" fill="hold"/>
                                            <p:tgtEl>
                                              <p:spTgt spid="26"/>
                                            </p:tgtEl>
                                            <p:attrNameLst>
                                              <p:attrName>ppt_h</p:attrName>
                                            </p:attrNameLst>
                                          </p:cBhvr>
                                          <p:tavLst>
                                            <p:tav tm="0">
                                              <p:val>
                                                <p:fltVal val="0"/>
                                              </p:val>
                                            </p:tav>
                                            <p:tav tm="100000">
                                              <p:val>
                                                <p:strVal val="#ppt_h"/>
                                              </p:val>
                                            </p:tav>
                                          </p:tavLst>
                                        </p:anim>
                                        <p:animEffect transition="in" filter="fade">
                                          <p:cBhvr>
                                            <p:cTn id="184" dur="300"/>
                                            <p:tgtEl>
                                              <p:spTgt spid="26"/>
                                            </p:tgtEl>
                                          </p:cBhvr>
                                        </p:animEffect>
                                      </p:childTnLst>
                                    </p:cTn>
                                  </p:par>
                                  <p:par>
                                    <p:cTn id="185" presetID="6" presetClass="emph" presetSubtype="0" autoRev="1" fill="hold" grpId="1" nodeType="withEffect">
                                      <p:stCondLst>
                                        <p:cond delay="300"/>
                                      </p:stCondLst>
                                      <p:childTnLst>
                                        <p:animScale>
                                          <p:cBhvr>
                                            <p:cTn id="186" dur="150" fill="hold"/>
                                            <p:tgtEl>
                                              <p:spTgt spid="26"/>
                                            </p:tgtEl>
                                          </p:cBhvr>
                                          <p:by x="110000" y="110000"/>
                                        </p:animScale>
                                      </p:childTnLst>
                                    </p:cTn>
                                  </p:par>
                                  <p:par>
                                    <p:cTn id="187" presetID="53" presetClass="entr" presetSubtype="16" fill="hold" grpId="0" nodeType="withEffect">
                                      <p:stCondLst>
                                        <p:cond delay="500"/>
                                      </p:stCondLst>
                                      <p:childTnLst>
                                        <p:set>
                                          <p:cBhvr>
                                            <p:cTn id="188" dur="1" fill="hold">
                                              <p:stCondLst>
                                                <p:cond delay="0"/>
                                              </p:stCondLst>
                                            </p:cTn>
                                            <p:tgtEl>
                                              <p:spTgt spid="35"/>
                                            </p:tgtEl>
                                            <p:attrNameLst>
                                              <p:attrName>style.visibility</p:attrName>
                                            </p:attrNameLst>
                                          </p:cBhvr>
                                          <p:to>
                                            <p:strVal val="visible"/>
                                          </p:to>
                                        </p:set>
                                        <p:anim calcmode="lin" valueType="num">
                                          <p:cBhvr>
                                            <p:cTn id="189" dur="300" fill="hold"/>
                                            <p:tgtEl>
                                              <p:spTgt spid="35"/>
                                            </p:tgtEl>
                                            <p:attrNameLst>
                                              <p:attrName>ppt_w</p:attrName>
                                            </p:attrNameLst>
                                          </p:cBhvr>
                                          <p:tavLst>
                                            <p:tav tm="0">
                                              <p:val>
                                                <p:fltVal val="0"/>
                                              </p:val>
                                            </p:tav>
                                            <p:tav tm="100000">
                                              <p:val>
                                                <p:strVal val="#ppt_w"/>
                                              </p:val>
                                            </p:tav>
                                          </p:tavLst>
                                        </p:anim>
                                        <p:anim calcmode="lin" valueType="num">
                                          <p:cBhvr>
                                            <p:cTn id="190" dur="300" fill="hold"/>
                                            <p:tgtEl>
                                              <p:spTgt spid="35"/>
                                            </p:tgtEl>
                                            <p:attrNameLst>
                                              <p:attrName>ppt_h</p:attrName>
                                            </p:attrNameLst>
                                          </p:cBhvr>
                                          <p:tavLst>
                                            <p:tav tm="0">
                                              <p:val>
                                                <p:fltVal val="0"/>
                                              </p:val>
                                            </p:tav>
                                            <p:tav tm="100000">
                                              <p:val>
                                                <p:strVal val="#ppt_h"/>
                                              </p:val>
                                            </p:tav>
                                          </p:tavLst>
                                        </p:anim>
                                        <p:animEffect transition="in" filter="fade">
                                          <p:cBhvr>
                                            <p:cTn id="191" dur="300"/>
                                            <p:tgtEl>
                                              <p:spTgt spid="35"/>
                                            </p:tgtEl>
                                          </p:cBhvr>
                                        </p:animEffect>
                                      </p:childTnLst>
                                    </p:cTn>
                                  </p:par>
                                  <p:par>
                                    <p:cTn id="192" presetID="6" presetClass="emph" presetSubtype="0" autoRev="1" fill="hold" grpId="1" nodeType="withEffect">
                                      <p:stCondLst>
                                        <p:cond delay="800"/>
                                      </p:stCondLst>
                                      <p:childTnLst>
                                        <p:animScale>
                                          <p:cBhvr>
                                            <p:cTn id="193" dur="150" fill="hold"/>
                                            <p:tgtEl>
                                              <p:spTgt spid="35"/>
                                            </p:tgtEl>
                                          </p:cBhvr>
                                          <p:by x="110000" y="110000"/>
                                        </p:animScale>
                                      </p:childTnLst>
                                    </p:cTn>
                                  </p:par>
                                  <p:par>
                                    <p:cTn id="194" presetID="2" presetClass="entr" presetSubtype="2" fill="hold" grpId="0" nodeType="withEffect" p14:presetBounceEnd="50000">
                                      <p:stCondLst>
                                        <p:cond delay="800"/>
                                      </p:stCondLst>
                                      <p:childTnLst>
                                        <p:set>
                                          <p:cBhvr>
                                            <p:cTn id="195" dur="1" fill="hold">
                                              <p:stCondLst>
                                                <p:cond delay="0"/>
                                              </p:stCondLst>
                                            </p:cTn>
                                            <p:tgtEl>
                                              <p:spTgt spid="36"/>
                                            </p:tgtEl>
                                            <p:attrNameLst>
                                              <p:attrName>style.visibility</p:attrName>
                                            </p:attrNameLst>
                                          </p:cBhvr>
                                          <p:to>
                                            <p:strVal val="visible"/>
                                          </p:to>
                                        </p:set>
                                        <p:anim calcmode="lin" valueType="num" p14:bounceEnd="50000">
                                          <p:cBhvr additive="base">
                                            <p:cTn id="196"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197" dur="500" fill="hold"/>
                                            <p:tgtEl>
                                              <p:spTgt spid="36"/>
                                            </p:tgtEl>
                                            <p:attrNameLst>
                                              <p:attrName>ppt_y</p:attrName>
                                            </p:attrNameLst>
                                          </p:cBhvr>
                                          <p:tavLst>
                                            <p:tav tm="0">
                                              <p:val>
                                                <p:strVal val="#ppt_y"/>
                                              </p:val>
                                            </p:tav>
                                            <p:tav tm="100000">
                                              <p:val>
                                                <p:strVal val="#ppt_y"/>
                                              </p:val>
                                            </p:tav>
                                          </p:tavLst>
                                        </p:anim>
                                      </p:childTnLst>
                                    </p:cTn>
                                  </p:par>
                                  <p:par>
                                    <p:cTn id="198" presetID="53" presetClass="entr" presetSubtype="16" fill="hold" grpId="0" nodeType="withEffect">
                                      <p:stCondLst>
                                        <p:cond delay="800"/>
                                      </p:stCondLst>
                                      <p:childTnLst>
                                        <p:set>
                                          <p:cBhvr>
                                            <p:cTn id="199" dur="1" fill="hold">
                                              <p:stCondLst>
                                                <p:cond delay="0"/>
                                              </p:stCondLst>
                                            </p:cTn>
                                            <p:tgtEl>
                                              <p:spTgt spid="21"/>
                                            </p:tgtEl>
                                            <p:attrNameLst>
                                              <p:attrName>style.visibility</p:attrName>
                                            </p:attrNameLst>
                                          </p:cBhvr>
                                          <p:to>
                                            <p:strVal val="visible"/>
                                          </p:to>
                                        </p:set>
                                        <p:anim calcmode="lin" valueType="num">
                                          <p:cBhvr>
                                            <p:cTn id="200" dur="300" fill="hold"/>
                                            <p:tgtEl>
                                              <p:spTgt spid="21"/>
                                            </p:tgtEl>
                                            <p:attrNameLst>
                                              <p:attrName>ppt_w</p:attrName>
                                            </p:attrNameLst>
                                          </p:cBhvr>
                                          <p:tavLst>
                                            <p:tav tm="0">
                                              <p:val>
                                                <p:fltVal val="0"/>
                                              </p:val>
                                            </p:tav>
                                            <p:tav tm="100000">
                                              <p:val>
                                                <p:strVal val="#ppt_w"/>
                                              </p:val>
                                            </p:tav>
                                          </p:tavLst>
                                        </p:anim>
                                        <p:anim calcmode="lin" valueType="num">
                                          <p:cBhvr>
                                            <p:cTn id="201" dur="300" fill="hold"/>
                                            <p:tgtEl>
                                              <p:spTgt spid="21"/>
                                            </p:tgtEl>
                                            <p:attrNameLst>
                                              <p:attrName>ppt_h</p:attrName>
                                            </p:attrNameLst>
                                          </p:cBhvr>
                                          <p:tavLst>
                                            <p:tav tm="0">
                                              <p:val>
                                                <p:fltVal val="0"/>
                                              </p:val>
                                            </p:tav>
                                            <p:tav tm="100000">
                                              <p:val>
                                                <p:strVal val="#ppt_h"/>
                                              </p:val>
                                            </p:tav>
                                          </p:tavLst>
                                        </p:anim>
                                        <p:animEffect transition="in" filter="fade">
                                          <p:cBhvr>
                                            <p:cTn id="202" dur="300"/>
                                            <p:tgtEl>
                                              <p:spTgt spid="21"/>
                                            </p:tgtEl>
                                          </p:cBhvr>
                                        </p:animEffect>
                                      </p:childTnLst>
                                    </p:cTn>
                                  </p:par>
                                  <p:par>
                                    <p:cTn id="203" presetID="6" presetClass="emph" presetSubtype="0" autoRev="1" fill="hold" grpId="1" nodeType="withEffect">
                                      <p:stCondLst>
                                        <p:cond delay="1100"/>
                                      </p:stCondLst>
                                      <p:childTnLst>
                                        <p:animScale>
                                          <p:cBhvr>
                                            <p:cTn id="204" dur="150" fill="hold"/>
                                            <p:tgtEl>
                                              <p:spTgt spid="2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10" grpId="0" animBg="1"/>
          <p:bldP spid="10"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p:bldP spid="35" grpId="1"/>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300"/>
                                      </p:stCondLst>
                                      <p:childTnLst>
                                        <p:set>
                                          <p:cBhvr>
                                            <p:cTn id="27" dur="1" fill="hold">
                                              <p:stCondLst>
                                                <p:cond delay="0"/>
                                              </p:stCondLst>
                                            </p:cTn>
                                            <p:tgtEl>
                                              <p:spTgt spid="10"/>
                                            </p:tgtEl>
                                            <p:attrNameLst>
                                              <p:attrName>style.visibility</p:attrName>
                                            </p:attrNameLst>
                                          </p:cBhvr>
                                          <p:to>
                                            <p:strVal val="visible"/>
                                          </p:to>
                                        </p:set>
                                        <p:anim calcmode="lin" valueType="num">
                                          <p:cBhvr>
                                            <p:cTn id="28" dur="300" fill="hold"/>
                                            <p:tgtEl>
                                              <p:spTgt spid="10"/>
                                            </p:tgtEl>
                                            <p:attrNameLst>
                                              <p:attrName>ppt_w</p:attrName>
                                            </p:attrNameLst>
                                          </p:cBhvr>
                                          <p:tavLst>
                                            <p:tav tm="0">
                                              <p:val>
                                                <p:fltVal val="0"/>
                                              </p:val>
                                            </p:tav>
                                            <p:tav tm="100000">
                                              <p:val>
                                                <p:strVal val="#ppt_w"/>
                                              </p:val>
                                            </p:tav>
                                          </p:tavLst>
                                        </p:anim>
                                        <p:anim calcmode="lin" valueType="num">
                                          <p:cBhvr>
                                            <p:cTn id="29" dur="300" fill="hold"/>
                                            <p:tgtEl>
                                              <p:spTgt spid="10"/>
                                            </p:tgtEl>
                                            <p:attrNameLst>
                                              <p:attrName>ppt_h</p:attrName>
                                            </p:attrNameLst>
                                          </p:cBhvr>
                                          <p:tavLst>
                                            <p:tav tm="0">
                                              <p:val>
                                                <p:fltVal val="0"/>
                                              </p:val>
                                            </p:tav>
                                            <p:tav tm="100000">
                                              <p:val>
                                                <p:strVal val="#ppt_h"/>
                                              </p:val>
                                            </p:tav>
                                          </p:tavLst>
                                        </p:anim>
                                        <p:animEffect transition="in" filter="fade">
                                          <p:cBhvr>
                                            <p:cTn id="30" dur="300"/>
                                            <p:tgtEl>
                                              <p:spTgt spid="10"/>
                                            </p:tgtEl>
                                          </p:cBhvr>
                                        </p:animEffect>
                                      </p:childTnLst>
                                    </p:cTn>
                                  </p:par>
                                  <p:par>
                                    <p:cTn id="31" presetID="6" presetClass="emph" presetSubtype="0" autoRev="1" fill="hold" grpId="1" nodeType="withEffect">
                                      <p:stCondLst>
                                        <p:cond delay="600"/>
                                      </p:stCondLst>
                                      <p:childTnLst>
                                        <p:animScale>
                                          <p:cBhvr>
                                            <p:cTn id="32" dur="150" fill="hold"/>
                                            <p:tgtEl>
                                              <p:spTgt spid="10"/>
                                            </p:tgtEl>
                                          </p:cBhvr>
                                          <p:by x="110000" y="110000"/>
                                        </p:animScale>
                                      </p:childTnLst>
                                    </p:cTn>
                                  </p:par>
                                  <p:par>
                                    <p:cTn id="33" presetID="53" presetClass="entr" presetSubtype="16" fill="hold" grpId="0" nodeType="withEffect">
                                      <p:stCondLst>
                                        <p:cond delay="20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par>
                                    <p:cTn id="38" presetID="6" presetClass="emph" presetSubtype="0" autoRev="1" fill="hold" grpId="1" nodeType="withEffect">
                                      <p:stCondLst>
                                        <p:cond delay="500"/>
                                      </p:stCondLst>
                                      <p:childTnLst>
                                        <p:animScale>
                                          <p:cBhvr>
                                            <p:cTn id="39" dur="150" fill="hold"/>
                                            <p:tgtEl>
                                              <p:spTgt spid="7"/>
                                            </p:tgtEl>
                                          </p:cBhvr>
                                          <p:by x="110000" y="110000"/>
                                        </p:animScale>
                                      </p:childTnLst>
                                    </p:cTn>
                                  </p:par>
                                  <p:par>
                                    <p:cTn id="40" presetID="53" presetClass="entr" presetSubtype="16"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300" fill="hold"/>
                                            <p:tgtEl>
                                              <p:spTgt spid="6"/>
                                            </p:tgtEl>
                                            <p:attrNameLst>
                                              <p:attrName>ppt_w</p:attrName>
                                            </p:attrNameLst>
                                          </p:cBhvr>
                                          <p:tavLst>
                                            <p:tav tm="0">
                                              <p:val>
                                                <p:fltVal val="0"/>
                                              </p:val>
                                            </p:tav>
                                            <p:tav tm="100000">
                                              <p:val>
                                                <p:strVal val="#ppt_w"/>
                                              </p:val>
                                            </p:tav>
                                          </p:tavLst>
                                        </p:anim>
                                        <p:anim calcmode="lin" valueType="num">
                                          <p:cBhvr>
                                            <p:cTn id="43" dur="300" fill="hold"/>
                                            <p:tgtEl>
                                              <p:spTgt spid="6"/>
                                            </p:tgtEl>
                                            <p:attrNameLst>
                                              <p:attrName>ppt_h</p:attrName>
                                            </p:attrNameLst>
                                          </p:cBhvr>
                                          <p:tavLst>
                                            <p:tav tm="0">
                                              <p:val>
                                                <p:fltVal val="0"/>
                                              </p:val>
                                            </p:tav>
                                            <p:tav tm="100000">
                                              <p:val>
                                                <p:strVal val="#ppt_h"/>
                                              </p:val>
                                            </p:tav>
                                          </p:tavLst>
                                        </p:anim>
                                        <p:animEffect transition="in" filter="fade">
                                          <p:cBhvr>
                                            <p:cTn id="44" dur="300"/>
                                            <p:tgtEl>
                                              <p:spTgt spid="6"/>
                                            </p:tgtEl>
                                          </p:cBhvr>
                                        </p:animEffect>
                                      </p:childTnLst>
                                    </p:cTn>
                                  </p:par>
                                  <p:par>
                                    <p:cTn id="45" presetID="6" presetClass="emph" presetSubtype="0" autoRev="1" fill="hold" grpId="1" nodeType="withEffect">
                                      <p:stCondLst>
                                        <p:cond delay="300"/>
                                      </p:stCondLst>
                                      <p:childTnLst>
                                        <p:animScale>
                                          <p:cBhvr>
                                            <p:cTn id="46" dur="150" fill="hold"/>
                                            <p:tgtEl>
                                              <p:spTgt spid="6"/>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300" fill="hold"/>
                                            <p:tgtEl>
                                              <p:spTgt spid="16"/>
                                            </p:tgtEl>
                                            <p:attrNameLst>
                                              <p:attrName>ppt_w</p:attrName>
                                            </p:attrNameLst>
                                          </p:cBhvr>
                                          <p:tavLst>
                                            <p:tav tm="0">
                                              <p:val>
                                                <p:fltVal val="0"/>
                                              </p:val>
                                            </p:tav>
                                            <p:tav tm="100000">
                                              <p:val>
                                                <p:strVal val="#ppt_w"/>
                                              </p:val>
                                            </p:tav>
                                          </p:tavLst>
                                        </p:anim>
                                        <p:anim calcmode="lin" valueType="num">
                                          <p:cBhvr>
                                            <p:cTn id="64" dur="300" fill="hold"/>
                                            <p:tgtEl>
                                              <p:spTgt spid="16"/>
                                            </p:tgtEl>
                                            <p:attrNameLst>
                                              <p:attrName>ppt_h</p:attrName>
                                            </p:attrNameLst>
                                          </p:cBhvr>
                                          <p:tavLst>
                                            <p:tav tm="0">
                                              <p:val>
                                                <p:fltVal val="0"/>
                                              </p:val>
                                            </p:tav>
                                            <p:tav tm="100000">
                                              <p:val>
                                                <p:strVal val="#ppt_h"/>
                                              </p:val>
                                            </p:tav>
                                          </p:tavLst>
                                        </p:anim>
                                        <p:animEffect transition="in" filter="fade">
                                          <p:cBhvr>
                                            <p:cTn id="65" dur="300"/>
                                            <p:tgtEl>
                                              <p:spTgt spid="16"/>
                                            </p:tgtEl>
                                          </p:cBhvr>
                                        </p:animEffect>
                                      </p:childTnLst>
                                    </p:cTn>
                                  </p:par>
                                  <p:par>
                                    <p:cTn id="66" presetID="6" presetClass="emph" presetSubtype="0" autoRev="1" fill="hold" grpId="1" nodeType="withEffect">
                                      <p:stCondLst>
                                        <p:cond delay="300"/>
                                      </p:stCondLst>
                                      <p:childTnLst>
                                        <p:animScale>
                                          <p:cBhvr>
                                            <p:cTn id="67" dur="150" fill="hold"/>
                                            <p:tgtEl>
                                              <p:spTgt spid="16"/>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p:cTn id="70" dur="300" fill="hold"/>
                                            <p:tgtEl>
                                              <p:spTgt spid="17"/>
                                            </p:tgtEl>
                                            <p:attrNameLst>
                                              <p:attrName>ppt_w</p:attrName>
                                            </p:attrNameLst>
                                          </p:cBhvr>
                                          <p:tavLst>
                                            <p:tav tm="0">
                                              <p:val>
                                                <p:fltVal val="0"/>
                                              </p:val>
                                            </p:tav>
                                            <p:tav tm="100000">
                                              <p:val>
                                                <p:strVal val="#ppt_w"/>
                                              </p:val>
                                            </p:tav>
                                          </p:tavLst>
                                        </p:anim>
                                        <p:anim calcmode="lin" valueType="num">
                                          <p:cBhvr>
                                            <p:cTn id="71" dur="300" fill="hold"/>
                                            <p:tgtEl>
                                              <p:spTgt spid="17"/>
                                            </p:tgtEl>
                                            <p:attrNameLst>
                                              <p:attrName>ppt_h</p:attrName>
                                            </p:attrNameLst>
                                          </p:cBhvr>
                                          <p:tavLst>
                                            <p:tav tm="0">
                                              <p:val>
                                                <p:fltVal val="0"/>
                                              </p:val>
                                            </p:tav>
                                            <p:tav tm="100000">
                                              <p:val>
                                                <p:strVal val="#ppt_h"/>
                                              </p:val>
                                            </p:tav>
                                          </p:tavLst>
                                        </p:anim>
                                        <p:animEffect transition="in" filter="fade">
                                          <p:cBhvr>
                                            <p:cTn id="72" dur="300"/>
                                            <p:tgtEl>
                                              <p:spTgt spid="17"/>
                                            </p:tgtEl>
                                          </p:cBhvr>
                                        </p:animEffect>
                                      </p:childTnLst>
                                    </p:cTn>
                                  </p:par>
                                  <p:par>
                                    <p:cTn id="73" presetID="6" presetClass="emph" presetSubtype="0" autoRev="1" fill="hold" grpId="1" nodeType="withEffect">
                                      <p:stCondLst>
                                        <p:cond delay="300"/>
                                      </p:stCondLst>
                                      <p:childTnLst>
                                        <p:animScale>
                                          <p:cBhvr>
                                            <p:cTn id="74" dur="150" fill="hold"/>
                                            <p:tgtEl>
                                              <p:spTgt spid="17"/>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300" fill="hold"/>
                                            <p:tgtEl>
                                              <p:spTgt spid="15"/>
                                            </p:tgtEl>
                                            <p:attrNameLst>
                                              <p:attrName>ppt_w</p:attrName>
                                            </p:attrNameLst>
                                          </p:cBhvr>
                                          <p:tavLst>
                                            <p:tav tm="0">
                                              <p:val>
                                                <p:fltVal val="0"/>
                                              </p:val>
                                            </p:tav>
                                            <p:tav tm="100000">
                                              <p:val>
                                                <p:strVal val="#ppt_w"/>
                                              </p:val>
                                            </p:tav>
                                          </p:tavLst>
                                        </p:anim>
                                        <p:anim calcmode="lin" valueType="num">
                                          <p:cBhvr>
                                            <p:cTn id="78" dur="300" fill="hold"/>
                                            <p:tgtEl>
                                              <p:spTgt spid="15"/>
                                            </p:tgtEl>
                                            <p:attrNameLst>
                                              <p:attrName>ppt_h</p:attrName>
                                            </p:attrNameLst>
                                          </p:cBhvr>
                                          <p:tavLst>
                                            <p:tav tm="0">
                                              <p:val>
                                                <p:fltVal val="0"/>
                                              </p:val>
                                            </p:tav>
                                            <p:tav tm="100000">
                                              <p:val>
                                                <p:strVal val="#ppt_h"/>
                                              </p:val>
                                            </p:tav>
                                          </p:tavLst>
                                        </p:anim>
                                        <p:animEffect transition="in" filter="fade">
                                          <p:cBhvr>
                                            <p:cTn id="79" dur="300"/>
                                            <p:tgtEl>
                                              <p:spTgt spid="15"/>
                                            </p:tgtEl>
                                          </p:cBhvr>
                                        </p:animEffect>
                                      </p:childTnLst>
                                    </p:cTn>
                                  </p:par>
                                  <p:par>
                                    <p:cTn id="80" presetID="6" presetClass="emph" presetSubtype="0" autoRev="1" fill="hold" grpId="1" nodeType="withEffect">
                                      <p:stCondLst>
                                        <p:cond delay="300"/>
                                      </p:stCondLst>
                                      <p:childTnLst>
                                        <p:animScale>
                                          <p:cBhvr>
                                            <p:cTn id="81" dur="150" fill="hold"/>
                                            <p:tgtEl>
                                              <p:spTgt spid="15"/>
                                            </p:tgtEl>
                                          </p:cBhvr>
                                          <p:by x="110000" y="110000"/>
                                        </p:animScale>
                                      </p:childTnLst>
                                    </p:cTn>
                                  </p:par>
                                  <p:par>
                                    <p:cTn id="82" presetID="53" presetClass="entr" presetSubtype="16" fill="hold" grpId="0" nodeType="withEffect">
                                      <p:stCondLst>
                                        <p:cond delay="200"/>
                                      </p:stCondLst>
                                      <p:childTnLst>
                                        <p:set>
                                          <p:cBhvr>
                                            <p:cTn id="83" dur="1" fill="hold">
                                              <p:stCondLst>
                                                <p:cond delay="0"/>
                                              </p:stCondLst>
                                            </p:cTn>
                                            <p:tgtEl>
                                              <p:spTgt spid="18"/>
                                            </p:tgtEl>
                                            <p:attrNameLst>
                                              <p:attrName>style.visibility</p:attrName>
                                            </p:attrNameLst>
                                          </p:cBhvr>
                                          <p:to>
                                            <p:strVal val="visible"/>
                                          </p:to>
                                        </p:set>
                                        <p:anim calcmode="lin" valueType="num">
                                          <p:cBhvr>
                                            <p:cTn id="84" dur="300" fill="hold"/>
                                            <p:tgtEl>
                                              <p:spTgt spid="18"/>
                                            </p:tgtEl>
                                            <p:attrNameLst>
                                              <p:attrName>ppt_w</p:attrName>
                                            </p:attrNameLst>
                                          </p:cBhvr>
                                          <p:tavLst>
                                            <p:tav tm="0">
                                              <p:val>
                                                <p:fltVal val="0"/>
                                              </p:val>
                                            </p:tav>
                                            <p:tav tm="100000">
                                              <p:val>
                                                <p:strVal val="#ppt_w"/>
                                              </p:val>
                                            </p:tav>
                                          </p:tavLst>
                                        </p:anim>
                                        <p:anim calcmode="lin" valueType="num">
                                          <p:cBhvr>
                                            <p:cTn id="85" dur="300" fill="hold"/>
                                            <p:tgtEl>
                                              <p:spTgt spid="18"/>
                                            </p:tgtEl>
                                            <p:attrNameLst>
                                              <p:attrName>ppt_h</p:attrName>
                                            </p:attrNameLst>
                                          </p:cBhvr>
                                          <p:tavLst>
                                            <p:tav tm="0">
                                              <p:val>
                                                <p:fltVal val="0"/>
                                              </p:val>
                                            </p:tav>
                                            <p:tav tm="100000">
                                              <p:val>
                                                <p:strVal val="#ppt_h"/>
                                              </p:val>
                                            </p:tav>
                                          </p:tavLst>
                                        </p:anim>
                                        <p:animEffect transition="in" filter="fade">
                                          <p:cBhvr>
                                            <p:cTn id="86" dur="300"/>
                                            <p:tgtEl>
                                              <p:spTgt spid="18"/>
                                            </p:tgtEl>
                                          </p:cBhvr>
                                        </p:animEffect>
                                      </p:childTnLst>
                                    </p:cTn>
                                  </p:par>
                                  <p:par>
                                    <p:cTn id="87" presetID="6" presetClass="emph" presetSubtype="0" autoRev="1" fill="hold" grpId="1" nodeType="withEffect">
                                      <p:stCondLst>
                                        <p:cond delay="500"/>
                                      </p:stCondLst>
                                      <p:childTnLst>
                                        <p:animScale>
                                          <p:cBhvr>
                                            <p:cTn id="88" dur="150" fill="hold"/>
                                            <p:tgtEl>
                                              <p:spTgt spid="18"/>
                                            </p:tgtEl>
                                          </p:cBhvr>
                                          <p:by x="110000" y="110000"/>
                                        </p:animScale>
                                      </p:childTnLst>
                                    </p:cTn>
                                  </p:par>
                                  <p:par>
                                    <p:cTn id="89" presetID="53" presetClass="entr" presetSubtype="16" fill="hold" grpId="0" nodeType="withEffect">
                                      <p:stCondLst>
                                        <p:cond delay="60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900"/>
                                      </p:stCondLst>
                                      <p:childTnLst>
                                        <p:animScale>
                                          <p:cBhvr>
                                            <p:cTn id="95" dur="150" fill="hold"/>
                                            <p:tgtEl>
                                              <p:spTgt spid="20"/>
                                            </p:tgtEl>
                                          </p:cBhvr>
                                          <p:by x="110000" y="110000"/>
                                        </p:animScale>
                                      </p:childTnLst>
                                    </p:cTn>
                                  </p:par>
                                  <p:par>
                                    <p:cTn id="96" presetID="53" presetClass="entr" presetSubtype="16" fill="hold" grpId="0" nodeType="withEffect">
                                      <p:stCondLst>
                                        <p:cond delay="200"/>
                                      </p:stCondLst>
                                      <p:childTnLst>
                                        <p:set>
                                          <p:cBhvr>
                                            <p:cTn id="97" dur="1" fill="hold">
                                              <p:stCondLst>
                                                <p:cond delay="0"/>
                                              </p:stCondLst>
                                            </p:cTn>
                                            <p:tgtEl>
                                              <p:spTgt spid="34"/>
                                            </p:tgtEl>
                                            <p:attrNameLst>
                                              <p:attrName>style.visibility</p:attrName>
                                            </p:attrNameLst>
                                          </p:cBhvr>
                                          <p:to>
                                            <p:strVal val="visible"/>
                                          </p:to>
                                        </p:set>
                                        <p:anim calcmode="lin" valueType="num">
                                          <p:cBhvr>
                                            <p:cTn id="98" dur="300" fill="hold"/>
                                            <p:tgtEl>
                                              <p:spTgt spid="34"/>
                                            </p:tgtEl>
                                            <p:attrNameLst>
                                              <p:attrName>ppt_w</p:attrName>
                                            </p:attrNameLst>
                                          </p:cBhvr>
                                          <p:tavLst>
                                            <p:tav tm="0">
                                              <p:val>
                                                <p:fltVal val="0"/>
                                              </p:val>
                                            </p:tav>
                                            <p:tav tm="100000">
                                              <p:val>
                                                <p:strVal val="#ppt_w"/>
                                              </p:val>
                                            </p:tav>
                                          </p:tavLst>
                                        </p:anim>
                                        <p:anim calcmode="lin" valueType="num">
                                          <p:cBhvr>
                                            <p:cTn id="99" dur="300" fill="hold"/>
                                            <p:tgtEl>
                                              <p:spTgt spid="34"/>
                                            </p:tgtEl>
                                            <p:attrNameLst>
                                              <p:attrName>ppt_h</p:attrName>
                                            </p:attrNameLst>
                                          </p:cBhvr>
                                          <p:tavLst>
                                            <p:tav tm="0">
                                              <p:val>
                                                <p:fltVal val="0"/>
                                              </p:val>
                                            </p:tav>
                                            <p:tav tm="100000">
                                              <p:val>
                                                <p:strVal val="#ppt_h"/>
                                              </p:val>
                                            </p:tav>
                                          </p:tavLst>
                                        </p:anim>
                                        <p:animEffect transition="in" filter="fade">
                                          <p:cBhvr>
                                            <p:cTn id="100" dur="300"/>
                                            <p:tgtEl>
                                              <p:spTgt spid="34"/>
                                            </p:tgtEl>
                                          </p:cBhvr>
                                        </p:animEffect>
                                      </p:childTnLst>
                                    </p:cTn>
                                  </p:par>
                                  <p:par>
                                    <p:cTn id="101" presetID="6" presetClass="emph" presetSubtype="0" autoRev="1" fill="hold" grpId="1" nodeType="withEffect">
                                      <p:stCondLst>
                                        <p:cond delay="500"/>
                                      </p:stCondLst>
                                      <p:childTnLst>
                                        <p:animScale>
                                          <p:cBhvr>
                                            <p:cTn id="102" dur="150" fill="hold"/>
                                            <p:tgtEl>
                                              <p:spTgt spid="34"/>
                                            </p:tgtEl>
                                          </p:cBhvr>
                                          <p:by x="110000" y="110000"/>
                                        </p:animScale>
                                      </p:childTnLst>
                                    </p:cTn>
                                  </p:par>
                                  <p:par>
                                    <p:cTn id="103" presetID="53" presetClass="entr" presetSubtype="16"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anim calcmode="lin" valueType="num">
                                          <p:cBhvr>
                                            <p:cTn id="105" dur="300" fill="hold"/>
                                            <p:tgtEl>
                                              <p:spTgt spid="14"/>
                                            </p:tgtEl>
                                            <p:attrNameLst>
                                              <p:attrName>ppt_w</p:attrName>
                                            </p:attrNameLst>
                                          </p:cBhvr>
                                          <p:tavLst>
                                            <p:tav tm="0">
                                              <p:val>
                                                <p:fltVal val="0"/>
                                              </p:val>
                                            </p:tav>
                                            <p:tav tm="100000">
                                              <p:val>
                                                <p:strVal val="#ppt_w"/>
                                              </p:val>
                                            </p:tav>
                                          </p:tavLst>
                                        </p:anim>
                                        <p:anim calcmode="lin" valueType="num">
                                          <p:cBhvr>
                                            <p:cTn id="106" dur="300" fill="hold"/>
                                            <p:tgtEl>
                                              <p:spTgt spid="14"/>
                                            </p:tgtEl>
                                            <p:attrNameLst>
                                              <p:attrName>ppt_h</p:attrName>
                                            </p:attrNameLst>
                                          </p:cBhvr>
                                          <p:tavLst>
                                            <p:tav tm="0">
                                              <p:val>
                                                <p:fltVal val="0"/>
                                              </p:val>
                                            </p:tav>
                                            <p:tav tm="100000">
                                              <p:val>
                                                <p:strVal val="#ppt_h"/>
                                              </p:val>
                                            </p:tav>
                                          </p:tavLst>
                                        </p:anim>
                                        <p:animEffect transition="in" filter="fade">
                                          <p:cBhvr>
                                            <p:cTn id="107" dur="300"/>
                                            <p:tgtEl>
                                              <p:spTgt spid="14"/>
                                            </p:tgtEl>
                                          </p:cBhvr>
                                        </p:animEffect>
                                      </p:childTnLst>
                                    </p:cTn>
                                  </p:par>
                                  <p:par>
                                    <p:cTn id="108" presetID="6" presetClass="emph" presetSubtype="0" autoRev="1" fill="hold" grpId="1" nodeType="withEffect">
                                      <p:stCondLst>
                                        <p:cond delay="300"/>
                                      </p:stCondLst>
                                      <p:childTnLst>
                                        <p:animScale>
                                          <p:cBhvr>
                                            <p:cTn id="109" dur="150" fill="hold"/>
                                            <p:tgtEl>
                                              <p:spTgt spid="14"/>
                                            </p:tgtEl>
                                          </p:cBhvr>
                                          <p:by x="110000" y="110000"/>
                                        </p:animScale>
                                      </p:childTnLst>
                                    </p:cTn>
                                  </p:par>
                                  <p:par>
                                    <p:cTn id="110" presetID="53" presetClass="entr" presetSubtype="16" fill="hold" grpId="0" nodeType="withEffect">
                                      <p:stCondLst>
                                        <p:cond delay="400"/>
                                      </p:stCondLst>
                                      <p:childTnLst>
                                        <p:set>
                                          <p:cBhvr>
                                            <p:cTn id="111" dur="1" fill="hold">
                                              <p:stCondLst>
                                                <p:cond delay="0"/>
                                              </p:stCondLst>
                                            </p:cTn>
                                            <p:tgtEl>
                                              <p:spTgt spid="31"/>
                                            </p:tgtEl>
                                            <p:attrNameLst>
                                              <p:attrName>style.visibility</p:attrName>
                                            </p:attrNameLst>
                                          </p:cBhvr>
                                          <p:to>
                                            <p:strVal val="visible"/>
                                          </p:to>
                                        </p:set>
                                        <p:anim calcmode="lin" valueType="num">
                                          <p:cBhvr>
                                            <p:cTn id="112" dur="300" fill="hold"/>
                                            <p:tgtEl>
                                              <p:spTgt spid="31"/>
                                            </p:tgtEl>
                                            <p:attrNameLst>
                                              <p:attrName>ppt_w</p:attrName>
                                            </p:attrNameLst>
                                          </p:cBhvr>
                                          <p:tavLst>
                                            <p:tav tm="0">
                                              <p:val>
                                                <p:fltVal val="0"/>
                                              </p:val>
                                            </p:tav>
                                            <p:tav tm="100000">
                                              <p:val>
                                                <p:strVal val="#ppt_w"/>
                                              </p:val>
                                            </p:tav>
                                          </p:tavLst>
                                        </p:anim>
                                        <p:anim calcmode="lin" valueType="num">
                                          <p:cBhvr>
                                            <p:cTn id="113" dur="300" fill="hold"/>
                                            <p:tgtEl>
                                              <p:spTgt spid="31"/>
                                            </p:tgtEl>
                                            <p:attrNameLst>
                                              <p:attrName>ppt_h</p:attrName>
                                            </p:attrNameLst>
                                          </p:cBhvr>
                                          <p:tavLst>
                                            <p:tav tm="0">
                                              <p:val>
                                                <p:fltVal val="0"/>
                                              </p:val>
                                            </p:tav>
                                            <p:tav tm="100000">
                                              <p:val>
                                                <p:strVal val="#ppt_h"/>
                                              </p:val>
                                            </p:tav>
                                          </p:tavLst>
                                        </p:anim>
                                        <p:animEffect transition="in" filter="fade">
                                          <p:cBhvr>
                                            <p:cTn id="114" dur="300"/>
                                            <p:tgtEl>
                                              <p:spTgt spid="31"/>
                                            </p:tgtEl>
                                          </p:cBhvr>
                                        </p:animEffect>
                                      </p:childTnLst>
                                    </p:cTn>
                                  </p:par>
                                  <p:par>
                                    <p:cTn id="115" presetID="6" presetClass="emph" presetSubtype="0" autoRev="1" fill="hold" grpId="1" nodeType="withEffect">
                                      <p:stCondLst>
                                        <p:cond delay="700"/>
                                      </p:stCondLst>
                                      <p:childTnLst>
                                        <p:animScale>
                                          <p:cBhvr>
                                            <p:cTn id="116" dur="150" fill="hold"/>
                                            <p:tgtEl>
                                              <p:spTgt spid="31"/>
                                            </p:tgtEl>
                                          </p:cBhvr>
                                          <p:by x="110000" y="110000"/>
                                        </p:animScale>
                                      </p:childTnLst>
                                    </p:cTn>
                                  </p:par>
                                  <p:par>
                                    <p:cTn id="117" presetID="53" presetClass="entr" presetSubtype="16" fill="hold" grpId="0" nodeType="withEffect">
                                      <p:stCondLst>
                                        <p:cond delay="100"/>
                                      </p:stCondLst>
                                      <p:childTnLst>
                                        <p:set>
                                          <p:cBhvr>
                                            <p:cTn id="118" dur="1" fill="hold">
                                              <p:stCondLst>
                                                <p:cond delay="0"/>
                                              </p:stCondLst>
                                            </p:cTn>
                                            <p:tgtEl>
                                              <p:spTgt spid="32"/>
                                            </p:tgtEl>
                                            <p:attrNameLst>
                                              <p:attrName>style.visibility</p:attrName>
                                            </p:attrNameLst>
                                          </p:cBhvr>
                                          <p:to>
                                            <p:strVal val="visible"/>
                                          </p:to>
                                        </p:set>
                                        <p:anim calcmode="lin" valueType="num">
                                          <p:cBhvr>
                                            <p:cTn id="119" dur="300" fill="hold"/>
                                            <p:tgtEl>
                                              <p:spTgt spid="32"/>
                                            </p:tgtEl>
                                            <p:attrNameLst>
                                              <p:attrName>ppt_w</p:attrName>
                                            </p:attrNameLst>
                                          </p:cBhvr>
                                          <p:tavLst>
                                            <p:tav tm="0">
                                              <p:val>
                                                <p:fltVal val="0"/>
                                              </p:val>
                                            </p:tav>
                                            <p:tav tm="100000">
                                              <p:val>
                                                <p:strVal val="#ppt_w"/>
                                              </p:val>
                                            </p:tav>
                                          </p:tavLst>
                                        </p:anim>
                                        <p:anim calcmode="lin" valueType="num">
                                          <p:cBhvr>
                                            <p:cTn id="120" dur="300" fill="hold"/>
                                            <p:tgtEl>
                                              <p:spTgt spid="32"/>
                                            </p:tgtEl>
                                            <p:attrNameLst>
                                              <p:attrName>ppt_h</p:attrName>
                                            </p:attrNameLst>
                                          </p:cBhvr>
                                          <p:tavLst>
                                            <p:tav tm="0">
                                              <p:val>
                                                <p:fltVal val="0"/>
                                              </p:val>
                                            </p:tav>
                                            <p:tav tm="100000">
                                              <p:val>
                                                <p:strVal val="#ppt_h"/>
                                              </p:val>
                                            </p:tav>
                                          </p:tavLst>
                                        </p:anim>
                                        <p:animEffect transition="in" filter="fade">
                                          <p:cBhvr>
                                            <p:cTn id="121" dur="300"/>
                                            <p:tgtEl>
                                              <p:spTgt spid="32"/>
                                            </p:tgtEl>
                                          </p:cBhvr>
                                        </p:animEffect>
                                      </p:childTnLst>
                                    </p:cTn>
                                  </p:par>
                                  <p:par>
                                    <p:cTn id="122" presetID="6" presetClass="emph" presetSubtype="0" autoRev="1" fill="hold" grpId="1" nodeType="withEffect">
                                      <p:stCondLst>
                                        <p:cond delay="400"/>
                                      </p:stCondLst>
                                      <p:childTnLst>
                                        <p:animScale>
                                          <p:cBhvr>
                                            <p:cTn id="123" dur="150" fill="hold"/>
                                            <p:tgtEl>
                                              <p:spTgt spid="32"/>
                                            </p:tgtEl>
                                          </p:cBhvr>
                                          <p:by x="110000" y="110000"/>
                                        </p:animScale>
                                      </p:childTnLst>
                                    </p:cTn>
                                  </p:par>
                                  <p:par>
                                    <p:cTn id="124" presetID="53" presetClass="entr" presetSubtype="16" fill="hold" grpId="0" nodeType="withEffect">
                                      <p:stCondLst>
                                        <p:cond delay="300"/>
                                      </p:stCondLst>
                                      <p:childTnLst>
                                        <p:set>
                                          <p:cBhvr>
                                            <p:cTn id="125" dur="1" fill="hold">
                                              <p:stCondLst>
                                                <p:cond delay="0"/>
                                              </p:stCondLst>
                                            </p:cTn>
                                            <p:tgtEl>
                                              <p:spTgt spid="22"/>
                                            </p:tgtEl>
                                            <p:attrNameLst>
                                              <p:attrName>style.visibility</p:attrName>
                                            </p:attrNameLst>
                                          </p:cBhvr>
                                          <p:to>
                                            <p:strVal val="visible"/>
                                          </p:to>
                                        </p:set>
                                        <p:anim calcmode="lin" valueType="num">
                                          <p:cBhvr>
                                            <p:cTn id="126" dur="300" fill="hold"/>
                                            <p:tgtEl>
                                              <p:spTgt spid="22"/>
                                            </p:tgtEl>
                                            <p:attrNameLst>
                                              <p:attrName>ppt_w</p:attrName>
                                            </p:attrNameLst>
                                          </p:cBhvr>
                                          <p:tavLst>
                                            <p:tav tm="0">
                                              <p:val>
                                                <p:fltVal val="0"/>
                                              </p:val>
                                            </p:tav>
                                            <p:tav tm="100000">
                                              <p:val>
                                                <p:strVal val="#ppt_w"/>
                                              </p:val>
                                            </p:tav>
                                          </p:tavLst>
                                        </p:anim>
                                        <p:anim calcmode="lin" valueType="num">
                                          <p:cBhvr>
                                            <p:cTn id="127" dur="300" fill="hold"/>
                                            <p:tgtEl>
                                              <p:spTgt spid="22"/>
                                            </p:tgtEl>
                                            <p:attrNameLst>
                                              <p:attrName>ppt_h</p:attrName>
                                            </p:attrNameLst>
                                          </p:cBhvr>
                                          <p:tavLst>
                                            <p:tav tm="0">
                                              <p:val>
                                                <p:fltVal val="0"/>
                                              </p:val>
                                            </p:tav>
                                            <p:tav tm="100000">
                                              <p:val>
                                                <p:strVal val="#ppt_h"/>
                                              </p:val>
                                            </p:tav>
                                          </p:tavLst>
                                        </p:anim>
                                        <p:animEffect transition="in" filter="fade">
                                          <p:cBhvr>
                                            <p:cTn id="128" dur="300"/>
                                            <p:tgtEl>
                                              <p:spTgt spid="22"/>
                                            </p:tgtEl>
                                          </p:cBhvr>
                                        </p:animEffect>
                                      </p:childTnLst>
                                    </p:cTn>
                                  </p:par>
                                  <p:par>
                                    <p:cTn id="129" presetID="6" presetClass="emph" presetSubtype="0" autoRev="1" fill="hold" grpId="1" nodeType="withEffect">
                                      <p:stCondLst>
                                        <p:cond delay="600"/>
                                      </p:stCondLst>
                                      <p:childTnLst>
                                        <p:animScale>
                                          <p:cBhvr>
                                            <p:cTn id="130" dur="150" fill="hold"/>
                                            <p:tgtEl>
                                              <p:spTgt spid="22"/>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300" fill="hold"/>
                                            <p:tgtEl>
                                              <p:spTgt spid="33"/>
                                            </p:tgtEl>
                                            <p:attrNameLst>
                                              <p:attrName>ppt_w</p:attrName>
                                            </p:attrNameLst>
                                          </p:cBhvr>
                                          <p:tavLst>
                                            <p:tav tm="0">
                                              <p:val>
                                                <p:fltVal val="0"/>
                                              </p:val>
                                            </p:tav>
                                            <p:tav tm="100000">
                                              <p:val>
                                                <p:strVal val="#ppt_w"/>
                                              </p:val>
                                            </p:tav>
                                          </p:tavLst>
                                        </p:anim>
                                        <p:anim calcmode="lin" valueType="num">
                                          <p:cBhvr>
                                            <p:cTn id="134" dur="300" fill="hold"/>
                                            <p:tgtEl>
                                              <p:spTgt spid="33"/>
                                            </p:tgtEl>
                                            <p:attrNameLst>
                                              <p:attrName>ppt_h</p:attrName>
                                            </p:attrNameLst>
                                          </p:cBhvr>
                                          <p:tavLst>
                                            <p:tav tm="0">
                                              <p:val>
                                                <p:fltVal val="0"/>
                                              </p:val>
                                            </p:tav>
                                            <p:tav tm="100000">
                                              <p:val>
                                                <p:strVal val="#ppt_h"/>
                                              </p:val>
                                            </p:tav>
                                          </p:tavLst>
                                        </p:anim>
                                        <p:animEffect transition="in" filter="fade">
                                          <p:cBhvr>
                                            <p:cTn id="135" dur="300"/>
                                            <p:tgtEl>
                                              <p:spTgt spid="33"/>
                                            </p:tgtEl>
                                          </p:cBhvr>
                                        </p:animEffect>
                                      </p:childTnLst>
                                    </p:cTn>
                                  </p:par>
                                  <p:par>
                                    <p:cTn id="136" presetID="6" presetClass="emph" presetSubtype="0" autoRev="1" fill="hold" grpId="1" nodeType="withEffect">
                                      <p:stCondLst>
                                        <p:cond delay="300"/>
                                      </p:stCondLst>
                                      <p:childTnLst>
                                        <p:animScale>
                                          <p:cBhvr>
                                            <p:cTn id="137" dur="150" fill="hold"/>
                                            <p:tgtEl>
                                              <p:spTgt spid="33"/>
                                            </p:tgtEl>
                                          </p:cBhvr>
                                          <p:by x="110000" y="110000"/>
                                        </p:animScale>
                                      </p:childTnLst>
                                    </p:cTn>
                                  </p:par>
                                  <p:par>
                                    <p:cTn id="138" presetID="53" presetClass="entr" presetSubtype="16" fill="hold" grpId="0" nodeType="withEffect">
                                      <p:stCondLst>
                                        <p:cond delay="200"/>
                                      </p:stCondLst>
                                      <p:childTnLst>
                                        <p:set>
                                          <p:cBhvr>
                                            <p:cTn id="139" dur="1" fill="hold">
                                              <p:stCondLst>
                                                <p:cond delay="0"/>
                                              </p:stCondLst>
                                            </p:cTn>
                                            <p:tgtEl>
                                              <p:spTgt spid="23"/>
                                            </p:tgtEl>
                                            <p:attrNameLst>
                                              <p:attrName>style.visibility</p:attrName>
                                            </p:attrNameLst>
                                          </p:cBhvr>
                                          <p:to>
                                            <p:strVal val="visible"/>
                                          </p:to>
                                        </p:set>
                                        <p:anim calcmode="lin" valueType="num">
                                          <p:cBhvr>
                                            <p:cTn id="140" dur="300" fill="hold"/>
                                            <p:tgtEl>
                                              <p:spTgt spid="23"/>
                                            </p:tgtEl>
                                            <p:attrNameLst>
                                              <p:attrName>ppt_w</p:attrName>
                                            </p:attrNameLst>
                                          </p:cBhvr>
                                          <p:tavLst>
                                            <p:tav tm="0">
                                              <p:val>
                                                <p:fltVal val="0"/>
                                              </p:val>
                                            </p:tav>
                                            <p:tav tm="100000">
                                              <p:val>
                                                <p:strVal val="#ppt_w"/>
                                              </p:val>
                                            </p:tav>
                                          </p:tavLst>
                                        </p:anim>
                                        <p:anim calcmode="lin" valueType="num">
                                          <p:cBhvr>
                                            <p:cTn id="141" dur="300" fill="hold"/>
                                            <p:tgtEl>
                                              <p:spTgt spid="23"/>
                                            </p:tgtEl>
                                            <p:attrNameLst>
                                              <p:attrName>ppt_h</p:attrName>
                                            </p:attrNameLst>
                                          </p:cBhvr>
                                          <p:tavLst>
                                            <p:tav tm="0">
                                              <p:val>
                                                <p:fltVal val="0"/>
                                              </p:val>
                                            </p:tav>
                                            <p:tav tm="100000">
                                              <p:val>
                                                <p:strVal val="#ppt_h"/>
                                              </p:val>
                                            </p:tav>
                                          </p:tavLst>
                                        </p:anim>
                                        <p:animEffect transition="in" filter="fade">
                                          <p:cBhvr>
                                            <p:cTn id="142" dur="300"/>
                                            <p:tgtEl>
                                              <p:spTgt spid="23"/>
                                            </p:tgtEl>
                                          </p:cBhvr>
                                        </p:animEffect>
                                      </p:childTnLst>
                                    </p:cTn>
                                  </p:par>
                                  <p:par>
                                    <p:cTn id="143" presetID="6" presetClass="emph" presetSubtype="0" autoRev="1" fill="hold" grpId="1" nodeType="withEffect">
                                      <p:stCondLst>
                                        <p:cond delay="500"/>
                                      </p:stCondLst>
                                      <p:childTnLst>
                                        <p:animScale>
                                          <p:cBhvr>
                                            <p:cTn id="144" dur="150" fill="hold"/>
                                            <p:tgtEl>
                                              <p:spTgt spid="23"/>
                                            </p:tgtEl>
                                          </p:cBhvr>
                                          <p:by x="110000" y="110000"/>
                                        </p:animScale>
                                      </p:childTnLst>
                                    </p:cTn>
                                  </p:par>
                                  <p:par>
                                    <p:cTn id="145" presetID="53" presetClass="entr" presetSubtype="16" fill="hold" grpId="0" nodeType="withEffect">
                                      <p:stCondLst>
                                        <p:cond delay="600"/>
                                      </p:stCondLst>
                                      <p:childTnLst>
                                        <p:set>
                                          <p:cBhvr>
                                            <p:cTn id="146" dur="1" fill="hold">
                                              <p:stCondLst>
                                                <p:cond delay="0"/>
                                              </p:stCondLst>
                                            </p:cTn>
                                            <p:tgtEl>
                                              <p:spTgt spid="24"/>
                                            </p:tgtEl>
                                            <p:attrNameLst>
                                              <p:attrName>style.visibility</p:attrName>
                                            </p:attrNameLst>
                                          </p:cBhvr>
                                          <p:to>
                                            <p:strVal val="visible"/>
                                          </p:to>
                                        </p:set>
                                        <p:anim calcmode="lin" valueType="num">
                                          <p:cBhvr>
                                            <p:cTn id="147" dur="300" fill="hold"/>
                                            <p:tgtEl>
                                              <p:spTgt spid="24"/>
                                            </p:tgtEl>
                                            <p:attrNameLst>
                                              <p:attrName>ppt_w</p:attrName>
                                            </p:attrNameLst>
                                          </p:cBhvr>
                                          <p:tavLst>
                                            <p:tav tm="0">
                                              <p:val>
                                                <p:fltVal val="0"/>
                                              </p:val>
                                            </p:tav>
                                            <p:tav tm="100000">
                                              <p:val>
                                                <p:strVal val="#ppt_w"/>
                                              </p:val>
                                            </p:tav>
                                          </p:tavLst>
                                        </p:anim>
                                        <p:anim calcmode="lin" valueType="num">
                                          <p:cBhvr>
                                            <p:cTn id="148" dur="300" fill="hold"/>
                                            <p:tgtEl>
                                              <p:spTgt spid="24"/>
                                            </p:tgtEl>
                                            <p:attrNameLst>
                                              <p:attrName>ppt_h</p:attrName>
                                            </p:attrNameLst>
                                          </p:cBhvr>
                                          <p:tavLst>
                                            <p:tav tm="0">
                                              <p:val>
                                                <p:fltVal val="0"/>
                                              </p:val>
                                            </p:tav>
                                            <p:tav tm="100000">
                                              <p:val>
                                                <p:strVal val="#ppt_h"/>
                                              </p:val>
                                            </p:tav>
                                          </p:tavLst>
                                        </p:anim>
                                        <p:animEffect transition="in" filter="fade">
                                          <p:cBhvr>
                                            <p:cTn id="149" dur="300"/>
                                            <p:tgtEl>
                                              <p:spTgt spid="24"/>
                                            </p:tgtEl>
                                          </p:cBhvr>
                                        </p:animEffect>
                                      </p:childTnLst>
                                    </p:cTn>
                                  </p:par>
                                  <p:par>
                                    <p:cTn id="150" presetID="6" presetClass="emph" presetSubtype="0" autoRev="1" fill="hold" grpId="1" nodeType="withEffect">
                                      <p:stCondLst>
                                        <p:cond delay="900"/>
                                      </p:stCondLst>
                                      <p:childTnLst>
                                        <p:animScale>
                                          <p:cBhvr>
                                            <p:cTn id="151" dur="150" fill="hold"/>
                                            <p:tgtEl>
                                              <p:spTgt spid="24"/>
                                            </p:tgtEl>
                                          </p:cBhvr>
                                          <p:by x="110000" y="110000"/>
                                        </p:animScale>
                                      </p:childTnLst>
                                    </p:cTn>
                                  </p:par>
                                  <p:par>
                                    <p:cTn id="152" presetID="53" presetClass="entr" presetSubtype="16" fill="hold" grpId="0" nodeType="withEffect">
                                      <p:stCondLst>
                                        <p:cond delay="100"/>
                                      </p:stCondLst>
                                      <p:childTnLst>
                                        <p:set>
                                          <p:cBhvr>
                                            <p:cTn id="153" dur="1" fill="hold">
                                              <p:stCondLst>
                                                <p:cond delay="0"/>
                                              </p:stCondLst>
                                            </p:cTn>
                                            <p:tgtEl>
                                              <p:spTgt spid="29"/>
                                            </p:tgtEl>
                                            <p:attrNameLst>
                                              <p:attrName>style.visibility</p:attrName>
                                            </p:attrNameLst>
                                          </p:cBhvr>
                                          <p:to>
                                            <p:strVal val="visible"/>
                                          </p:to>
                                        </p:set>
                                        <p:anim calcmode="lin" valueType="num">
                                          <p:cBhvr>
                                            <p:cTn id="154" dur="300" fill="hold"/>
                                            <p:tgtEl>
                                              <p:spTgt spid="29"/>
                                            </p:tgtEl>
                                            <p:attrNameLst>
                                              <p:attrName>ppt_w</p:attrName>
                                            </p:attrNameLst>
                                          </p:cBhvr>
                                          <p:tavLst>
                                            <p:tav tm="0">
                                              <p:val>
                                                <p:fltVal val="0"/>
                                              </p:val>
                                            </p:tav>
                                            <p:tav tm="100000">
                                              <p:val>
                                                <p:strVal val="#ppt_w"/>
                                              </p:val>
                                            </p:tav>
                                          </p:tavLst>
                                        </p:anim>
                                        <p:anim calcmode="lin" valueType="num">
                                          <p:cBhvr>
                                            <p:cTn id="155" dur="300" fill="hold"/>
                                            <p:tgtEl>
                                              <p:spTgt spid="29"/>
                                            </p:tgtEl>
                                            <p:attrNameLst>
                                              <p:attrName>ppt_h</p:attrName>
                                            </p:attrNameLst>
                                          </p:cBhvr>
                                          <p:tavLst>
                                            <p:tav tm="0">
                                              <p:val>
                                                <p:fltVal val="0"/>
                                              </p:val>
                                            </p:tav>
                                            <p:tav tm="100000">
                                              <p:val>
                                                <p:strVal val="#ppt_h"/>
                                              </p:val>
                                            </p:tav>
                                          </p:tavLst>
                                        </p:anim>
                                        <p:animEffect transition="in" filter="fade">
                                          <p:cBhvr>
                                            <p:cTn id="156" dur="300"/>
                                            <p:tgtEl>
                                              <p:spTgt spid="29"/>
                                            </p:tgtEl>
                                          </p:cBhvr>
                                        </p:animEffect>
                                      </p:childTnLst>
                                    </p:cTn>
                                  </p:par>
                                  <p:par>
                                    <p:cTn id="157" presetID="6" presetClass="emph" presetSubtype="0" autoRev="1" fill="hold" grpId="1" nodeType="withEffect">
                                      <p:stCondLst>
                                        <p:cond delay="400"/>
                                      </p:stCondLst>
                                      <p:childTnLst>
                                        <p:animScale>
                                          <p:cBhvr>
                                            <p:cTn id="158" dur="150" fill="hold"/>
                                            <p:tgtEl>
                                              <p:spTgt spid="29"/>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25"/>
                                            </p:tgtEl>
                                            <p:attrNameLst>
                                              <p:attrName>style.visibility</p:attrName>
                                            </p:attrNameLst>
                                          </p:cBhvr>
                                          <p:to>
                                            <p:strVal val="visible"/>
                                          </p:to>
                                        </p:set>
                                        <p:anim calcmode="lin" valueType="num">
                                          <p:cBhvr>
                                            <p:cTn id="161" dur="300" fill="hold"/>
                                            <p:tgtEl>
                                              <p:spTgt spid="25"/>
                                            </p:tgtEl>
                                            <p:attrNameLst>
                                              <p:attrName>ppt_w</p:attrName>
                                            </p:attrNameLst>
                                          </p:cBhvr>
                                          <p:tavLst>
                                            <p:tav tm="0">
                                              <p:val>
                                                <p:fltVal val="0"/>
                                              </p:val>
                                            </p:tav>
                                            <p:tav tm="100000">
                                              <p:val>
                                                <p:strVal val="#ppt_w"/>
                                              </p:val>
                                            </p:tav>
                                          </p:tavLst>
                                        </p:anim>
                                        <p:anim calcmode="lin" valueType="num">
                                          <p:cBhvr>
                                            <p:cTn id="162" dur="300" fill="hold"/>
                                            <p:tgtEl>
                                              <p:spTgt spid="25"/>
                                            </p:tgtEl>
                                            <p:attrNameLst>
                                              <p:attrName>ppt_h</p:attrName>
                                            </p:attrNameLst>
                                          </p:cBhvr>
                                          <p:tavLst>
                                            <p:tav tm="0">
                                              <p:val>
                                                <p:fltVal val="0"/>
                                              </p:val>
                                            </p:tav>
                                            <p:tav tm="100000">
                                              <p:val>
                                                <p:strVal val="#ppt_h"/>
                                              </p:val>
                                            </p:tav>
                                          </p:tavLst>
                                        </p:anim>
                                        <p:animEffect transition="in" filter="fade">
                                          <p:cBhvr>
                                            <p:cTn id="163" dur="300"/>
                                            <p:tgtEl>
                                              <p:spTgt spid="25"/>
                                            </p:tgtEl>
                                          </p:cBhvr>
                                        </p:animEffect>
                                      </p:childTnLst>
                                    </p:cTn>
                                  </p:par>
                                  <p:par>
                                    <p:cTn id="164" presetID="6" presetClass="emph" presetSubtype="0" autoRev="1" fill="hold" grpId="1" nodeType="withEffect">
                                      <p:stCondLst>
                                        <p:cond delay="300"/>
                                      </p:stCondLst>
                                      <p:childTnLst>
                                        <p:animScale>
                                          <p:cBhvr>
                                            <p:cTn id="165" dur="150" fill="hold"/>
                                            <p:tgtEl>
                                              <p:spTgt spid="25"/>
                                            </p:tgtEl>
                                          </p:cBhvr>
                                          <p:by x="110000" y="110000"/>
                                        </p:animScale>
                                      </p:childTnLst>
                                    </p:cTn>
                                  </p:par>
                                  <p:par>
                                    <p:cTn id="166" presetID="53" presetClass="entr" presetSubtype="16" fill="hold" grpId="0" nodeType="withEffect">
                                      <p:stCondLst>
                                        <p:cond delay="500"/>
                                      </p:stCondLst>
                                      <p:childTnLst>
                                        <p:set>
                                          <p:cBhvr>
                                            <p:cTn id="167" dur="1" fill="hold">
                                              <p:stCondLst>
                                                <p:cond delay="0"/>
                                              </p:stCondLst>
                                            </p:cTn>
                                            <p:tgtEl>
                                              <p:spTgt spid="27"/>
                                            </p:tgtEl>
                                            <p:attrNameLst>
                                              <p:attrName>style.visibility</p:attrName>
                                            </p:attrNameLst>
                                          </p:cBhvr>
                                          <p:to>
                                            <p:strVal val="visible"/>
                                          </p:to>
                                        </p:set>
                                        <p:anim calcmode="lin" valueType="num">
                                          <p:cBhvr>
                                            <p:cTn id="168" dur="300" fill="hold"/>
                                            <p:tgtEl>
                                              <p:spTgt spid="27"/>
                                            </p:tgtEl>
                                            <p:attrNameLst>
                                              <p:attrName>ppt_w</p:attrName>
                                            </p:attrNameLst>
                                          </p:cBhvr>
                                          <p:tavLst>
                                            <p:tav tm="0">
                                              <p:val>
                                                <p:fltVal val="0"/>
                                              </p:val>
                                            </p:tav>
                                            <p:tav tm="100000">
                                              <p:val>
                                                <p:strVal val="#ppt_w"/>
                                              </p:val>
                                            </p:tav>
                                          </p:tavLst>
                                        </p:anim>
                                        <p:anim calcmode="lin" valueType="num">
                                          <p:cBhvr>
                                            <p:cTn id="169" dur="300" fill="hold"/>
                                            <p:tgtEl>
                                              <p:spTgt spid="27"/>
                                            </p:tgtEl>
                                            <p:attrNameLst>
                                              <p:attrName>ppt_h</p:attrName>
                                            </p:attrNameLst>
                                          </p:cBhvr>
                                          <p:tavLst>
                                            <p:tav tm="0">
                                              <p:val>
                                                <p:fltVal val="0"/>
                                              </p:val>
                                            </p:tav>
                                            <p:tav tm="100000">
                                              <p:val>
                                                <p:strVal val="#ppt_h"/>
                                              </p:val>
                                            </p:tav>
                                          </p:tavLst>
                                        </p:anim>
                                        <p:animEffect transition="in" filter="fade">
                                          <p:cBhvr>
                                            <p:cTn id="170" dur="300"/>
                                            <p:tgtEl>
                                              <p:spTgt spid="27"/>
                                            </p:tgtEl>
                                          </p:cBhvr>
                                        </p:animEffect>
                                      </p:childTnLst>
                                    </p:cTn>
                                  </p:par>
                                  <p:par>
                                    <p:cTn id="171" presetID="6" presetClass="emph" presetSubtype="0" autoRev="1" fill="hold" grpId="1" nodeType="withEffect">
                                      <p:stCondLst>
                                        <p:cond delay="800"/>
                                      </p:stCondLst>
                                      <p:childTnLst>
                                        <p:animScale>
                                          <p:cBhvr>
                                            <p:cTn id="172" dur="150" fill="hold"/>
                                            <p:tgtEl>
                                              <p:spTgt spid="27"/>
                                            </p:tgtEl>
                                          </p:cBhvr>
                                          <p:by x="110000" y="110000"/>
                                        </p:animScale>
                                      </p:childTnLst>
                                    </p:cTn>
                                  </p:par>
                                  <p:par>
                                    <p:cTn id="173" presetID="53" presetClass="entr" presetSubtype="16" fill="hold" grpId="0" nodeType="withEffect">
                                      <p:stCondLst>
                                        <p:cond delay="300"/>
                                      </p:stCondLst>
                                      <p:childTnLst>
                                        <p:set>
                                          <p:cBhvr>
                                            <p:cTn id="174" dur="1" fill="hold">
                                              <p:stCondLst>
                                                <p:cond delay="0"/>
                                              </p:stCondLst>
                                            </p:cTn>
                                            <p:tgtEl>
                                              <p:spTgt spid="28"/>
                                            </p:tgtEl>
                                            <p:attrNameLst>
                                              <p:attrName>style.visibility</p:attrName>
                                            </p:attrNameLst>
                                          </p:cBhvr>
                                          <p:to>
                                            <p:strVal val="visible"/>
                                          </p:to>
                                        </p:set>
                                        <p:anim calcmode="lin" valueType="num">
                                          <p:cBhvr>
                                            <p:cTn id="175" dur="300" fill="hold"/>
                                            <p:tgtEl>
                                              <p:spTgt spid="28"/>
                                            </p:tgtEl>
                                            <p:attrNameLst>
                                              <p:attrName>ppt_w</p:attrName>
                                            </p:attrNameLst>
                                          </p:cBhvr>
                                          <p:tavLst>
                                            <p:tav tm="0">
                                              <p:val>
                                                <p:fltVal val="0"/>
                                              </p:val>
                                            </p:tav>
                                            <p:tav tm="100000">
                                              <p:val>
                                                <p:strVal val="#ppt_w"/>
                                              </p:val>
                                            </p:tav>
                                          </p:tavLst>
                                        </p:anim>
                                        <p:anim calcmode="lin" valueType="num">
                                          <p:cBhvr>
                                            <p:cTn id="176" dur="300" fill="hold"/>
                                            <p:tgtEl>
                                              <p:spTgt spid="28"/>
                                            </p:tgtEl>
                                            <p:attrNameLst>
                                              <p:attrName>ppt_h</p:attrName>
                                            </p:attrNameLst>
                                          </p:cBhvr>
                                          <p:tavLst>
                                            <p:tav tm="0">
                                              <p:val>
                                                <p:fltVal val="0"/>
                                              </p:val>
                                            </p:tav>
                                            <p:tav tm="100000">
                                              <p:val>
                                                <p:strVal val="#ppt_h"/>
                                              </p:val>
                                            </p:tav>
                                          </p:tavLst>
                                        </p:anim>
                                        <p:animEffect transition="in" filter="fade">
                                          <p:cBhvr>
                                            <p:cTn id="177" dur="300"/>
                                            <p:tgtEl>
                                              <p:spTgt spid="28"/>
                                            </p:tgtEl>
                                          </p:cBhvr>
                                        </p:animEffect>
                                      </p:childTnLst>
                                    </p:cTn>
                                  </p:par>
                                  <p:par>
                                    <p:cTn id="178" presetID="6" presetClass="emph" presetSubtype="0" autoRev="1" fill="hold" grpId="1" nodeType="withEffect">
                                      <p:stCondLst>
                                        <p:cond delay="600"/>
                                      </p:stCondLst>
                                      <p:childTnLst>
                                        <p:animScale>
                                          <p:cBhvr>
                                            <p:cTn id="179" dur="150" fill="hold"/>
                                            <p:tgtEl>
                                              <p:spTgt spid="28"/>
                                            </p:tgtEl>
                                          </p:cBhvr>
                                          <p:by x="110000" y="110000"/>
                                        </p:animScale>
                                      </p:childTnLst>
                                    </p:cTn>
                                  </p:par>
                                  <p:par>
                                    <p:cTn id="180" presetID="53" presetClass="entr" presetSubtype="16" fill="hold" grpId="0" nodeType="withEffect">
                                      <p:stCondLst>
                                        <p:cond delay="0"/>
                                      </p:stCondLst>
                                      <p:childTnLst>
                                        <p:set>
                                          <p:cBhvr>
                                            <p:cTn id="181" dur="1" fill="hold">
                                              <p:stCondLst>
                                                <p:cond delay="0"/>
                                              </p:stCondLst>
                                            </p:cTn>
                                            <p:tgtEl>
                                              <p:spTgt spid="26"/>
                                            </p:tgtEl>
                                            <p:attrNameLst>
                                              <p:attrName>style.visibility</p:attrName>
                                            </p:attrNameLst>
                                          </p:cBhvr>
                                          <p:to>
                                            <p:strVal val="visible"/>
                                          </p:to>
                                        </p:set>
                                        <p:anim calcmode="lin" valueType="num">
                                          <p:cBhvr>
                                            <p:cTn id="182" dur="300" fill="hold"/>
                                            <p:tgtEl>
                                              <p:spTgt spid="26"/>
                                            </p:tgtEl>
                                            <p:attrNameLst>
                                              <p:attrName>ppt_w</p:attrName>
                                            </p:attrNameLst>
                                          </p:cBhvr>
                                          <p:tavLst>
                                            <p:tav tm="0">
                                              <p:val>
                                                <p:fltVal val="0"/>
                                              </p:val>
                                            </p:tav>
                                            <p:tav tm="100000">
                                              <p:val>
                                                <p:strVal val="#ppt_w"/>
                                              </p:val>
                                            </p:tav>
                                          </p:tavLst>
                                        </p:anim>
                                        <p:anim calcmode="lin" valueType="num">
                                          <p:cBhvr>
                                            <p:cTn id="183" dur="300" fill="hold"/>
                                            <p:tgtEl>
                                              <p:spTgt spid="26"/>
                                            </p:tgtEl>
                                            <p:attrNameLst>
                                              <p:attrName>ppt_h</p:attrName>
                                            </p:attrNameLst>
                                          </p:cBhvr>
                                          <p:tavLst>
                                            <p:tav tm="0">
                                              <p:val>
                                                <p:fltVal val="0"/>
                                              </p:val>
                                            </p:tav>
                                            <p:tav tm="100000">
                                              <p:val>
                                                <p:strVal val="#ppt_h"/>
                                              </p:val>
                                            </p:tav>
                                          </p:tavLst>
                                        </p:anim>
                                        <p:animEffect transition="in" filter="fade">
                                          <p:cBhvr>
                                            <p:cTn id="184" dur="300"/>
                                            <p:tgtEl>
                                              <p:spTgt spid="26"/>
                                            </p:tgtEl>
                                          </p:cBhvr>
                                        </p:animEffect>
                                      </p:childTnLst>
                                    </p:cTn>
                                  </p:par>
                                  <p:par>
                                    <p:cTn id="185" presetID="6" presetClass="emph" presetSubtype="0" autoRev="1" fill="hold" grpId="1" nodeType="withEffect">
                                      <p:stCondLst>
                                        <p:cond delay="300"/>
                                      </p:stCondLst>
                                      <p:childTnLst>
                                        <p:animScale>
                                          <p:cBhvr>
                                            <p:cTn id="186" dur="150" fill="hold"/>
                                            <p:tgtEl>
                                              <p:spTgt spid="26"/>
                                            </p:tgtEl>
                                          </p:cBhvr>
                                          <p:by x="110000" y="110000"/>
                                        </p:animScale>
                                      </p:childTnLst>
                                    </p:cTn>
                                  </p:par>
                                  <p:par>
                                    <p:cTn id="187" presetID="53" presetClass="entr" presetSubtype="16" fill="hold" grpId="0" nodeType="withEffect">
                                      <p:stCondLst>
                                        <p:cond delay="500"/>
                                      </p:stCondLst>
                                      <p:childTnLst>
                                        <p:set>
                                          <p:cBhvr>
                                            <p:cTn id="188" dur="1" fill="hold">
                                              <p:stCondLst>
                                                <p:cond delay="0"/>
                                              </p:stCondLst>
                                            </p:cTn>
                                            <p:tgtEl>
                                              <p:spTgt spid="35"/>
                                            </p:tgtEl>
                                            <p:attrNameLst>
                                              <p:attrName>style.visibility</p:attrName>
                                            </p:attrNameLst>
                                          </p:cBhvr>
                                          <p:to>
                                            <p:strVal val="visible"/>
                                          </p:to>
                                        </p:set>
                                        <p:anim calcmode="lin" valueType="num">
                                          <p:cBhvr>
                                            <p:cTn id="189" dur="300" fill="hold"/>
                                            <p:tgtEl>
                                              <p:spTgt spid="35"/>
                                            </p:tgtEl>
                                            <p:attrNameLst>
                                              <p:attrName>ppt_w</p:attrName>
                                            </p:attrNameLst>
                                          </p:cBhvr>
                                          <p:tavLst>
                                            <p:tav tm="0">
                                              <p:val>
                                                <p:fltVal val="0"/>
                                              </p:val>
                                            </p:tav>
                                            <p:tav tm="100000">
                                              <p:val>
                                                <p:strVal val="#ppt_w"/>
                                              </p:val>
                                            </p:tav>
                                          </p:tavLst>
                                        </p:anim>
                                        <p:anim calcmode="lin" valueType="num">
                                          <p:cBhvr>
                                            <p:cTn id="190" dur="300" fill="hold"/>
                                            <p:tgtEl>
                                              <p:spTgt spid="35"/>
                                            </p:tgtEl>
                                            <p:attrNameLst>
                                              <p:attrName>ppt_h</p:attrName>
                                            </p:attrNameLst>
                                          </p:cBhvr>
                                          <p:tavLst>
                                            <p:tav tm="0">
                                              <p:val>
                                                <p:fltVal val="0"/>
                                              </p:val>
                                            </p:tav>
                                            <p:tav tm="100000">
                                              <p:val>
                                                <p:strVal val="#ppt_h"/>
                                              </p:val>
                                            </p:tav>
                                          </p:tavLst>
                                        </p:anim>
                                        <p:animEffect transition="in" filter="fade">
                                          <p:cBhvr>
                                            <p:cTn id="191" dur="300"/>
                                            <p:tgtEl>
                                              <p:spTgt spid="35"/>
                                            </p:tgtEl>
                                          </p:cBhvr>
                                        </p:animEffect>
                                      </p:childTnLst>
                                    </p:cTn>
                                  </p:par>
                                  <p:par>
                                    <p:cTn id="192" presetID="6" presetClass="emph" presetSubtype="0" autoRev="1" fill="hold" grpId="1" nodeType="withEffect">
                                      <p:stCondLst>
                                        <p:cond delay="800"/>
                                      </p:stCondLst>
                                      <p:childTnLst>
                                        <p:animScale>
                                          <p:cBhvr>
                                            <p:cTn id="193" dur="150" fill="hold"/>
                                            <p:tgtEl>
                                              <p:spTgt spid="35"/>
                                            </p:tgtEl>
                                          </p:cBhvr>
                                          <p:by x="110000" y="110000"/>
                                        </p:animScale>
                                      </p:childTnLst>
                                    </p:cTn>
                                  </p:par>
                                  <p:par>
                                    <p:cTn id="194" presetID="2" presetClass="entr" presetSubtype="2" fill="hold" grpId="0" nodeType="withEffect">
                                      <p:stCondLst>
                                        <p:cond delay="800"/>
                                      </p:stCondLst>
                                      <p:childTnLst>
                                        <p:set>
                                          <p:cBhvr>
                                            <p:cTn id="195" dur="1" fill="hold">
                                              <p:stCondLst>
                                                <p:cond delay="0"/>
                                              </p:stCondLst>
                                            </p:cTn>
                                            <p:tgtEl>
                                              <p:spTgt spid="36"/>
                                            </p:tgtEl>
                                            <p:attrNameLst>
                                              <p:attrName>style.visibility</p:attrName>
                                            </p:attrNameLst>
                                          </p:cBhvr>
                                          <p:to>
                                            <p:strVal val="visible"/>
                                          </p:to>
                                        </p:set>
                                        <p:anim calcmode="lin" valueType="num">
                                          <p:cBhvr additive="base">
                                            <p:cTn id="196" dur="500" fill="hold"/>
                                            <p:tgtEl>
                                              <p:spTgt spid="36"/>
                                            </p:tgtEl>
                                            <p:attrNameLst>
                                              <p:attrName>ppt_x</p:attrName>
                                            </p:attrNameLst>
                                          </p:cBhvr>
                                          <p:tavLst>
                                            <p:tav tm="0">
                                              <p:val>
                                                <p:strVal val="1+#ppt_w/2"/>
                                              </p:val>
                                            </p:tav>
                                            <p:tav tm="100000">
                                              <p:val>
                                                <p:strVal val="#ppt_x"/>
                                              </p:val>
                                            </p:tav>
                                          </p:tavLst>
                                        </p:anim>
                                        <p:anim calcmode="lin" valueType="num">
                                          <p:cBhvr additive="base">
                                            <p:cTn id="197" dur="500" fill="hold"/>
                                            <p:tgtEl>
                                              <p:spTgt spid="36"/>
                                            </p:tgtEl>
                                            <p:attrNameLst>
                                              <p:attrName>ppt_y</p:attrName>
                                            </p:attrNameLst>
                                          </p:cBhvr>
                                          <p:tavLst>
                                            <p:tav tm="0">
                                              <p:val>
                                                <p:strVal val="#ppt_y"/>
                                              </p:val>
                                            </p:tav>
                                            <p:tav tm="100000">
                                              <p:val>
                                                <p:strVal val="#ppt_y"/>
                                              </p:val>
                                            </p:tav>
                                          </p:tavLst>
                                        </p:anim>
                                      </p:childTnLst>
                                    </p:cTn>
                                  </p:par>
                                  <p:par>
                                    <p:cTn id="198" presetID="53" presetClass="entr" presetSubtype="16" fill="hold" grpId="0" nodeType="withEffect">
                                      <p:stCondLst>
                                        <p:cond delay="800"/>
                                      </p:stCondLst>
                                      <p:childTnLst>
                                        <p:set>
                                          <p:cBhvr>
                                            <p:cTn id="199" dur="1" fill="hold">
                                              <p:stCondLst>
                                                <p:cond delay="0"/>
                                              </p:stCondLst>
                                            </p:cTn>
                                            <p:tgtEl>
                                              <p:spTgt spid="21"/>
                                            </p:tgtEl>
                                            <p:attrNameLst>
                                              <p:attrName>style.visibility</p:attrName>
                                            </p:attrNameLst>
                                          </p:cBhvr>
                                          <p:to>
                                            <p:strVal val="visible"/>
                                          </p:to>
                                        </p:set>
                                        <p:anim calcmode="lin" valueType="num">
                                          <p:cBhvr>
                                            <p:cTn id="200" dur="300" fill="hold"/>
                                            <p:tgtEl>
                                              <p:spTgt spid="21"/>
                                            </p:tgtEl>
                                            <p:attrNameLst>
                                              <p:attrName>ppt_w</p:attrName>
                                            </p:attrNameLst>
                                          </p:cBhvr>
                                          <p:tavLst>
                                            <p:tav tm="0">
                                              <p:val>
                                                <p:fltVal val="0"/>
                                              </p:val>
                                            </p:tav>
                                            <p:tav tm="100000">
                                              <p:val>
                                                <p:strVal val="#ppt_w"/>
                                              </p:val>
                                            </p:tav>
                                          </p:tavLst>
                                        </p:anim>
                                        <p:anim calcmode="lin" valueType="num">
                                          <p:cBhvr>
                                            <p:cTn id="201" dur="300" fill="hold"/>
                                            <p:tgtEl>
                                              <p:spTgt spid="21"/>
                                            </p:tgtEl>
                                            <p:attrNameLst>
                                              <p:attrName>ppt_h</p:attrName>
                                            </p:attrNameLst>
                                          </p:cBhvr>
                                          <p:tavLst>
                                            <p:tav tm="0">
                                              <p:val>
                                                <p:fltVal val="0"/>
                                              </p:val>
                                            </p:tav>
                                            <p:tav tm="100000">
                                              <p:val>
                                                <p:strVal val="#ppt_h"/>
                                              </p:val>
                                            </p:tav>
                                          </p:tavLst>
                                        </p:anim>
                                        <p:animEffect transition="in" filter="fade">
                                          <p:cBhvr>
                                            <p:cTn id="202" dur="300"/>
                                            <p:tgtEl>
                                              <p:spTgt spid="21"/>
                                            </p:tgtEl>
                                          </p:cBhvr>
                                        </p:animEffect>
                                      </p:childTnLst>
                                    </p:cTn>
                                  </p:par>
                                  <p:par>
                                    <p:cTn id="203" presetID="6" presetClass="emph" presetSubtype="0" autoRev="1" fill="hold" grpId="1" nodeType="withEffect">
                                      <p:stCondLst>
                                        <p:cond delay="1100"/>
                                      </p:stCondLst>
                                      <p:childTnLst>
                                        <p:animScale>
                                          <p:cBhvr>
                                            <p:cTn id="204" dur="150" fill="hold"/>
                                            <p:tgtEl>
                                              <p:spTgt spid="2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10" grpId="0" animBg="1"/>
          <p:bldP spid="10"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p:bldP spid="35" grpId="1"/>
          <p:bldP spid="36" grpId="0"/>
        </p:bldLst>
      </p:timing>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04</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25758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状态机图</a:t>
            </a:r>
          </a:p>
        </p:txBody>
      </p:sp>
      <p:grpSp>
        <p:nvGrpSpPr>
          <p:cNvPr id="9" name="组合 8">
            <a:extLst>
              <a:ext uri="{FF2B5EF4-FFF2-40B4-BE49-F238E27FC236}">
                <a16:creationId xmlns:a16="http://schemas.microsoft.com/office/drawing/2014/main" id="{DD29BC03-62CF-41EE-AC55-7EA86520514A}"/>
              </a:ext>
            </a:extLst>
          </p:cNvPr>
          <p:cNvGrpSpPr/>
          <p:nvPr/>
        </p:nvGrpSpPr>
        <p:grpSpPr>
          <a:xfrm>
            <a:off x="0" y="1130796"/>
            <a:ext cx="9144000" cy="3476576"/>
            <a:chOff x="-4282523" y="2186464"/>
            <a:chExt cx="9144000" cy="2729894"/>
          </a:xfrm>
        </p:grpSpPr>
        <p:sp>
          <p:nvSpPr>
            <p:cNvPr id="10" name="Rectangle 2" descr="psb">
              <a:extLst>
                <a:ext uri="{FF2B5EF4-FFF2-40B4-BE49-F238E27FC236}">
                  <a16:creationId xmlns:a16="http://schemas.microsoft.com/office/drawing/2014/main" id="{E8150B7C-908D-4438-826D-DC3371578911}"/>
                </a:ext>
              </a:extLst>
            </p:cNvPr>
            <p:cNvSpPr>
              <a:spLocks noChangeArrowheads="1"/>
            </p:cNvSpPr>
            <p:nvPr/>
          </p:nvSpPr>
          <p:spPr bwMode="auto">
            <a:xfrm>
              <a:off x="-4282523" y="2201733"/>
              <a:ext cx="9144000" cy="2714625"/>
            </a:xfrm>
            <a:prstGeom prst="rect">
              <a:avLst/>
            </a:prstGeom>
            <a:blipFill dpi="0" rotWithShape="1">
              <a:blip r:embed="rId2" cstate="print"/>
              <a:srcRect/>
              <a:stretch>
                <a:fillRect b="-125969"/>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3">
              <a:extLst>
                <a:ext uri="{FF2B5EF4-FFF2-40B4-BE49-F238E27FC236}">
                  <a16:creationId xmlns:a16="http://schemas.microsoft.com/office/drawing/2014/main" id="{B1159A9D-872F-49DA-8729-440F98316779}"/>
                </a:ext>
              </a:extLst>
            </p:cNvPr>
            <p:cNvSpPr>
              <a:spLocks noChangeArrowheads="1"/>
            </p:cNvSpPr>
            <p:nvPr/>
          </p:nvSpPr>
          <p:spPr bwMode="auto">
            <a:xfrm>
              <a:off x="-4282523" y="2186464"/>
              <a:ext cx="9144000" cy="2729894"/>
            </a:xfrm>
            <a:prstGeom prst="rect">
              <a:avLst/>
            </a:prstGeom>
            <a:solidFill>
              <a:srgbClr val="26313E">
                <a:alpha val="8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 name="Rectangle 3">
            <a:extLst>
              <a:ext uri="{FF2B5EF4-FFF2-40B4-BE49-F238E27FC236}">
                <a16:creationId xmlns:a16="http://schemas.microsoft.com/office/drawing/2014/main" id="{C4BB4F7E-BD2B-4070-8404-1956B88E9CAA}"/>
              </a:ext>
            </a:extLst>
          </p:cNvPr>
          <p:cNvSpPr txBox="1">
            <a:spLocks noChangeArrowheads="1"/>
          </p:cNvSpPr>
          <p:nvPr/>
        </p:nvSpPr>
        <p:spPr>
          <a:xfrm>
            <a:off x="605501" y="1346295"/>
            <a:ext cx="8038966" cy="293258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50000"/>
              </a:lnSpc>
              <a:buNone/>
            </a:pPr>
            <a:r>
              <a:rPr lang="zh-CN" altLang="en-US" sz="1600" b="1" dirty="0">
                <a:solidFill>
                  <a:schemeClr val="bg1"/>
                </a:solidFill>
                <a:latin typeface="微软雅黑" panose="020B0503020204020204" pitchFamily="34" charset="-122"/>
                <a:ea typeface="微软雅黑" panose="020B0503020204020204" pitchFamily="34" charset="-122"/>
                <a:sym typeface="+mn-ea"/>
              </a:rPr>
              <a:t>        状态机图，用于</a:t>
            </a:r>
            <a:r>
              <a:rPr lang="en-US" altLang="zh-CN" sz="1600" b="1" dirty="0">
                <a:solidFill>
                  <a:schemeClr val="bg1"/>
                </a:solidFill>
                <a:latin typeface="微软雅黑" panose="020B0503020204020204" pitchFamily="34" charset="-122"/>
                <a:ea typeface="微软雅黑" panose="020B0503020204020204" pitchFamily="34" charset="-122"/>
                <a:sym typeface="+mn-ea"/>
              </a:rPr>
              <a:t>UML</a:t>
            </a:r>
            <a:r>
              <a:rPr lang="zh-CN" altLang="en-US" sz="1600" b="1" dirty="0">
                <a:solidFill>
                  <a:schemeClr val="bg1"/>
                </a:solidFill>
                <a:latin typeface="微软雅黑" panose="020B0503020204020204" pitchFamily="34" charset="-122"/>
                <a:ea typeface="微软雅黑" panose="020B0503020204020204" pitchFamily="34" charset="-122"/>
                <a:sym typeface="+mn-ea"/>
              </a:rPr>
              <a:t>中建立</a:t>
            </a:r>
            <a:r>
              <a:rPr lang="zh-CN" altLang="en-US" sz="1600" b="1" dirty="0">
                <a:solidFill>
                  <a:schemeClr val="accent6">
                    <a:lumMod val="60000"/>
                    <a:lumOff val="40000"/>
                  </a:schemeClr>
                </a:solidFill>
                <a:latin typeface="微软雅黑" panose="020B0503020204020204" pitchFamily="34" charset="-122"/>
                <a:ea typeface="微软雅黑" panose="020B0503020204020204" pitchFamily="34" charset="-122"/>
                <a:sym typeface="+mn-ea"/>
              </a:rPr>
              <a:t>动态模型</a:t>
            </a:r>
            <a:r>
              <a:rPr lang="zh-CN" altLang="en-US" sz="1600" b="1" dirty="0">
                <a:solidFill>
                  <a:schemeClr val="bg1"/>
                </a:solidFill>
                <a:latin typeface="微软雅黑" panose="020B0503020204020204" pitchFamily="34" charset="-122"/>
                <a:ea typeface="微软雅黑" panose="020B0503020204020204" pitchFamily="34" charset="-122"/>
                <a:sym typeface="+mn-ea"/>
              </a:rPr>
              <a:t>，主要描述系统随时间变化的动态行为。</a:t>
            </a:r>
            <a:endParaRPr lang="en-US" altLang="zh-CN" sz="1600" b="1" dirty="0">
              <a:solidFill>
                <a:schemeClr val="bg1"/>
              </a:solidFill>
              <a:latin typeface="微软雅黑" panose="020B0503020204020204" pitchFamily="34" charset="-122"/>
              <a:ea typeface="微软雅黑" panose="020B0503020204020204" pitchFamily="34" charset="-122"/>
              <a:sym typeface="+mn-ea"/>
            </a:endParaRPr>
          </a:p>
          <a:p>
            <a:pPr marL="0">
              <a:lnSpc>
                <a:spcPct val="150000"/>
              </a:lnSpc>
              <a:buNone/>
            </a:pPr>
            <a:r>
              <a:rPr lang="en-US" altLang="zh-CN" sz="1600" b="1" dirty="0">
                <a:solidFill>
                  <a:schemeClr val="bg1"/>
                </a:solidFill>
                <a:latin typeface="微软雅黑" panose="020B0503020204020204" pitchFamily="34" charset="-122"/>
                <a:ea typeface="微软雅黑" panose="020B0503020204020204" pitchFamily="34" charset="-122"/>
                <a:sym typeface="+mn-ea"/>
              </a:rPr>
              <a:t>        </a:t>
            </a:r>
            <a:r>
              <a:rPr lang="zh-CN" altLang="en-US" sz="1600" b="1" dirty="0">
                <a:solidFill>
                  <a:schemeClr val="bg1"/>
                </a:solidFill>
                <a:latin typeface="微软雅黑" panose="020B0503020204020204" pitchFamily="34" charset="-122"/>
                <a:ea typeface="微软雅黑" panose="020B0503020204020204" pitchFamily="34" charset="-122"/>
                <a:sym typeface="+mn-ea"/>
              </a:rPr>
              <a:t>这些行为是用从静态视图中抽取的系统的瞬间值的变化来描述的。在对象的生命期建模中，状态图显示了一个状态机，展示的是</a:t>
            </a:r>
            <a:r>
              <a:rPr lang="zh-CN" altLang="en-US" sz="1600" b="1" dirty="0">
                <a:solidFill>
                  <a:schemeClr val="accent6">
                    <a:lumMod val="60000"/>
                    <a:lumOff val="40000"/>
                  </a:schemeClr>
                </a:solidFill>
                <a:latin typeface="微软雅黑" panose="020B0503020204020204" pitchFamily="34" charset="-122"/>
                <a:ea typeface="微软雅黑" panose="020B0503020204020204" pitchFamily="34" charset="-122"/>
                <a:sym typeface="+mn-ea"/>
              </a:rPr>
              <a:t>单个对象内从状态到状态的控制流</a:t>
            </a:r>
            <a:r>
              <a:rPr lang="zh-CN" altLang="en-US" sz="1600" b="1" dirty="0">
                <a:solidFill>
                  <a:schemeClr val="bg1"/>
                </a:solidFill>
                <a:latin typeface="微软雅黑" panose="020B0503020204020204" pitchFamily="34" charset="-122"/>
                <a:ea typeface="微软雅黑" panose="020B0503020204020204" pitchFamily="34" charset="-122"/>
                <a:sym typeface="+mn-ea"/>
              </a:rPr>
              <a:t>。状态图通过对类的对象的生存周期建立模型来描述对象随时间变化的动态行为。 </a:t>
            </a:r>
            <a:endParaRPr lang="en-US" altLang="zh-CN" sz="1600" b="1" dirty="0">
              <a:solidFill>
                <a:schemeClr val="bg1"/>
              </a:solidFill>
              <a:latin typeface="微软雅黑" panose="020B0503020204020204" pitchFamily="34" charset="-122"/>
              <a:ea typeface="微软雅黑" panose="020B0503020204020204" pitchFamily="34" charset="-122"/>
              <a:sym typeface="+mn-ea"/>
            </a:endParaRPr>
          </a:p>
          <a:p>
            <a:pPr marL="0">
              <a:lnSpc>
                <a:spcPct val="150000"/>
              </a:lnSpc>
              <a:buNone/>
            </a:pPr>
            <a:r>
              <a:rPr lang="en-US" altLang="zh-CN" sz="1600" b="1" dirty="0">
                <a:solidFill>
                  <a:schemeClr val="bg1"/>
                </a:solidFill>
                <a:latin typeface="微软雅黑" panose="020B0503020204020204" pitchFamily="34" charset="-122"/>
                <a:ea typeface="微软雅黑" panose="020B0503020204020204" pitchFamily="34" charset="-122"/>
              </a:rPr>
              <a:t>        UML</a:t>
            </a:r>
            <a:r>
              <a:rPr lang="zh-CN" altLang="en-US" sz="1600" b="1" dirty="0">
                <a:solidFill>
                  <a:schemeClr val="bg1"/>
                </a:solidFill>
                <a:latin typeface="微软雅黑" panose="020B0503020204020204" pitchFamily="34" charset="-122"/>
                <a:ea typeface="微软雅黑" panose="020B0503020204020204" pitchFamily="34" charset="-122"/>
              </a:rPr>
              <a:t>状态图中的状态是指在对象的生命周期中满足某些条件、执行某些活动或等待某些事件时的一个条件或状况。状态用圆角矩形表示，</a:t>
            </a:r>
            <a:r>
              <a:rPr lang="zh-CN" altLang="en-US" sz="1600" b="1" dirty="0">
                <a:solidFill>
                  <a:schemeClr val="accent6">
                    <a:lumMod val="60000"/>
                    <a:lumOff val="40000"/>
                  </a:schemeClr>
                </a:solidFill>
                <a:latin typeface="微软雅黑" panose="020B0503020204020204" pitchFamily="34" charset="-122"/>
                <a:ea typeface="微软雅黑" panose="020B0503020204020204" pitchFamily="34" charset="-122"/>
              </a:rPr>
              <a:t>初态（</a:t>
            </a:r>
            <a:r>
              <a:rPr lang="en-US" altLang="zh-CN" sz="1600" b="1" dirty="0">
                <a:solidFill>
                  <a:schemeClr val="accent6">
                    <a:lumMod val="60000"/>
                    <a:lumOff val="40000"/>
                  </a:schemeClr>
                </a:solidFill>
                <a:latin typeface="微软雅黑" panose="020B0503020204020204" pitchFamily="34" charset="-122"/>
                <a:ea typeface="微软雅黑" panose="020B0503020204020204" pitchFamily="34" charset="-122"/>
              </a:rPr>
              <a:t>Initial States</a:t>
            </a:r>
            <a:r>
              <a:rPr lang="zh-CN" altLang="en-US" sz="1600" b="1" dirty="0">
                <a:solidFill>
                  <a:schemeClr val="accent6">
                    <a:lumMod val="60000"/>
                    <a:lumOff val="40000"/>
                  </a:schemeClr>
                </a:solidFill>
                <a:latin typeface="微软雅黑" panose="020B0503020204020204" pitchFamily="34" charset="-122"/>
                <a:ea typeface="微软雅黑" panose="020B0503020204020204" pitchFamily="34" charset="-122"/>
              </a:rPr>
              <a:t>）</a:t>
            </a:r>
            <a:r>
              <a:rPr lang="zh-CN" altLang="en-US" sz="1600" b="1" dirty="0">
                <a:solidFill>
                  <a:schemeClr val="bg1"/>
                </a:solidFill>
                <a:latin typeface="微软雅黑" panose="020B0503020204020204" pitchFamily="34" charset="-122"/>
                <a:ea typeface="微软雅黑" panose="020B0503020204020204" pitchFamily="34" charset="-122"/>
              </a:rPr>
              <a:t>用</a:t>
            </a:r>
            <a:r>
              <a:rPr lang="zh-CN" altLang="en-US" sz="1600" b="1" dirty="0">
                <a:solidFill>
                  <a:schemeClr val="accent1">
                    <a:lumMod val="60000"/>
                    <a:lumOff val="40000"/>
                  </a:schemeClr>
                </a:solidFill>
                <a:latin typeface="微软雅黑" panose="020B0503020204020204" pitchFamily="34" charset="-122"/>
                <a:ea typeface="微软雅黑" panose="020B0503020204020204" pitchFamily="34" charset="-122"/>
              </a:rPr>
              <a:t>实心圆点</a:t>
            </a:r>
            <a:r>
              <a:rPr lang="zh-CN" altLang="en-US" sz="1600" b="1" dirty="0">
                <a:solidFill>
                  <a:schemeClr val="bg1"/>
                </a:solidFill>
                <a:latin typeface="微软雅黑" panose="020B0503020204020204" pitchFamily="34" charset="-122"/>
                <a:ea typeface="微软雅黑" panose="020B0503020204020204" pitchFamily="34" charset="-122"/>
              </a:rPr>
              <a:t>表示，</a:t>
            </a:r>
            <a:r>
              <a:rPr lang="zh-CN" altLang="en-US" sz="1600" b="1" dirty="0">
                <a:solidFill>
                  <a:schemeClr val="accent6">
                    <a:lumMod val="60000"/>
                    <a:lumOff val="40000"/>
                  </a:schemeClr>
                </a:solidFill>
                <a:latin typeface="微软雅黑" panose="020B0503020204020204" pitchFamily="34" charset="-122"/>
                <a:ea typeface="微软雅黑" panose="020B0503020204020204" pitchFamily="34" charset="-122"/>
              </a:rPr>
              <a:t>终态（</a:t>
            </a:r>
            <a:r>
              <a:rPr lang="en-US" altLang="zh-CN" sz="1600" b="1" dirty="0">
                <a:solidFill>
                  <a:schemeClr val="accent6">
                    <a:lumMod val="60000"/>
                    <a:lumOff val="40000"/>
                  </a:schemeClr>
                </a:solidFill>
                <a:latin typeface="微软雅黑" panose="020B0503020204020204" pitchFamily="34" charset="-122"/>
                <a:ea typeface="微软雅黑" panose="020B0503020204020204" pitchFamily="34" charset="-122"/>
              </a:rPr>
              <a:t>Final States</a:t>
            </a:r>
            <a:r>
              <a:rPr lang="zh-CN" altLang="en-US" sz="1600" b="1" dirty="0">
                <a:solidFill>
                  <a:schemeClr val="accent6">
                    <a:lumMod val="60000"/>
                    <a:lumOff val="40000"/>
                  </a:schemeClr>
                </a:solidFill>
                <a:latin typeface="微软雅黑" panose="020B0503020204020204" pitchFamily="34" charset="-122"/>
                <a:ea typeface="微软雅黑" panose="020B0503020204020204" pitchFamily="34" charset="-122"/>
              </a:rPr>
              <a:t>）</a:t>
            </a:r>
            <a:r>
              <a:rPr lang="zh-CN" altLang="en-US" sz="1600" b="1" dirty="0">
                <a:solidFill>
                  <a:schemeClr val="bg1"/>
                </a:solidFill>
                <a:latin typeface="微软雅黑" panose="020B0503020204020204" pitchFamily="34" charset="-122"/>
                <a:ea typeface="微软雅黑" panose="020B0503020204020204" pitchFamily="34" charset="-122"/>
              </a:rPr>
              <a:t>用</a:t>
            </a:r>
            <a:r>
              <a:rPr lang="zh-CN" altLang="en-US" sz="1600" b="1" dirty="0">
                <a:solidFill>
                  <a:schemeClr val="accent1">
                    <a:lumMod val="60000"/>
                    <a:lumOff val="40000"/>
                  </a:schemeClr>
                </a:solidFill>
                <a:latin typeface="微软雅黑" panose="020B0503020204020204" pitchFamily="34" charset="-122"/>
                <a:ea typeface="微软雅黑" panose="020B0503020204020204" pitchFamily="34" charset="-122"/>
              </a:rPr>
              <a:t>圆形内嵌圆点</a:t>
            </a:r>
            <a:r>
              <a:rPr lang="zh-CN" altLang="en-US" sz="1600" b="1" dirty="0">
                <a:solidFill>
                  <a:schemeClr val="bg1"/>
                </a:solidFill>
                <a:latin typeface="微软雅黑" panose="020B0503020204020204" pitchFamily="34" charset="-122"/>
                <a:ea typeface="微软雅黑" panose="020B0503020204020204" pitchFamily="34" charset="-122"/>
              </a:rPr>
              <a:t>表示。</a:t>
            </a:r>
          </a:p>
          <a:p>
            <a:pPr marL="0">
              <a:lnSpc>
                <a:spcPct val="150000"/>
              </a:lnSpc>
              <a:buNone/>
            </a:pPr>
            <a:endParaRPr lang="en-US" altLang="zh-CN" sz="1600" b="1" dirty="0">
              <a:solidFill>
                <a:schemeClr val="bg1"/>
              </a:solidFill>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E594D19F-0E5B-46B2-9EB9-72527A2C29FE}"/>
              </a:ext>
            </a:extLst>
          </p:cNvPr>
          <p:cNvSpPr txBox="1"/>
          <p:nvPr/>
        </p:nvSpPr>
        <p:spPr>
          <a:xfrm>
            <a:off x="3995936" y="600021"/>
            <a:ext cx="2016224" cy="369332"/>
          </a:xfrm>
          <a:prstGeom prst="rect">
            <a:avLst/>
          </a:prstGeom>
          <a:noFill/>
        </p:spPr>
        <p:txBody>
          <a:bodyPr wrap="square">
            <a:spAutoFit/>
          </a:bodyPr>
          <a:lstStyle/>
          <a:p>
            <a:r>
              <a:rPr lang="zh-CN" altLang="en-US" sz="1800" b="1" kern="0" dirty="0">
                <a:solidFill>
                  <a:srgbClr val="EA5514"/>
                </a:solidFill>
                <a:latin typeface="微软雅黑" panose="020B0503020204020204" pitchFamily="34" charset="-122"/>
                <a:ea typeface="微软雅黑" panose="020B0503020204020204" pitchFamily="34" charset="-122"/>
              </a:rPr>
              <a:t>状态机图概述</a:t>
            </a:r>
            <a:endParaRPr lang="zh-CN" altLang="en-US" baseline="30000" dirty="0">
              <a:solidFill>
                <a:srgbClr val="EA551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651635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par>
                          <p:cTn id="43" fill="hold">
                            <p:stCondLst>
                              <p:cond delay="1500"/>
                            </p:stCondLst>
                            <p:childTnLst>
                              <p:par>
                                <p:cTn id="44" presetID="42" presetClass="entr" presetSubtype="0"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anim calcmode="lin" valueType="num">
                                      <p:cBhvr>
                                        <p:cTn id="47" dur="1000" fill="hold"/>
                                        <p:tgtEl>
                                          <p:spTgt spid="12"/>
                                        </p:tgtEl>
                                        <p:attrNameLst>
                                          <p:attrName>ppt_x</p:attrName>
                                        </p:attrNameLst>
                                      </p:cBhvr>
                                      <p:tavLst>
                                        <p:tav tm="0">
                                          <p:val>
                                            <p:strVal val="#ppt_x"/>
                                          </p:val>
                                        </p:tav>
                                        <p:tav tm="100000">
                                          <p:val>
                                            <p:strVal val="#ppt_x"/>
                                          </p:val>
                                        </p:tav>
                                      </p:tavLst>
                                    </p:anim>
                                    <p:anim calcmode="lin" valueType="num">
                                      <p:cBhvr>
                                        <p:cTn id="4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P spid="1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04</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25758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状态机图</a:t>
            </a:r>
          </a:p>
        </p:txBody>
      </p:sp>
      <p:grpSp>
        <p:nvGrpSpPr>
          <p:cNvPr id="9" name="组合 8">
            <a:extLst>
              <a:ext uri="{FF2B5EF4-FFF2-40B4-BE49-F238E27FC236}">
                <a16:creationId xmlns:a16="http://schemas.microsoft.com/office/drawing/2014/main" id="{DD29BC03-62CF-41EE-AC55-7EA86520514A}"/>
              </a:ext>
            </a:extLst>
          </p:cNvPr>
          <p:cNvGrpSpPr/>
          <p:nvPr/>
        </p:nvGrpSpPr>
        <p:grpSpPr>
          <a:xfrm>
            <a:off x="0" y="1176084"/>
            <a:ext cx="9144000" cy="3411096"/>
            <a:chOff x="-4282523" y="2186464"/>
            <a:chExt cx="9144000" cy="2729894"/>
          </a:xfrm>
        </p:grpSpPr>
        <p:sp>
          <p:nvSpPr>
            <p:cNvPr id="10" name="Rectangle 2" descr="psb">
              <a:extLst>
                <a:ext uri="{FF2B5EF4-FFF2-40B4-BE49-F238E27FC236}">
                  <a16:creationId xmlns:a16="http://schemas.microsoft.com/office/drawing/2014/main" id="{E8150B7C-908D-4438-826D-DC3371578911}"/>
                </a:ext>
              </a:extLst>
            </p:cNvPr>
            <p:cNvSpPr>
              <a:spLocks noChangeArrowheads="1"/>
            </p:cNvSpPr>
            <p:nvPr/>
          </p:nvSpPr>
          <p:spPr bwMode="auto">
            <a:xfrm>
              <a:off x="-4282523" y="2201733"/>
              <a:ext cx="9144000" cy="2714625"/>
            </a:xfrm>
            <a:prstGeom prst="rect">
              <a:avLst/>
            </a:prstGeom>
            <a:blipFill dpi="0" rotWithShape="1">
              <a:blip r:embed="rId2" cstate="print"/>
              <a:srcRect/>
              <a:stretch>
                <a:fillRect b="-125969"/>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3">
              <a:extLst>
                <a:ext uri="{FF2B5EF4-FFF2-40B4-BE49-F238E27FC236}">
                  <a16:creationId xmlns:a16="http://schemas.microsoft.com/office/drawing/2014/main" id="{B1159A9D-872F-49DA-8729-440F98316779}"/>
                </a:ext>
              </a:extLst>
            </p:cNvPr>
            <p:cNvSpPr>
              <a:spLocks noChangeArrowheads="1"/>
            </p:cNvSpPr>
            <p:nvPr/>
          </p:nvSpPr>
          <p:spPr bwMode="auto">
            <a:xfrm>
              <a:off x="-4282523" y="2186464"/>
              <a:ext cx="9144000" cy="2729894"/>
            </a:xfrm>
            <a:prstGeom prst="rect">
              <a:avLst/>
            </a:prstGeom>
            <a:solidFill>
              <a:srgbClr val="26313E">
                <a:alpha val="8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 name="Rectangle 3">
            <a:extLst>
              <a:ext uri="{FF2B5EF4-FFF2-40B4-BE49-F238E27FC236}">
                <a16:creationId xmlns:a16="http://schemas.microsoft.com/office/drawing/2014/main" id="{C4BB4F7E-BD2B-4070-8404-1956B88E9CAA}"/>
              </a:ext>
            </a:extLst>
          </p:cNvPr>
          <p:cNvSpPr txBox="1">
            <a:spLocks noChangeArrowheads="1"/>
          </p:cNvSpPr>
          <p:nvPr/>
        </p:nvSpPr>
        <p:spPr>
          <a:xfrm>
            <a:off x="611560" y="1348908"/>
            <a:ext cx="8038966" cy="293258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200000"/>
              </a:lnSpc>
              <a:buNone/>
            </a:pPr>
            <a:r>
              <a:rPr lang="zh-CN" altLang="en-US" sz="1600" b="1" dirty="0">
                <a:solidFill>
                  <a:schemeClr val="bg1"/>
                </a:solidFill>
                <a:latin typeface="微软雅黑" panose="020B0503020204020204" pitchFamily="34" charset="-122"/>
                <a:ea typeface="微软雅黑" panose="020B0503020204020204" pitchFamily="34" charset="-122"/>
                <a:sym typeface="+mn-ea"/>
              </a:rPr>
              <a:t>        状态图（又称状态机图）由</a:t>
            </a:r>
            <a:r>
              <a:rPr lang="zh-CN" altLang="en-US" sz="1600" b="1" dirty="0">
                <a:solidFill>
                  <a:schemeClr val="accent6">
                    <a:lumMod val="60000"/>
                    <a:lumOff val="40000"/>
                  </a:schemeClr>
                </a:solidFill>
                <a:latin typeface="微软雅黑" panose="020B0503020204020204" pitchFamily="34" charset="-122"/>
                <a:ea typeface="微软雅黑" panose="020B0503020204020204" pitchFamily="34" charset="-122"/>
                <a:sym typeface="+mn-ea"/>
              </a:rPr>
              <a:t>状态、转换、事件、活动</a:t>
            </a:r>
            <a:r>
              <a:rPr lang="zh-CN" altLang="en-US" sz="1600" b="1" dirty="0">
                <a:solidFill>
                  <a:schemeClr val="bg1"/>
                </a:solidFill>
                <a:latin typeface="微软雅黑" panose="020B0503020204020204" pitchFamily="34" charset="-122"/>
                <a:ea typeface="微软雅黑" panose="020B0503020204020204" pitchFamily="34" charset="-122"/>
                <a:sym typeface="+mn-ea"/>
              </a:rPr>
              <a:t>和</a:t>
            </a:r>
            <a:r>
              <a:rPr lang="zh-CN" altLang="en-US" sz="1600" b="1" dirty="0">
                <a:solidFill>
                  <a:schemeClr val="accent6">
                    <a:lumMod val="60000"/>
                    <a:lumOff val="40000"/>
                  </a:schemeClr>
                </a:solidFill>
                <a:latin typeface="微软雅黑" panose="020B0503020204020204" pitchFamily="34" charset="-122"/>
                <a:ea typeface="微软雅黑" panose="020B0503020204020204" pitchFamily="34" charset="-122"/>
                <a:sym typeface="+mn-ea"/>
              </a:rPr>
              <a:t>动作</a:t>
            </a:r>
            <a:r>
              <a:rPr lang="zh-CN" altLang="en-US" sz="1600" b="1" dirty="0">
                <a:solidFill>
                  <a:schemeClr val="bg1"/>
                </a:solidFill>
                <a:latin typeface="微软雅黑" panose="020B0503020204020204" pitchFamily="34" charset="-122"/>
                <a:ea typeface="微软雅黑" panose="020B0503020204020204" pitchFamily="34" charset="-122"/>
                <a:sym typeface="+mn-ea"/>
              </a:rPr>
              <a:t>五部分组成，是展示状态与状态转换的图。通常一个状态图依附于一个类，并且描述一个类的实例。状态图包含了一个类的对象在其生命周期期间的所有状态的序列以及对象对接收到的事件所产生的反应。它是状态节点通过转移连接的图，描述了一个特定对象的</a:t>
            </a:r>
            <a:r>
              <a:rPr lang="zh-CN" altLang="en-US" sz="1600" b="1" dirty="0">
                <a:solidFill>
                  <a:schemeClr val="accent6">
                    <a:lumMod val="60000"/>
                    <a:lumOff val="40000"/>
                  </a:schemeClr>
                </a:solidFill>
                <a:latin typeface="微软雅黑" panose="020B0503020204020204" pitchFamily="34" charset="-122"/>
                <a:ea typeface="微软雅黑" panose="020B0503020204020204" pitchFamily="34" charset="-122"/>
                <a:sym typeface="+mn-ea"/>
              </a:rPr>
              <a:t>所有可能状态</a:t>
            </a:r>
            <a:r>
              <a:rPr lang="zh-CN" altLang="en-US" sz="1600" b="1" dirty="0">
                <a:solidFill>
                  <a:schemeClr val="bg1"/>
                </a:solidFill>
                <a:latin typeface="微软雅黑" panose="020B0503020204020204" pitchFamily="34" charset="-122"/>
                <a:ea typeface="微软雅黑" panose="020B0503020204020204" pitchFamily="34" charset="-122"/>
                <a:sym typeface="+mn-ea"/>
              </a:rPr>
              <a:t>，以及由于各种事件的发生而引起状态之间的转移。大多数面向对象技术都使用状态图来描述一个对象在其生命周期中的行为。 </a:t>
            </a:r>
          </a:p>
        </p:txBody>
      </p:sp>
      <p:sp>
        <p:nvSpPr>
          <p:cNvPr id="13" name="文本框 12">
            <a:extLst>
              <a:ext uri="{FF2B5EF4-FFF2-40B4-BE49-F238E27FC236}">
                <a16:creationId xmlns:a16="http://schemas.microsoft.com/office/drawing/2014/main" id="{E594D19F-0E5B-46B2-9EB9-72527A2C29FE}"/>
              </a:ext>
            </a:extLst>
          </p:cNvPr>
          <p:cNvSpPr txBox="1"/>
          <p:nvPr/>
        </p:nvSpPr>
        <p:spPr>
          <a:xfrm>
            <a:off x="3995936" y="600021"/>
            <a:ext cx="2016224" cy="553998"/>
          </a:xfrm>
          <a:prstGeom prst="rect">
            <a:avLst/>
          </a:prstGeom>
          <a:noFill/>
        </p:spPr>
        <p:txBody>
          <a:bodyPr wrap="square">
            <a:spAutoFit/>
          </a:bodyPr>
          <a:lstStyle/>
          <a:p>
            <a:r>
              <a:rPr lang="zh-CN" altLang="en-US" sz="1800" b="1" kern="0" dirty="0">
                <a:solidFill>
                  <a:srgbClr val="EA5514"/>
                </a:solidFill>
                <a:latin typeface="微软雅黑" panose="020B0503020204020204" pitchFamily="34" charset="-122"/>
                <a:ea typeface="微软雅黑" panose="020B0503020204020204" pitchFamily="34" charset="-122"/>
              </a:rPr>
              <a:t>状态机图概述</a:t>
            </a:r>
            <a:r>
              <a:rPr lang="zh-CN" altLang="en-US" sz="1800" b="1" dirty="0">
                <a:solidFill>
                  <a:srgbClr val="EA5514"/>
                </a:solidFill>
                <a:latin typeface="微软雅黑" pitchFamily="34" charset="-122"/>
                <a:ea typeface="微软雅黑" pitchFamily="34" charset="-122"/>
                <a:cs typeface="宋体" pitchFamily="2" charset="-122"/>
              </a:rPr>
              <a:t> </a:t>
            </a:r>
            <a:r>
              <a:rPr lang="en-US" altLang="zh-CN" sz="1800" b="1" baseline="30000" dirty="0">
                <a:solidFill>
                  <a:srgbClr val="EA5514"/>
                </a:solidFill>
                <a:latin typeface="微软雅黑" pitchFamily="34" charset="-122"/>
                <a:ea typeface="微软雅黑" pitchFamily="34" charset="-122"/>
                <a:cs typeface="宋体" pitchFamily="2" charset="-122"/>
              </a:rPr>
              <a:t>[</a:t>
            </a:r>
            <a:r>
              <a:rPr lang="en-US" altLang="zh-CN" b="1" baseline="30000" dirty="0">
                <a:solidFill>
                  <a:srgbClr val="EA5514"/>
                </a:solidFill>
                <a:latin typeface="微软雅黑" pitchFamily="34" charset="-122"/>
                <a:ea typeface="微软雅黑" pitchFamily="34" charset="-122"/>
                <a:cs typeface="宋体" pitchFamily="2" charset="-122"/>
              </a:rPr>
              <a:t>2</a:t>
            </a:r>
            <a:r>
              <a:rPr lang="en-US" altLang="zh-CN" sz="1800" b="1" baseline="30000" dirty="0">
                <a:solidFill>
                  <a:srgbClr val="EA5514"/>
                </a:solidFill>
                <a:latin typeface="微软雅黑" pitchFamily="34" charset="-122"/>
                <a:ea typeface="微软雅黑" pitchFamily="34" charset="-122"/>
                <a:cs typeface="宋体" pitchFamily="2" charset="-122"/>
              </a:rPr>
              <a:t>]</a:t>
            </a:r>
          </a:p>
          <a:p>
            <a:endParaRPr lang="zh-CN" altLang="en-US" baseline="30000" dirty="0">
              <a:solidFill>
                <a:srgbClr val="EA551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8473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par>
                          <p:cTn id="43" fill="hold">
                            <p:stCondLst>
                              <p:cond delay="1500"/>
                            </p:stCondLst>
                            <p:childTnLst>
                              <p:par>
                                <p:cTn id="44" presetID="42" presetClass="entr" presetSubtype="0"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anim calcmode="lin" valueType="num">
                                      <p:cBhvr>
                                        <p:cTn id="47" dur="1000" fill="hold"/>
                                        <p:tgtEl>
                                          <p:spTgt spid="12"/>
                                        </p:tgtEl>
                                        <p:attrNameLst>
                                          <p:attrName>ppt_x</p:attrName>
                                        </p:attrNameLst>
                                      </p:cBhvr>
                                      <p:tavLst>
                                        <p:tav tm="0">
                                          <p:val>
                                            <p:strVal val="#ppt_x"/>
                                          </p:val>
                                        </p:tav>
                                        <p:tav tm="100000">
                                          <p:val>
                                            <p:strVal val="#ppt_x"/>
                                          </p:val>
                                        </p:tav>
                                      </p:tavLst>
                                    </p:anim>
                                    <p:anim calcmode="lin" valueType="num">
                                      <p:cBhvr>
                                        <p:cTn id="4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P spid="12"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04</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25758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状态机图</a:t>
            </a:r>
          </a:p>
        </p:txBody>
      </p:sp>
      <p:sp>
        <p:nvSpPr>
          <p:cNvPr id="12" name="Rectangle 3">
            <a:extLst>
              <a:ext uri="{FF2B5EF4-FFF2-40B4-BE49-F238E27FC236}">
                <a16:creationId xmlns:a16="http://schemas.microsoft.com/office/drawing/2014/main" id="{C4BB4F7E-BD2B-4070-8404-1956B88E9CAA}"/>
              </a:ext>
            </a:extLst>
          </p:cNvPr>
          <p:cNvSpPr txBox="1">
            <a:spLocks noChangeArrowheads="1"/>
          </p:cNvSpPr>
          <p:nvPr/>
        </p:nvSpPr>
        <p:spPr>
          <a:xfrm>
            <a:off x="4355976" y="1203671"/>
            <a:ext cx="4288490" cy="345690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50000"/>
              </a:lnSpc>
              <a:buNone/>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        一个图书对象从它的起始点开始，首先是</a:t>
            </a:r>
            <a:r>
              <a:rPr lang="zh-CN" altLang="en-US" sz="1600" b="1" dirty="0">
                <a:solidFill>
                  <a:srgbClr val="EA5514"/>
                </a:solidFill>
                <a:latin typeface="微软雅黑" panose="020B0503020204020204" pitchFamily="34" charset="-122"/>
                <a:ea typeface="微软雅黑" panose="020B0503020204020204" pitchFamily="34" charset="-122"/>
                <a:sym typeface="+mn-ea"/>
              </a:rPr>
              <a:t>“新书”状态（</a:t>
            </a:r>
            <a:r>
              <a:rPr lang="en-US" altLang="zh-CN" sz="1600" b="1" dirty="0">
                <a:solidFill>
                  <a:srgbClr val="EA5514"/>
                </a:solidFill>
                <a:latin typeface="微软雅黑" panose="020B0503020204020204" pitchFamily="34" charset="-122"/>
                <a:ea typeface="微软雅黑" panose="020B0503020204020204" pitchFamily="34" charset="-122"/>
                <a:sym typeface="+mn-ea"/>
              </a:rPr>
              <a:t>new book</a:t>
            </a:r>
            <a:r>
              <a:rPr lang="zh-CN" altLang="en-US" sz="1600" b="1" dirty="0">
                <a:solidFill>
                  <a:srgbClr val="EA5514"/>
                </a:solidFill>
                <a:latin typeface="微软雅黑" panose="020B0503020204020204" pitchFamily="34" charset="-122"/>
                <a:ea typeface="微软雅黑" panose="020B0503020204020204" pitchFamily="34" charset="-122"/>
                <a:sym typeface="+mn-ea"/>
              </a:rPr>
              <a:t>），</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然后是</a:t>
            </a:r>
            <a:r>
              <a:rPr lang="zh-CN" altLang="en-US" sz="1600" b="1" dirty="0">
                <a:solidFill>
                  <a:srgbClr val="EA5514"/>
                </a:solidFill>
                <a:latin typeface="微软雅黑" panose="020B0503020204020204" pitchFamily="34" charset="-122"/>
                <a:ea typeface="微软雅黑" panose="020B0503020204020204" pitchFamily="34" charset="-122"/>
                <a:sym typeface="+mn-ea"/>
              </a:rPr>
              <a:t>“可以借阅”（</a:t>
            </a:r>
            <a:r>
              <a:rPr lang="en-US" altLang="zh-CN" sz="1600" b="1" dirty="0">
                <a:solidFill>
                  <a:srgbClr val="EA5514"/>
                </a:solidFill>
                <a:latin typeface="微软雅黑" panose="020B0503020204020204" pitchFamily="34" charset="-122"/>
                <a:ea typeface="微软雅黑" panose="020B0503020204020204" pitchFamily="34" charset="-122"/>
                <a:sym typeface="+mn-ea"/>
              </a:rPr>
              <a:t>available</a:t>
            </a:r>
            <a:r>
              <a:rPr lang="zh-CN" altLang="en-US" sz="1600" b="1" dirty="0">
                <a:solidFill>
                  <a:srgbClr val="EA5514"/>
                </a:solidFill>
                <a:latin typeface="微软雅黑" panose="020B0503020204020204" pitchFamily="34" charset="-122"/>
                <a:ea typeface="微软雅黑" panose="020B0503020204020204" pitchFamily="34" charset="-122"/>
                <a:sym typeface="+mn-ea"/>
              </a:rPr>
              <a:t>）</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的状态，如果有读者将书借走，则该书的状态为</a:t>
            </a:r>
            <a:r>
              <a:rPr lang="zh-CN" altLang="en-US" sz="1600" b="1" dirty="0">
                <a:solidFill>
                  <a:srgbClr val="EA5514"/>
                </a:solidFill>
                <a:latin typeface="微软雅黑" panose="020B0503020204020204" pitchFamily="34" charset="-122"/>
                <a:ea typeface="微软雅黑" panose="020B0503020204020204" pitchFamily="34" charset="-122"/>
                <a:sym typeface="+mn-ea"/>
              </a:rPr>
              <a:t>“已借出”状态（</a:t>
            </a:r>
            <a:r>
              <a:rPr lang="en-US" altLang="zh-CN" sz="1600" b="1" dirty="0">
                <a:solidFill>
                  <a:srgbClr val="EA5514"/>
                </a:solidFill>
                <a:latin typeface="微软雅黑" panose="020B0503020204020204" pitchFamily="34" charset="-122"/>
                <a:ea typeface="微软雅黑" panose="020B0503020204020204" pitchFamily="34" charset="-122"/>
                <a:sym typeface="+mn-ea"/>
              </a:rPr>
              <a:t>borrowed</a:t>
            </a:r>
            <a:r>
              <a:rPr lang="zh-CN" altLang="en-US" sz="1600" b="1" dirty="0">
                <a:solidFill>
                  <a:srgbClr val="EA5514"/>
                </a:solidFill>
                <a:latin typeface="微软雅黑" panose="020B0503020204020204" pitchFamily="34" charset="-122"/>
                <a:ea typeface="微软雅黑" panose="020B0503020204020204" pitchFamily="34" charset="-122"/>
                <a:sym typeface="+mn-ea"/>
              </a:rPr>
              <a:t>）</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，如果图书被归还图书馆，图书的状态又变为“可以借阅”状态。图书馆如果放弃该图书对象的收藏，则图书对象处于</a:t>
            </a:r>
            <a:r>
              <a:rPr lang="zh-CN" altLang="en-US" sz="1600" b="1" dirty="0">
                <a:solidFill>
                  <a:srgbClr val="EA5514"/>
                </a:solidFill>
                <a:latin typeface="微软雅黑" panose="020B0503020204020204" pitchFamily="34" charset="-122"/>
                <a:ea typeface="微软雅黑" panose="020B0503020204020204" pitchFamily="34" charset="-122"/>
                <a:sym typeface="+mn-ea"/>
              </a:rPr>
              <a:t>“删除”状态（</a:t>
            </a:r>
            <a:r>
              <a:rPr lang="en-US" altLang="zh-CN" sz="1600" b="1" dirty="0">
                <a:solidFill>
                  <a:srgbClr val="EA5514"/>
                </a:solidFill>
                <a:latin typeface="微软雅黑" panose="020B0503020204020204" pitchFamily="34" charset="-122"/>
                <a:ea typeface="微软雅黑" panose="020B0503020204020204" pitchFamily="34" charset="-122"/>
                <a:sym typeface="+mn-ea"/>
              </a:rPr>
              <a:t>delete</a:t>
            </a:r>
            <a:r>
              <a:rPr lang="zh-CN" altLang="en-US" sz="1600" b="1" dirty="0">
                <a:solidFill>
                  <a:srgbClr val="EA5514"/>
                </a:solidFill>
                <a:latin typeface="微软雅黑" panose="020B0503020204020204" pitchFamily="34" charset="-122"/>
                <a:ea typeface="微软雅黑" panose="020B0503020204020204" pitchFamily="34" charset="-122"/>
                <a:sym typeface="+mn-ea"/>
              </a:rPr>
              <a:t>），</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最后到达“终止”状态。 </a:t>
            </a:r>
          </a:p>
        </p:txBody>
      </p:sp>
      <p:sp>
        <p:nvSpPr>
          <p:cNvPr id="13" name="文本框 12">
            <a:extLst>
              <a:ext uri="{FF2B5EF4-FFF2-40B4-BE49-F238E27FC236}">
                <a16:creationId xmlns:a16="http://schemas.microsoft.com/office/drawing/2014/main" id="{E594D19F-0E5B-46B2-9EB9-72527A2C29FE}"/>
              </a:ext>
            </a:extLst>
          </p:cNvPr>
          <p:cNvSpPr txBox="1"/>
          <p:nvPr/>
        </p:nvSpPr>
        <p:spPr>
          <a:xfrm>
            <a:off x="3763917" y="574091"/>
            <a:ext cx="2736304" cy="369332"/>
          </a:xfrm>
          <a:prstGeom prst="rect">
            <a:avLst/>
          </a:prstGeom>
          <a:noFill/>
        </p:spPr>
        <p:txBody>
          <a:bodyPr wrap="square">
            <a:spAutoFit/>
          </a:bodyPr>
          <a:lstStyle/>
          <a:p>
            <a:r>
              <a:rPr lang="zh-CN" altLang="en-US" sz="1800" b="1" kern="0" dirty="0">
                <a:solidFill>
                  <a:srgbClr val="EA5514"/>
                </a:solidFill>
                <a:latin typeface="微软雅黑" panose="020B0503020204020204" pitchFamily="34" charset="-122"/>
                <a:ea typeface="微软雅黑" panose="020B0503020204020204" pitchFamily="34" charset="-122"/>
              </a:rPr>
              <a:t>图书馆书籍的状态机图</a:t>
            </a:r>
            <a:endParaRPr lang="zh-CN" altLang="en-US" baseline="30000" dirty="0">
              <a:solidFill>
                <a:srgbClr val="EA5514"/>
              </a:solidFill>
              <a:latin typeface="微软雅黑" panose="020B0503020204020204" pitchFamily="34" charset="-122"/>
              <a:ea typeface="微软雅黑" panose="020B0503020204020204" pitchFamily="34" charset="-122"/>
            </a:endParaRPr>
          </a:p>
        </p:txBody>
      </p:sp>
      <p:pic>
        <p:nvPicPr>
          <p:cNvPr id="15" name="Picture 4">
            <a:extLst>
              <a:ext uri="{FF2B5EF4-FFF2-40B4-BE49-F238E27FC236}">
                <a16:creationId xmlns:a16="http://schemas.microsoft.com/office/drawing/2014/main" id="{CF3415AF-E51B-4AE2-ACA9-3CAF44D8F3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4544" b="5013"/>
          <a:stretch>
            <a:fillRect/>
          </a:stretch>
        </p:blipFill>
        <p:spPr>
          <a:xfrm>
            <a:off x="854780" y="1203671"/>
            <a:ext cx="3065412" cy="321782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492108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par>
                          <p:cTn id="43" fill="hold">
                            <p:stCondLst>
                              <p:cond delay="1500"/>
                            </p:stCondLst>
                            <p:childTnLst>
                              <p:par>
                                <p:cTn id="44" presetID="42" presetClass="entr" presetSubtype="0"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anim calcmode="lin" valueType="num">
                                      <p:cBhvr>
                                        <p:cTn id="47" dur="1000" fill="hold"/>
                                        <p:tgtEl>
                                          <p:spTgt spid="12"/>
                                        </p:tgtEl>
                                        <p:attrNameLst>
                                          <p:attrName>ppt_x</p:attrName>
                                        </p:attrNameLst>
                                      </p:cBhvr>
                                      <p:tavLst>
                                        <p:tav tm="0">
                                          <p:val>
                                            <p:strVal val="#ppt_x"/>
                                          </p:val>
                                        </p:tav>
                                        <p:tav tm="100000">
                                          <p:val>
                                            <p:strVal val="#ppt_x"/>
                                          </p:val>
                                        </p:tav>
                                      </p:tavLst>
                                    </p:anim>
                                    <p:anim calcmode="lin" valueType="num">
                                      <p:cBhvr>
                                        <p:cTn id="4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01</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9" y="338497"/>
            <a:ext cx="18558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参与者</a:t>
            </a:r>
            <a:endParaRPr lang="en-US" altLang="zh-CN" sz="1600" b="1" baseline="30000" dirty="0">
              <a:solidFill>
                <a:srgbClr val="EA5514"/>
              </a:solidFill>
              <a:latin typeface="微软雅黑" pitchFamily="34" charset="-122"/>
              <a:ea typeface="微软雅黑" pitchFamily="34" charset="-122"/>
              <a:cs typeface="宋体" pitchFamily="2" charset="-122"/>
            </a:endParaRPr>
          </a:p>
        </p:txBody>
      </p:sp>
      <p:sp>
        <p:nvSpPr>
          <p:cNvPr id="9" name="文本框 8">
            <a:extLst>
              <a:ext uri="{FF2B5EF4-FFF2-40B4-BE49-F238E27FC236}">
                <a16:creationId xmlns:a16="http://schemas.microsoft.com/office/drawing/2014/main" id="{35262F7D-6C04-4586-AB26-37F9650BC760}"/>
              </a:ext>
            </a:extLst>
          </p:cNvPr>
          <p:cNvSpPr txBox="1"/>
          <p:nvPr/>
        </p:nvSpPr>
        <p:spPr>
          <a:xfrm>
            <a:off x="565483" y="921145"/>
            <a:ext cx="7606918" cy="3298147"/>
          </a:xfrm>
          <a:prstGeom prst="rect">
            <a:avLst/>
          </a:prstGeom>
          <a:noFill/>
        </p:spPr>
        <p:txBody>
          <a:bodyPr wrap="square">
            <a:spAutoFit/>
          </a:bodyPr>
          <a:lstStyle/>
          <a:p>
            <a:pPr>
              <a:lnSpc>
                <a:spcPct val="130000"/>
              </a:lnSpc>
            </a:pPr>
            <a:r>
              <a:rPr lang="en-US" altLang="zh-CN" b="1" dirty="0">
                <a:solidFill>
                  <a:srgbClr val="FF6B00"/>
                </a:solidFill>
                <a:latin typeface="微软雅黑" panose="020B0503020204020204" pitchFamily="34" charset="-122"/>
                <a:ea typeface="微软雅黑" panose="020B0503020204020204" pitchFamily="34" charset="-122"/>
              </a:rPr>
              <a:t>	</a:t>
            </a:r>
            <a:r>
              <a:rPr lang="zh-CN" altLang="en-US" b="1" dirty="0">
                <a:solidFill>
                  <a:srgbClr val="FF6B00"/>
                </a:solidFill>
                <a:latin typeface="微软雅黑" panose="020B0503020204020204" pitchFamily="34" charset="-122"/>
                <a:ea typeface="微软雅黑" panose="020B0503020204020204" pitchFamily="34" charset="-122"/>
              </a:rPr>
              <a:t>参与者</a:t>
            </a:r>
            <a:r>
              <a:rPr lang="zh-CN" altLang="en-US" b="1" dirty="0">
                <a:latin typeface="微软雅黑" panose="020B0503020204020204" pitchFamily="34" charset="-122"/>
                <a:ea typeface="微软雅黑" panose="020B0503020204020204" pitchFamily="34" charset="-122"/>
              </a:rPr>
              <a:t>（也称角色）是</a:t>
            </a:r>
            <a:r>
              <a:rPr lang="zh-CN" altLang="en-US" b="1" dirty="0">
                <a:solidFill>
                  <a:srgbClr val="FF6B00"/>
                </a:solidFill>
                <a:latin typeface="微软雅黑" panose="020B0503020204020204" pitchFamily="34" charset="-122"/>
                <a:ea typeface="微软雅黑" panose="020B0503020204020204" pitchFamily="34" charset="-122"/>
              </a:rPr>
              <a:t>系统外部</a:t>
            </a:r>
            <a:r>
              <a:rPr lang="zh-CN" altLang="en-US" b="1" dirty="0">
                <a:latin typeface="微软雅黑" panose="020B0503020204020204" pitchFamily="34" charset="-122"/>
                <a:ea typeface="微软雅黑" panose="020B0503020204020204" pitchFamily="34" charset="-122"/>
              </a:rPr>
              <a:t>的一个人或者物，它以某种方式参与了系统的执行过程，参与者表示的是人或者事物在系统中所扮演的角色</a:t>
            </a:r>
            <a:endParaRPr lang="en-US" altLang="zh-CN" b="1" dirty="0">
              <a:latin typeface="微软雅黑" panose="020B0503020204020204" pitchFamily="34" charset="-122"/>
              <a:ea typeface="微软雅黑" panose="020B0503020204020204" pitchFamily="34" charset="-122"/>
            </a:endParaRPr>
          </a:p>
          <a:p>
            <a:pPr>
              <a:lnSpc>
                <a:spcPct val="130000"/>
              </a:lnSpc>
            </a:pPr>
            <a:endParaRPr lang="en-US" altLang="zh-CN" b="1" dirty="0">
              <a:latin typeface="微软雅黑" panose="020B0503020204020204" pitchFamily="34" charset="-122"/>
              <a:ea typeface="微软雅黑" panose="020B0503020204020204" pitchFamily="34" charset="-122"/>
            </a:endParaRPr>
          </a:p>
          <a:p>
            <a:pPr>
              <a:lnSpc>
                <a:spcPct val="130000"/>
              </a:lnSpc>
            </a:pP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参与者在</a:t>
            </a:r>
            <a:r>
              <a:rPr lang="en-US" altLang="zh-CN" b="1" dirty="0">
                <a:latin typeface="微软雅黑" panose="020B0503020204020204" pitchFamily="34" charset="-122"/>
                <a:ea typeface="微软雅黑" panose="020B0503020204020204" pitchFamily="34" charset="-122"/>
              </a:rPr>
              <a:t>UML</a:t>
            </a:r>
            <a:r>
              <a:rPr lang="zh-CN" altLang="en-US" b="1" dirty="0">
                <a:latin typeface="微软雅黑" panose="020B0503020204020204" pitchFamily="34" charset="-122"/>
                <a:ea typeface="微软雅黑" panose="020B0503020204020204" pitchFamily="34" charset="-122"/>
              </a:rPr>
              <a:t>中通常以一个直立人的图形符号表示，其是用例图的一个重要组成部分</a:t>
            </a:r>
            <a:endParaRPr lang="en-US" altLang="zh-CN" b="1" dirty="0">
              <a:latin typeface="微软雅黑" panose="020B0503020204020204" pitchFamily="34" charset="-122"/>
              <a:ea typeface="微软雅黑" panose="020B0503020204020204" pitchFamily="34" charset="-122"/>
            </a:endParaRPr>
          </a:p>
          <a:p>
            <a:pPr>
              <a:lnSpc>
                <a:spcPct val="130000"/>
              </a:lnSpc>
            </a:pPr>
            <a:r>
              <a:rPr lang="zh-CN" altLang="en-US" b="1" dirty="0">
                <a:latin typeface="微软雅黑" panose="020B0503020204020204" pitchFamily="34" charset="-122"/>
                <a:ea typeface="微软雅黑" panose="020B0503020204020204" pitchFamily="34" charset="-122"/>
              </a:rPr>
              <a:t>其作用如下：</a:t>
            </a:r>
            <a:endParaRPr lang="en-US" altLang="zh-CN" b="1" dirty="0">
              <a:latin typeface="微软雅黑" panose="020B0503020204020204" pitchFamily="34" charset="-122"/>
              <a:ea typeface="微软雅黑" panose="020B0503020204020204" pitchFamily="34" charset="-122"/>
            </a:endParaRPr>
          </a:p>
          <a:p>
            <a:pPr>
              <a:lnSpc>
                <a:spcPct val="130000"/>
              </a:lnSpc>
            </a:pPr>
            <a:r>
              <a:rPr lang="en-US" altLang="zh-CN" b="1" dirty="0">
                <a:latin typeface="微软雅黑" panose="020B0503020204020204" pitchFamily="34" charset="-122"/>
                <a:ea typeface="微软雅黑" panose="020B0503020204020204" pitchFamily="34" charset="-122"/>
              </a:rPr>
              <a:t>	1</a:t>
            </a:r>
            <a:r>
              <a:rPr lang="zh-CN" altLang="en-US" b="1" dirty="0">
                <a:latin typeface="微软雅黑" panose="020B0503020204020204" pitchFamily="34" charset="-122"/>
                <a:ea typeface="微软雅黑" panose="020B0503020204020204" pitchFamily="34" charset="-122"/>
              </a:rPr>
              <a:t>）建立系统的外部用户模型</a:t>
            </a:r>
            <a:endParaRPr lang="en-US" altLang="zh-CN" b="1" dirty="0">
              <a:latin typeface="微软雅黑" panose="020B0503020204020204" pitchFamily="34" charset="-122"/>
              <a:ea typeface="微软雅黑" panose="020B0503020204020204" pitchFamily="34" charset="-122"/>
            </a:endParaRPr>
          </a:p>
          <a:p>
            <a:pPr>
              <a:lnSpc>
                <a:spcPct val="130000"/>
              </a:lnSpc>
            </a:pPr>
            <a:r>
              <a:rPr lang="en-US" altLang="zh-CN" b="1" dirty="0">
                <a:latin typeface="微软雅黑" panose="020B0503020204020204" pitchFamily="34" charset="-122"/>
                <a:ea typeface="微软雅黑" panose="020B0503020204020204" pitchFamily="34" charset="-122"/>
              </a:rPr>
              <a:t>	2</a:t>
            </a:r>
            <a:r>
              <a:rPr lang="zh-CN" altLang="en-US" b="1" dirty="0">
                <a:latin typeface="微软雅黑" panose="020B0503020204020204" pitchFamily="34" charset="-122"/>
                <a:ea typeface="微软雅黑" panose="020B0503020204020204" pitchFamily="34" charset="-122"/>
              </a:rPr>
              <a:t>）对系统边界之外的对象进行描述</a:t>
            </a:r>
          </a:p>
        </p:txBody>
      </p:sp>
      <p:pic>
        <p:nvPicPr>
          <p:cNvPr id="2" name="图片 1">
            <a:extLst>
              <a:ext uri="{FF2B5EF4-FFF2-40B4-BE49-F238E27FC236}">
                <a16:creationId xmlns:a16="http://schemas.microsoft.com/office/drawing/2014/main" id="{176803FC-0D1B-418D-875D-17ACA63EA6A9}"/>
              </a:ext>
            </a:extLst>
          </p:cNvPr>
          <p:cNvPicPr>
            <a:picLocks noChangeAspect="1"/>
          </p:cNvPicPr>
          <p:nvPr/>
        </p:nvPicPr>
        <p:blipFill>
          <a:blip r:embed="rId2"/>
          <a:stretch>
            <a:fillRect/>
          </a:stretch>
        </p:blipFill>
        <p:spPr>
          <a:xfrm>
            <a:off x="6444208" y="2913300"/>
            <a:ext cx="1522606" cy="1433788"/>
          </a:xfrm>
          <a:prstGeom prst="rect">
            <a:avLst/>
          </a:prstGeom>
          <a:ln>
            <a:noFill/>
          </a:ln>
          <a:effectLst>
            <a:outerShdw blurRad="292100" dist="139700" dir="2700000" algn="tl" rotWithShape="0">
              <a:srgbClr val="333333">
                <a:alpha val="65000"/>
              </a:srgbClr>
            </a:outerShdw>
          </a:effectLst>
        </p:spPr>
      </p:pic>
      <p:sp>
        <p:nvSpPr>
          <p:cNvPr id="3" name="文本框 2">
            <a:extLst>
              <a:ext uri="{FF2B5EF4-FFF2-40B4-BE49-F238E27FC236}">
                <a16:creationId xmlns:a16="http://schemas.microsoft.com/office/drawing/2014/main" id="{FE56BB10-9DDD-412A-9C58-B91BF2EDC113}"/>
              </a:ext>
            </a:extLst>
          </p:cNvPr>
          <p:cNvSpPr txBox="1"/>
          <p:nvPr/>
        </p:nvSpPr>
        <p:spPr>
          <a:xfrm>
            <a:off x="6804249" y="4401830"/>
            <a:ext cx="1368152" cy="307777"/>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参与者</a:t>
            </a:r>
          </a:p>
        </p:txBody>
      </p:sp>
    </p:spTree>
    <p:extLst>
      <p:ext uri="{BB962C8B-B14F-4D97-AF65-F5344CB8AC3E}">
        <p14:creationId xmlns:p14="http://schemas.microsoft.com/office/powerpoint/2010/main" val="8313015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04</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25758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状态机图</a:t>
            </a:r>
          </a:p>
        </p:txBody>
      </p:sp>
      <p:sp>
        <p:nvSpPr>
          <p:cNvPr id="13" name="文本框 12">
            <a:extLst>
              <a:ext uri="{FF2B5EF4-FFF2-40B4-BE49-F238E27FC236}">
                <a16:creationId xmlns:a16="http://schemas.microsoft.com/office/drawing/2014/main" id="{E594D19F-0E5B-46B2-9EB9-72527A2C29FE}"/>
              </a:ext>
            </a:extLst>
          </p:cNvPr>
          <p:cNvSpPr txBox="1"/>
          <p:nvPr/>
        </p:nvSpPr>
        <p:spPr>
          <a:xfrm>
            <a:off x="3707904" y="574091"/>
            <a:ext cx="2736304" cy="369332"/>
          </a:xfrm>
          <a:prstGeom prst="rect">
            <a:avLst/>
          </a:prstGeom>
          <a:noFill/>
        </p:spPr>
        <p:txBody>
          <a:bodyPr wrap="square">
            <a:spAutoFit/>
          </a:bodyPr>
          <a:lstStyle/>
          <a:p>
            <a:r>
              <a:rPr lang="zh-CN" altLang="en-US" sz="1800" b="1" kern="0" dirty="0">
                <a:solidFill>
                  <a:srgbClr val="EA5514"/>
                </a:solidFill>
                <a:latin typeface="微软雅黑" panose="020B0503020204020204" pitchFamily="34" charset="-122"/>
                <a:ea typeface="微软雅黑" panose="020B0503020204020204" pitchFamily="34" charset="-122"/>
              </a:rPr>
              <a:t>状态图的基本元素</a:t>
            </a:r>
            <a:endParaRPr lang="zh-CN" altLang="en-US" baseline="30000" dirty="0">
              <a:solidFill>
                <a:srgbClr val="EA5514"/>
              </a:solidFill>
              <a:latin typeface="微软雅黑" panose="020B0503020204020204" pitchFamily="34" charset="-122"/>
              <a:ea typeface="微软雅黑" panose="020B0503020204020204" pitchFamily="34" charset="-122"/>
            </a:endParaRPr>
          </a:p>
        </p:txBody>
      </p:sp>
      <p:grpSp>
        <p:nvGrpSpPr>
          <p:cNvPr id="14" name="组合 13">
            <a:extLst>
              <a:ext uri="{FF2B5EF4-FFF2-40B4-BE49-F238E27FC236}">
                <a16:creationId xmlns:a16="http://schemas.microsoft.com/office/drawing/2014/main" id="{5DB86B75-4F21-4330-B324-2B89F164CA3C}"/>
              </a:ext>
            </a:extLst>
          </p:cNvPr>
          <p:cNvGrpSpPr/>
          <p:nvPr/>
        </p:nvGrpSpPr>
        <p:grpSpPr>
          <a:xfrm>
            <a:off x="0" y="1176084"/>
            <a:ext cx="9144000" cy="3195072"/>
            <a:chOff x="-4282523" y="2186464"/>
            <a:chExt cx="9144000" cy="2729894"/>
          </a:xfrm>
        </p:grpSpPr>
        <p:sp>
          <p:nvSpPr>
            <p:cNvPr id="16" name="Rectangle 2" descr="psb">
              <a:extLst>
                <a:ext uri="{FF2B5EF4-FFF2-40B4-BE49-F238E27FC236}">
                  <a16:creationId xmlns:a16="http://schemas.microsoft.com/office/drawing/2014/main" id="{7FA8F78D-97C1-4168-A999-A1D8EB3564C4}"/>
                </a:ext>
              </a:extLst>
            </p:cNvPr>
            <p:cNvSpPr>
              <a:spLocks noChangeArrowheads="1"/>
            </p:cNvSpPr>
            <p:nvPr/>
          </p:nvSpPr>
          <p:spPr bwMode="auto">
            <a:xfrm>
              <a:off x="-4282523" y="2201733"/>
              <a:ext cx="9144000" cy="2714625"/>
            </a:xfrm>
            <a:prstGeom prst="rect">
              <a:avLst/>
            </a:prstGeom>
            <a:blipFill dpi="0" rotWithShape="1">
              <a:blip r:embed="rId2" cstate="print"/>
              <a:srcRect/>
              <a:stretch>
                <a:fillRect b="-125969"/>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Rectangle 3">
              <a:extLst>
                <a:ext uri="{FF2B5EF4-FFF2-40B4-BE49-F238E27FC236}">
                  <a16:creationId xmlns:a16="http://schemas.microsoft.com/office/drawing/2014/main" id="{23EBCB15-FF3D-4F4F-956B-513266BE2B98}"/>
                </a:ext>
              </a:extLst>
            </p:cNvPr>
            <p:cNvSpPr>
              <a:spLocks noChangeArrowheads="1"/>
            </p:cNvSpPr>
            <p:nvPr/>
          </p:nvSpPr>
          <p:spPr bwMode="auto">
            <a:xfrm>
              <a:off x="-4282523" y="2186464"/>
              <a:ext cx="9144000" cy="2729894"/>
            </a:xfrm>
            <a:prstGeom prst="rect">
              <a:avLst/>
            </a:prstGeom>
            <a:solidFill>
              <a:srgbClr val="26313E">
                <a:alpha val="8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8" name="Rectangle 3">
            <a:extLst>
              <a:ext uri="{FF2B5EF4-FFF2-40B4-BE49-F238E27FC236}">
                <a16:creationId xmlns:a16="http://schemas.microsoft.com/office/drawing/2014/main" id="{916E9770-736D-43E0-9DA6-66F35F987930}"/>
              </a:ext>
            </a:extLst>
          </p:cNvPr>
          <p:cNvSpPr txBox="1">
            <a:spLocks noChangeArrowheads="1"/>
          </p:cNvSpPr>
          <p:nvPr/>
        </p:nvSpPr>
        <p:spPr>
          <a:xfrm>
            <a:off x="611560" y="1348908"/>
            <a:ext cx="8038966" cy="28782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50000"/>
              </a:lnSpc>
              <a:buNone/>
            </a:pPr>
            <a:r>
              <a:rPr lang="zh-CN" altLang="en-US" sz="1400" b="1" dirty="0">
                <a:solidFill>
                  <a:schemeClr val="bg1"/>
                </a:solidFill>
                <a:latin typeface="微软雅黑" panose="020B0503020204020204" pitchFamily="34" charset="-122"/>
                <a:ea typeface="微软雅黑" panose="020B0503020204020204" pitchFamily="34" charset="-122"/>
                <a:sym typeface="+mn-ea"/>
              </a:rPr>
              <a:t>        状态之间的</a:t>
            </a:r>
            <a:r>
              <a:rPr lang="zh-CN" altLang="en-US" sz="1400" b="1" dirty="0">
                <a:solidFill>
                  <a:schemeClr val="accent6">
                    <a:lumMod val="60000"/>
                    <a:lumOff val="40000"/>
                  </a:schemeClr>
                </a:solidFill>
                <a:latin typeface="微软雅黑" panose="020B0503020204020204" pitchFamily="34" charset="-122"/>
                <a:ea typeface="微软雅黑" panose="020B0503020204020204" pitchFamily="34" charset="-122"/>
                <a:sym typeface="+mn-ea"/>
              </a:rPr>
              <a:t>过渡事件（</a:t>
            </a:r>
            <a:r>
              <a:rPr lang="en-US" altLang="zh-CN" sz="1400" b="1" dirty="0">
                <a:solidFill>
                  <a:schemeClr val="accent6">
                    <a:lumMod val="60000"/>
                    <a:lumOff val="40000"/>
                  </a:schemeClr>
                </a:solidFill>
                <a:latin typeface="微软雅黑" panose="020B0503020204020204" pitchFamily="34" charset="-122"/>
                <a:ea typeface="微软雅黑" panose="020B0503020204020204" pitchFamily="34" charset="-122"/>
                <a:sym typeface="+mn-ea"/>
              </a:rPr>
              <a:t>event</a:t>
            </a:r>
            <a:r>
              <a:rPr lang="zh-CN" altLang="en-US" sz="1400" b="1" dirty="0">
                <a:solidFill>
                  <a:schemeClr val="accent6">
                    <a:lumMod val="60000"/>
                    <a:lumOff val="40000"/>
                  </a:schemeClr>
                </a:solidFill>
                <a:latin typeface="微软雅黑" panose="020B0503020204020204" pitchFamily="34" charset="-122"/>
                <a:ea typeface="微软雅黑" panose="020B0503020204020204" pitchFamily="34" charset="-122"/>
                <a:sym typeface="+mn-ea"/>
              </a:rPr>
              <a:t>），</a:t>
            </a:r>
            <a:r>
              <a:rPr lang="zh-CN" altLang="en-US" sz="1400" b="1" dirty="0">
                <a:solidFill>
                  <a:schemeClr val="bg1"/>
                </a:solidFill>
                <a:latin typeface="微软雅黑" panose="020B0503020204020204" pitchFamily="34" charset="-122"/>
                <a:ea typeface="微软雅黑" panose="020B0503020204020204" pitchFamily="34" charset="-122"/>
                <a:sym typeface="+mn-ea"/>
              </a:rPr>
              <a:t>对应对象的操作。事件有可能在特定的条件下发生，在</a:t>
            </a:r>
            <a:r>
              <a:rPr lang="en-US" altLang="zh-CN" sz="1400" b="1" dirty="0">
                <a:solidFill>
                  <a:schemeClr val="bg1"/>
                </a:solidFill>
                <a:latin typeface="微软雅黑" panose="020B0503020204020204" pitchFamily="34" charset="-122"/>
                <a:ea typeface="微软雅黑" panose="020B0503020204020204" pitchFamily="34" charset="-122"/>
                <a:sym typeface="+mn-ea"/>
              </a:rPr>
              <a:t>UML</a:t>
            </a:r>
            <a:r>
              <a:rPr lang="zh-CN" altLang="en-US" sz="1400" b="1" dirty="0">
                <a:solidFill>
                  <a:schemeClr val="bg1"/>
                </a:solidFill>
                <a:latin typeface="微软雅黑" panose="020B0503020204020204" pitchFamily="34" charset="-122"/>
                <a:ea typeface="微软雅黑" panose="020B0503020204020204" pitchFamily="34" charset="-122"/>
                <a:sym typeface="+mn-ea"/>
              </a:rPr>
              <a:t>中这样的条件称为</a:t>
            </a:r>
            <a:r>
              <a:rPr lang="zh-CN" altLang="en-US" sz="1400" b="1" dirty="0">
                <a:solidFill>
                  <a:schemeClr val="accent6">
                    <a:lumMod val="60000"/>
                    <a:lumOff val="40000"/>
                  </a:schemeClr>
                </a:solidFill>
                <a:latin typeface="微软雅黑" panose="020B0503020204020204" pitchFamily="34" charset="-122"/>
                <a:ea typeface="微软雅黑" panose="020B0503020204020204" pitchFamily="34" charset="-122"/>
                <a:sym typeface="+mn-ea"/>
              </a:rPr>
              <a:t>警戒条件（</a:t>
            </a:r>
            <a:r>
              <a:rPr lang="en-US" altLang="zh-CN" sz="1400" b="1" dirty="0">
                <a:solidFill>
                  <a:schemeClr val="accent6">
                    <a:lumMod val="60000"/>
                    <a:lumOff val="40000"/>
                  </a:schemeClr>
                </a:solidFill>
                <a:latin typeface="微软雅黑" panose="020B0503020204020204" pitchFamily="34" charset="-122"/>
                <a:ea typeface="微软雅黑" panose="020B0503020204020204" pitchFamily="34" charset="-122"/>
                <a:sym typeface="+mn-ea"/>
              </a:rPr>
              <a:t>guard condition</a:t>
            </a:r>
            <a:r>
              <a:rPr lang="zh-CN" altLang="en-US" sz="1400" b="1" dirty="0">
                <a:solidFill>
                  <a:schemeClr val="accent6">
                    <a:lumMod val="60000"/>
                    <a:lumOff val="40000"/>
                  </a:schemeClr>
                </a:solidFill>
                <a:latin typeface="微软雅黑" panose="020B0503020204020204" pitchFamily="34" charset="-122"/>
                <a:ea typeface="微软雅黑" panose="020B0503020204020204" pitchFamily="34" charset="-122"/>
                <a:sym typeface="+mn-ea"/>
              </a:rPr>
              <a:t>）</a:t>
            </a:r>
            <a:r>
              <a:rPr lang="zh-CN" altLang="en-US" sz="1400" b="1" dirty="0">
                <a:solidFill>
                  <a:schemeClr val="bg1"/>
                </a:solidFill>
                <a:latin typeface="微软雅黑" panose="020B0503020204020204" pitchFamily="34" charset="-122"/>
                <a:ea typeface="微软雅黑" panose="020B0503020204020204" pitchFamily="34" charset="-122"/>
                <a:sym typeface="+mn-ea"/>
              </a:rPr>
              <a:t>。发生事件时的处理称为</a:t>
            </a:r>
            <a:r>
              <a:rPr lang="zh-CN" altLang="en-US" sz="1400" b="1" dirty="0">
                <a:solidFill>
                  <a:schemeClr val="accent6">
                    <a:lumMod val="60000"/>
                    <a:lumOff val="40000"/>
                  </a:schemeClr>
                </a:solidFill>
                <a:latin typeface="微软雅黑" panose="020B0503020204020204" pitchFamily="34" charset="-122"/>
                <a:ea typeface="微软雅黑" panose="020B0503020204020204" pitchFamily="34" charset="-122"/>
                <a:sym typeface="+mn-ea"/>
              </a:rPr>
              <a:t>动作（</a:t>
            </a:r>
            <a:r>
              <a:rPr lang="en-US" altLang="zh-CN" sz="1400" b="1" dirty="0">
                <a:solidFill>
                  <a:schemeClr val="accent6">
                    <a:lumMod val="60000"/>
                    <a:lumOff val="40000"/>
                  </a:schemeClr>
                </a:solidFill>
                <a:latin typeface="微软雅黑" panose="020B0503020204020204" pitchFamily="34" charset="-122"/>
                <a:ea typeface="微软雅黑" panose="020B0503020204020204" pitchFamily="34" charset="-122"/>
                <a:sym typeface="+mn-ea"/>
              </a:rPr>
              <a:t>action</a:t>
            </a:r>
            <a:r>
              <a:rPr lang="zh-CN" altLang="en-US" sz="1400" b="1" dirty="0">
                <a:solidFill>
                  <a:schemeClr val="accent6">
                    <a:lumMod val="60000"/>
                    <a:lumOff val="40000"/>
                  </a:schemeClr>
                </a:solidFill>
                <a:latin typeface="微软雅黑" panose="020B0503020204020204" pitchFamily="34" charset="-122"/>
                <a:ea typeface="微软雅黑" panose="020B0503020204020204" pitchFamily="34" charset="-122"/>
                <a:sym typeface="+mn-ea"/>
              </a:rPr>
              <a:t>）</a:t>
            </a:r>
            <a:r>
              <a:rPr lang="zh-CN" altLang="en-US" sz="1400" b="1" dirty="0">
                <a:solidFill>
                  <a:schemeClr val="bg1"/>
                </a:solidFill>
                <a:latin typeface="微软雅黑" panose="020B0503020204020204" pitchFamily="34" charset="-122"/>
                <a:ea typeface="微软雅黑" panose="020B0503020204020204" pitchFamily="34" charset="-122"/>
                <a:sym typeface="+mn-ea"/>
              </a:rPr>
              <a:t>。从一个状态到另一个状态之间的连线称为</a:t>
            </a:r>
            <a:r>
              <a:rPr lang="zh-CN" altLang="en-US" sz="1400" b="1" dirty="0">
                <a:solidFill>
                  <a:schemeClr val="accent6">
                    <a:lumMod val="60000"/>
                    <a:lumOff val="40000"/>
                  </a:schemeClr>
                </a:solidFill>
                <a:latin typeface="微软雅黑" panose="020B0503020204020204" pitchFamily="34" charset="-122"/>
                <a:ea typeface="微软雅黑" panose="020B0503020204020204" pitchFamily="34" charset="-122"/>
                <a:sym typeface="+mn-ea"/>
              </a:rPr>
              <a:t>转移（</a:t>
            </a:r>
            <a:r>
              <a:rPr lang="en-US" altLang="zh-CN" sz="1400" b="1" dirty="0">
                <a:solidFill>
                  <a:schemeClr val="accent6">
                    <a:lumMod val="60000"/>
                    <a:lumOff val="40000"/>
                  </a:schemeClr>
                </a:solidFill>
                <a:latin typeface="微软雅黑" panose="020B0503020204020204" pitchFamily="34" charset="-122"/>
                <a:ea typeface="微软雅黑" panose="020B0503020204020204" pitchFamily="34" charset="-122"/>
                <a:sym typeface="+mn-ea"/>
              </a:rPr>
              <a:t>transitions</a:t>
            </a:r>
            <a:r>
              <a:rPr lang="zh-CN" altLang="en-US" sz="1400" b="1" dirty="0">
                <a:solidFill>
                  <a:schemeClr val="accent6">
                    <a:lumMod val="60000"/>
                    <a:lumOff val="40000"/>
                  </a:schemeClr>
                </a:solidFill>
                <a:latin typeface="微软雅黑" panose="020B0503020204020204" pitchFamily="34" charset="-122"/>
                <a:ea typeface="微软雅黑" panose="020B0503020204020204" pitchFamily="34" charset="-122"/>
                <a:sym typeface="+mn-ea"/>
              </a:rPr>
              <a:t>）</a:t>
            </a:r>
            <a:r>
              <a:rPr lang="zh-CN" altLang="en-US" sz="1400" b="1" dirty="0">
                <a:solidFill>
                  <a:schemeClr val="bg1"/>
                </a:solidFill>
                <a:latin typeface="微软雅黑" panose="020B0503020204020204" pitchFamily="34" charset="-122"/>
                <a:ea typeface="微软雅黑" panose="020B0503020204020204" pitchFamily="34" charset="-122"/>
                <a:sym typeface="+mn-ea"/>
              </a:rPr>
              <a:t>。状态图通常包含如下内容。</a:t>
            </a:r>
          </a:p>
          <a:p>
            <a:pPr marL="0">
              <a:lnSpc>
                <a:spcPct val="150000"/>
              </a:lnSpc>
              <a:buNone/>
            </a:pPr>
            <a:r>
              <a:rPr lang="zh-CN" altLang="en-US" sz="1400" b="1" dirty="0">
                <a:solidFill>
                  <a:schemeClr val="accent6">
                    <a:lumMod val="75000"/>
                  </a:schemeClr>
                </a:solidFill>
                <a:latin typeface="微软雅黑" panose="020B0503020204020204" pitchFamily="34" charset="-122"/>
                <a:ea typeface="微软雅黑" panose="020B0503020204020204" pitchFamily="34" charset="-122"/>
                <a:sym typeface="+mn-ea"/>
              </a:rPr>
              <a:t> ⑴ 状态</a:t>
            </a:r>
          </a:p>
          <a:p>
            <a:pPr marL="0">
              <a:lnSpc>
                <a:spcPct val="150000"/>
              </a:lnSpc>
              <a:buNone/>
            </a:pPr>
            <a:r>
              <a:rPr lang="zh-CN" altLang="en-US" sz="1400" b="1" dirty="0">
                <a:solidFill>
                  <a:schemeClr val="bg1"/>
                </a:solidFill>
                <a:latin typeface="微软雅黑" panose="020B0503020204020204" pitchFamily="34" charset="-122"/>
                <a:ea typeface="微软雅黑" panose="020B0503020204020204" pitchFamily="34" charset="-122"/>
                <a:sym typeface="+mn-ea"/>
              </a:rPr>
              <a:t>        状态定义对象在其生命周期中的条件或状况。</a:t>
            </a:r>
          </a:p>
          <a:p>
            <a:pPr marL="0">
              <a:lnSpc>
                <a:spcPct val="150000"/>
              </a:lnSpc>
              <a:buNone/>
            </a:pPr>
            <a:r>
              <a:rPr lang="zh-CN" altLang="en-US" sz="1400" b="1" dirty="0">
                <a:solidFill>
                  <a:schemeClr val="accent6">
                    <a:lumMod val="75000"/>
                  </a:schemeClr>
                </a:solidFill>
                <a:latin typeface="微软雅黑" panose="020B0503020204020204" pitchFamily="34" charset="-122"/>
                <a:ea typeface="微软雅黑" panose="020B0503020204020204" pitchFamily="34" charset="-122"/>
                <a:sym typeface="+mn-ea"/>
              </a:rPr>
              <a:t>⑵ 转换</a:t>
            </a:r>
          </a:p>
          <a:p>
            <a:pPr marL="0">
              <a:lnSpc>
                <a:spcPct val="150000"/>
              </a:lnSpc>
              <a:buNone/>
            </a:pPr>
            <a:r>
              <a:rPr lang="zh-CN" altLang="en-US" sz="1400" b="1" dirty="0">
                <a:solidFill>
                  <a:schemeClr val="bg1"/>
                </a:solidFill>
                <a:latin typeface="微软雅黑" panose="020B0503020204020204" pitchFamily="34" charset="-122"/>
                <a:ea typeface="微软雅黑" panose="020B0503020204020204" pitchFamily="34" charset="-122"/>
                <a:sym typeface="+mn-ea"/>
              </a:rPr>
              <a:t>        对象的状态之间的转移叫转换，它包括事件和动作。</a:t>
            </a:r>
          </a:p>
        </p:txBody>
      </p:sp>
    </p:spTree>
    <p:extLst>
      <p:ext uri="{BB962C8B-B14F-4D97-AF65-F5344CB8AC3E}">
        <p14:creationId xmlns:p14="http://schemas.microsoft.com/office/powerpoint/2010/main" val="25011299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par>
                          <p:cTn id="43" fill="hold">
                            <p:stCondLst>
                              <p:cond delay="1500"/>
                            </p:stCondLst>
                            <p:childTnLst>
                              <p:par>
                                <p:cTn id="44" presetID="42" presetClass="entr" presetSubtype="0" fill="hold" grpId="0" nodeType="after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1000"/>
                                        <p:tgtEl>
                                          <p:spTgt spid="18"/>
                                        </p:tgtEl>
                                      </p:cBhvr>
                                    </p:animEffect>
                                    <p:anim calcmode="lin" valueType="num">
                                      <p:cBhvr>
                                        <p:cTn id="47" dur="1000" fill="hold"/>
                                        <p:tgtEl>
                                          <p:spTgt spid="18"/>
                                        </p:tgtEl>
                                        <p:attrNameLst>
                                          <p:attrName>ppt_x</p:attrName>
                                        </p:attrNameLst>
                                      </p:cBhvr>
                                      <p:tavLst>
                                        <p:tav tm="0">
                                          <p:val>
                                            <p:strVal val="#ppt_x"/>
                                          </p:val>
                                        </p:tav>
                                        <p:tav tm="100000">
                                          <p:val>
                                            <p:strVal val="#ppt_x"/>
                                          </p:val>
                                        </p:tav>
                                      </p:tavLst>
                                    </p:anim>
                                    <p:anim calcmode="lin" valueType="num">
                                      <p:cBhvr>
                                        <p:cTn id="48"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P spid="18"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04</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25758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状态机图</a:t>
            </a:r>
          </a:p>
        </p:txBody>
      </p:sp>
      <p:sp>
        <p:nvSpPr>
          <p:cNvPr id="13" name="文本框 12">
            <a:extLst>
              <a:ext uri="{FF2B5EF4-FFF2-40B4-BE49-F238E27FC236}">
                <a16:creationId xmlns:a16="http://schemas.microsoft.com/office/drawing/2014/main" id="{E594D19F-0E5B-46B2-9EB9-72527A2C29FE}"/>
              </a:ext>
            </a:extLst>
          </p:cNvPr>
          <p:cNvSpPr txBox="1"/>
          <p:nvPr/>
        </p:nvSpPr>
        <p:spPr>
          <a:xfrm>
            <a:off x="4175956" y="584718"/>
            <a:ext cx="792088" cy="369332"/>
          </a:xfrm>
          <a:prstGeom prst="rect">
            <a:avLst/>
          </a:prstGeom>
          <a:noFill/>
        </p:spPr>
        <p:txBody>
          <a:bodyPr wrap="square">
            <a:spAutoFit/>
          </a:bodyPr>
          <a:lstStyle/>
          <a:p>
            <a:pPr algn="dist"/>
            <a:r>
              <a:rPr lang="zh-CN" altLang="en-US" sz="1800" b="1" kern="0" dirty="0">
                <a:solidFill>
                  <a:srgbClr val="EA5514"/>
                </a:solidFill>
                <a:latin typeface="微软雅黑" panose="020B0503020204020204" pitchFamily="34" charset="-122"/>
                <a:ea typeface="微软雅黑" panose="020B0503020204020204" pitchFamily="34" charset="-122"/>
              </a:rPr>
              <a:t>状态</a:t>
            </a:r>
            <a:endParaRPr lang="zh-CN" altLang="en-US" baseline="30000" dirty="0">
              <a:solidFill>
                <a:srgbClr val="EA5514"/>
              </a:solidFill>
              <a:latin typeface="微软雅黑" panose="020B0503020204020204" pitchFamily="34" charset="-122"/>
              <a:ea typeface="微软雅黑" panose="020B0503020204020204" pitchFamily="34" charset="-122"/>
            </a:endParaRPr>
          </a:p>
        </p:txBody>
      </p:sp>
      <p:grpSp>
        <p:nvGrpSpPr>
          <p:cNvPr id="9" name="组合 8">
            <a:extLst>
              <a:ext uri="{FF2B5EF4-FFF2-40B4-BE49-F238E27FC236}">
                <a16:creationId xmlns:a16="http://schemas.microsoft.com/office/drawing/2014/main" id="{801B52C3-CABF-4157-9956-D974C70435D6}"/>
              </a:ext>
            </a:extLst>
          </p:cNvPr>
          <p:cNvGrpSpPr/>
          <p:nvPr/>
        </p:nvGrpSpPr>
        <p:grpSpPr>
          <a:xfrm>
            <a:off x="0" y="2138908"/>
            <a:ext cx="9144000" cy="2376264"/>
            <a:chOff x="-4282523" y="2186464"/>
            <a:chExt cx="9144000" cy="2729894"/>
          </a:xfrm>
        </p:grpSpPr>
        <p:sp>
          <p:nvSpPr>
            <p:cNvPr id="10" name="Rectangle 2" descr="psb">
              <a:extLst>
                <a:ext uri="{FF2B5EF4-FFF2-40B4-BE49-F238E27FC236}">
                  <a16:creationId xmlns:a16="http://schemas.microsoft.com/office/drawing/2014/main" id="{C680F12C-C0FD-4D83-93ED-44EC7D7B6A9E}"/>
                </a:ext>
              </a:extLst>
            </p:cNvPr>
            <p:cNvSpPr>
              <a:spLocks noChangeArrowheads="1"/>
            </p:cNvSpPr>
            <p:nvPr/>
          </p:nvSpPr>
          <p:spPr bwMode="auto">
            <a:xfrm>
              <a:off x="-4282523" y="2201733"/>
              <a:ext cx="9144000" cy="2714625"/>
            </a:xfrm>
            <a:prstGeom prst="rect">
              <a:avLst/>
            </a:prstGeom>
            <a:blipFill dpi="0" rotWithShape="1">
              <a:blip r:embed="rId2" cstate="print"/>
              <a:srcRect/>
              <a:stretch>
                <a:fillRect b="-125969"/>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3">
              <a:extLst>
                <a:ext uri="{FF2B5EF4-FFF2-40B4-BE49-F238E27FC236}">
                  <a16:creationId xmlns:a16="http://schemas.microsoft.com/office/drawing/2014/main" id="{BD916027-4F1F-40D7-ABD4-D3CC4091C052}"/>
                </a:ext>
              </a:extLst>
            </p:cNvPr>
            <p:cNvSpPr>
              <a:spLocks noChangeArrowheads="1"/>
            </p:cNvSpPr>
            <p:nvPr/>
          </p:nvSpPr>
          <p:spPr bwMode="auto">
            <a:xfrm>
              <a:off x="-4282523" y="2186464"/>
              <a:ext cx="9144000" cy="2729894"/>
            </a:xfrm>
            <a:prstGeom prst="rect">
              <a:avLst/>
            </a:prstGeom>
            <a:solidFill>
              <a:srgbClr val="26313E">
                <a:alpha val="8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 name="Rectangle 3">
            <a:extLst>
              <a:ext uri="{FF2B5EF4-FFF2-40B4-BE49-F238E27FC236}">
                <a16:creationId xmlns:a16="http://schemas.microsoft.com/office/drawing/2014/main" id="{7DDAAC55-8A97-45F2-9309-C2587BE252CB}"/>
              </a:ext>
            </a:extLst>
          </p:cNvPr>
          <p:cNvSpPr txBox="1">
            <a:spLocks noChangeArrowheads="1"/>
          </p:cNvSpPr>
          <p:nvPr/>
        </p:nvSpPr>
        <p:spPr>
          <a:xfrm>
            <a:off x="467544" y="2191673"/>
            <a:ext cx="8038966" cy="29502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50000"/>
              </a:lnSpc>
              <a:buNone/>
            </a:pPr>
            <a:r>
              <a:rPr lang="en-US" altLang="zh-CN" sz="1400" b="1" dirty="0">
                <a:solidFill>
                  <a:schemeClr val="bg1"/>
                </a:solidFill>
                <a:latin typeface="微软雅黑" panose="020B0503020204020204" pitchFamily="34" charset="-122"/>
                <a:ea typeface="微软雅黑" panose="020B0503020204020204" pitchFamily="34" charset="-122"/>
                <a:sym typeface="+mn-ea"/>
              </a:rPr>
              <a:t>	</a:t>
            </a:r>
            <a:r>
              <a:rPr lang="zh-CN" altLang="en-US" sz="1400" b="1" dirty="0">
                <a:solidFill>
                  <a:schemeClr val="bg1"/>
                </a:solidFill>
                <a:latin typeface="微软雅黑" panose="020B0503020204020204" pitchFamily="34" charset="-122"/>
                <a:ea typeface="微软雅黑" panose="020B0503020204020204" pitchFamily="34" charset="-122"/>
                <a:sym typeface="+mn-ea"/>
              </a:rPr>
              <a:t>⑴名称（</a:t>
            </a:r>
            <a:r>
              <a:rPr lang="en-US" altLang="zh-CN" sz="1400" b="1" dirty="0">
                <a:solidFill>
                  <a:schemeClr val="bg1"/>
                </a:solidFill>
                <a:latin typeface="微软雅黑" panose="020B0503020204020204" pitchFamily="34" charset="-122"/>
                <a:ea typeface="微软雅黑" panose="020B0503020204020204" pitchFamily="34" charset="-122"/>
                <a:sym typeface="+mn-ea"/>
              </a:rPr>
              <a:t>name</a:t>
            </a:r>
            <a:r>
              <a:rPr lang="zh-CN" altLang="en-US" sz="1400" b="1" dirty="0">
                <a:solidFill>
                  <a:schemeClr val="bg1"/>
                </a:solidFill>
                <a:latin typeface="微软雅黑" panose="020B0503020204020204" pitchFamily="34" charset="-122"/>
                <a:ea typeface="微软雅黑" panose="020B0503020204020204" pitchFamily="34" charset="-122"/>
                <a:sym typeface="+mn-ea"/>
              </a:rPr>
              <a:t>）</a:t>
            </a:r>
          </a:p>
          <a:p>
            <a:pPr marL="0">
              <a:lnSpc>
                <a:spcPct val="150000"/>
              </a:lnSpc>
              <a:buNone/>
            </a:pPr>
            <a:r>
              <a:rPr lang="en-US" altLang="zh-CN" sz="1400" b="1" dirty="0">
                <a:solidFill>
                  <a:schemeClr val="bg1"/>
                </a:solidFill>
                <a:latin typeface="微软雅黑" panose="020B0503020204020204" pitchFamily="34" charset="-122"/>
                <a:ea typeface="微软雅黑" panose="020B0503020204020204" pitchFamily="34" charset="-122"/>
                <a:sym typeface="+mn-ea"/>
              </a:rPr>
              <a:t>	</a:t>
            </a:r>
            <a:r>
              <a:rPr lang="zh-CN" altLang="en-US" sz="1400" b="1" dirty="0">
                <a:solidFill>
                  <a:schemeClr val="bg1"/>
                </a:solidFill>
                <a:latin typeface="微软雅黑" panose="020B0503020204020204" pitchFamily="34" charset="-122"/>
                <a:ea typeface="微软雅黑" panose="020B0503020204020204" pitchFamily="34" charset="-122"/>
                <a:sym typeface="+mn-ea"/>
              </a:rPr>
              <a:t>⑵进入</a:t>
            </a:r>
            <a:r>
              <a:rPr lang="en-US" altLang="zh-CN" sz="1400" b="1" dirty="0">
                <a:solidFill>
                  <a:schemeClr val="bg1"/>
                </a:solidFill>
                <a:latin typeface="微软雅黑" panose="020B0503020204020204" pitchFamily="34" charset="-122"/>
                <a:ea typeface="微软雅黑" panose="020B0503020204020204" pitchFamily="34" charset="-122"/>
                <a:sym typeface="+mn-ea"/>
              </a:rPr>
              <a:t>/</a:t>
            </a:r>
            <a:r>
              <a:rPr lang="zh-CN" altLang="en-US" sz="1400" b="1" dirty="0">
                <a:solidFill>
                  <a:schemeClr val="bg1"/>
                </a:solidFill>
                <a:latin typeface="微软雅黑" panose="020B0503020204020204" pitchFamily="34" charset="-122"/>
                <a:ea typeface="微软雅黑" panose="020B0503020204020204" pitchFamily="34" charset="-122"/>
                <a:sym typeface="+mn-ea"/>
              </a:rPr>
              <a:t>退出动作（</a:t>
            </a:r>
            <a:r>
              <a:rPr lang="en-US" altLang="zh-CN" sz="1400" b="1" dirty="0">
                <a:solidFill>
                  <a:schemeClr val="bg1"/>
                </a:solidFill>
                <a:latin typeface="微软雅黑" panose="020B0503020204020204" pitchFamily="34" charset="-122"/>
                <a:ea typeface="微软雅黑" panose="020B0503020204020204" pitchFamily="34" charset="-122"/>
                <a:sym typeface="+mn-ea"/>
              </a:rPr>
              <a:t>entry/exit action</a:t>
            </a:r>
            <a:r>
              <a:rPr lang="zh-CN" altLang="en-US" sz="1400" b="1" dirty="0">
                <a:solidFill>
                  <a:schemeClr val="bg1"/>
                </a:solidFill>
                <a:latin typeface="微软雅黑" panose="020B0503020204020204" pitchFamily="34" charset="-122"/>
                <a:ea typeface="微软雅黑" panose="020B0503020204020204" pitchFamily="34" charset="-122"/>
                <a:sym typeface="+mn-ea"/>
              </a:rPr>
              <a:t>） </a:t>
            </a:r>
          </a:p>
          <a:p>
            <a:pPr marL="0">
              <a:lnSpc>
                <a:spcPct val="150000"/>
              </a:lnSpc>
              <a:buNone/>
            </a:pPr>
            <a:r>
              <a:rPr lang="en-US" altLang="zh-CN" sz="1400" b="1" dirty="0">
                <a:solidFill>
                  <a:schemeClr val="bg1"/>
                </a:solidFill>
                <a:latin typeface="微软雅黑" panose="020B0503020204020204" pitchFamily="34" charset="-122"/>
                <a:ea typeface="微软雅黑" panose="020B0503020204020204" pitchFamily="34" charset="-122"/>
                <a:sym typeface="+mn-ea"/>
              </a:rPr>
              <a:t>	</a:t>
            </a:r>
            <a:r>
              <a:rPr lang="zh-CN" altLang="en-US" sz="1400" b="1" dirty="0">
                <a:solidFill>
                  <a:schemeClr val="bg1"/>
                </a:solidFill>
                <a:latin typeface="微软雅黑" panose="020B0503020204020204" pitchFamily="34" charset="-122"/>
                <a:ea typeface="微软雅黑" panose="020B0503020204020204" pitchFamily="34" charset="-122"/>
                <a:sym typeface="+mn-ea"/>
              </a:rPr>
              <a:t>⑶内部转换（</a:t>
            </a:r>
            <a:r>
              <a:rPr lang="en-US" altLang="zh-CN" sz="1400" b="1" dirty="0">
                <a:solidFill>
                  <a:schemeClr val="bg1"/>
                </a:solidFill>
                <a:latin typeface="微软雅黑" panose="020B0503020204020204" pitchFamily="34" charset="-122"/>
                <a:ea typeface="微软雅黑" panose="020B0503020204020204" pitchFamily="34" charset="-122"/>
                <a:sym typeface="+mn-ea"/>
              </a:rPr>
              <a:t>Internal Transition</a:t>
            </a:r>
            <a:r>
              <a:rPr lang="zh-CN" altLang="en-US" sz="1400" b="1" dirty="0">
                <a:solidFill>
                  <a:schemeClr val="bg1"/>
                </a:solidFill>
                <a:latin typeface="微软雅黑" panose="020B0503020204020204" pitchFamily="34" charset="-122"/>
                <a:ea typeface="微软雅黑" panose="020B0503020204020204" pitchFamily="34" charset="-122"/>
                <a:sym typeface="+mn-ea"/>
              </a:rPr>
              <a:t>）</a:t>
            </a:r>
          </a:p>
          <a:p>
            <a:pPr marL="0">
              <a:lnSpc>
                <a:spcPct val="150000"/>
              </a:lnSpc>
              <a:buNone/>
            </a:pPr>
            <a:r>
              <a:rPr lang="en-US" altLang="zh-CN" sz="1400" b="1" dirty="0">
                <a:solidFill>
                  <a:schemeClr val="bg1"/>
                </a:solidFill>
                <a:latin typeface="微软雅黑" panose="020B0503020204020204" pitchFamily="34" charset="-122"/>
                <a:ea typeface="微软雅黑" panose="020B0503020204020204" pitchFamily="34" charset="-122"/>
                <a:sym typeface="+mn-ea"/>
              </a:rPr>
              <a:t>	</a:t>
            </a:r>
            <a:r>
              <a:rPr lang="zh-CN" altLang="en-US" sz="1400" b="1" dirty="0">
                <a:solidFill>
                  <a:schemeClr val="bg1"/>
                </a:solidFill>
                <a:latin typeface="微软雅黑" panose="020B0503020204020204" pitchFamily="34" charset="-122"/>
                <a:ea typeface="微软雅黑" panose="020B0503020204020204" pitchFamily="34" charset="-122"/>
                <a:sym typeface="+mn-ea"/>
              </a:rPr>
              <a:t>⑷子状态（</a:t>
            </a:r>
            <a:r>
              <a:rPr lang="en-US" altLang="zh-CN" sz="1400" b="1" dirty="0">
                <a:solidFill>
                  <a:schemeClr val="bg1"/>
                </a:solidFill>
                <a:latin typeface="微软雅黑" panose="020B0503020204020204" pitchFamily="34" charset="-122"/>
                <a:ea typeface="微软雅黑" panose="020B0503020204020204" pitchFamily="34" charset="-122"/>
                <a:sym typeface="+mn-ea"/>
              </a:rPr>
              <a:t>sub state</a:t>
            </a:r>
            <a:r>
              <a:rPr lang="zh-CN" altLang="en-US" sz="1400" b="1" dirty="0">
                <a:solidFill>
                  <a:schemeClr val="bg1"/>
                </a:solidFill>
                <a:latin typeface="微软雅黑" panose="020B0503020204020204" pitchFamily="34" charset="-122"/>
                <a:ea typeface="微软雅黑" panose="020B0503020204020204" pitchFamily="34" charset="-122"/>
                <a:sym typeface="+mn-ea"/>
              </a:rPr>
              <a:t>）</a:t>
            </a:r>
          </a:p>
          <a:p>
            <a:pPr marL="0">
              <a:lnSpc>
                <a:spcPct val="150000"/>
              </a:lnSpc>
              <a:buNone/>
            </a:pPr>
            <a:r>
              <a:rPr lang="en-US" altLang="zh-CN" sz="1400" b="1" dirty="0">
                <a:solidFill>
                  <a:schemeClr val="bg1"/>
                </a:solidFill>
                <a:latin typeface="微软雅黑" panose="020B0503020204020204" pitchFamily="34" charset="-122"/>
                <a:ea typeface="微软雅黑" panose="020B0503020204020204" pitchFamily="34" charset="-122"/>
                <a:sym typeface="+mn-ea"/>
              </a:rPr>
              <a:t>	</a:t>
            </a:r>
            <a:r>
              <a:rPr lang="zh-CN" altLang="en-US" sz="1400" b="1" dirty="0">
                <a:solidFill>
                  <a:schemeClr val="bg1"/>
                </a:solidFill>
                <a:latin typeface="微软雅黑" panose="020B0503020204020204" pitchFamily="34" charset="-122"/>
                <a:ea typeface="微软雅黑" panose="020B0503020204020204" pitchFamily="34" charset="-122"/>
                <a:sym typeface="+mn-ea"/>
              </a:rPr>
              <a:t>⑸延迟事件（</a:t>
            </a:r>
            <a:r>
              <a:rPr lang="en-US" altLang="zh-CN" sz="1400" b="1" dirty="0">
                <a:solidFill>
                  <a:schemeClr val="bg1"/>
                </a:solidFill>
                <a:latin typeface="微软雅黑" panose="020B0503020204020204" pitchFamily="34" charset="-122"/>
                <a:ea typeface="微软雅黑" panose="020B0503020204020204" pitchFamily="34" charset="-122"/>
                <a:sym typeface="+mn-ea"/>
              </a:rPr>
              <a:t>Deferred Event</a:t>
            </a:r>
            <a:r>
              <a:rPr lang="zh-CN" altLang="en-US" sz="1400" b="1" dirty="0">
                <a:solidFill>
                  <a:schemeClr val="bg1"/>
                </a:solidFill>
                <a:latin typeface="微软雅黑" panose="020B0503020204020204" pitchFamily="34" charset="-122"/>
                <a:ea typeface="微软雅黑" panose="020B0503020204020204" pitchFamily="34" charset="-122"/>
                <a:sym typeface="+mn-ea"/>
              </a:rPr>
              <a:t>）</a:t>
            </a:r>
          </a:p>
        </p:txBody>
      </p:sp>
      <p:sp>
        <p:nvSpPr>
          <p:cNvPr id="14" name="Rectangle 3">
            <a:extLst>
              <a:ext uri="{FF2B5EF4-FFF2-40B4-BE49-F238E27FC236}">
                <a16:creationId xmlns:a16="http://schemas.microsoft.com/office/drawing/2014/main" id="{9C69E188-2A97-4421-980B-2BD7BE343307}"/>
              </a:ext>
            </a:extLst>
          </p:cNvPr>
          <p:cNvSpPr txBox="1">
            <a:spLocks noChangeArrowheads="1"/>
          </p:cNvSpPr>
          <p:nvPr/>
        </p:nvSpPr>
        <p:spPr>
          <a:xfrm>
            <a:off x="535908" y="1274812"/>
            <a:ext cx="8038966" cy="8534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50000"/>
              </a:lnSpc>
              <a:buNone/>
            </a:pP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        一个对象的状态可能包含子状态或其它一些更加详细的内容。具体的有以下五个部分组成：名称、 进入</a:t>
            </a:r>
            <a:r>
              <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退出动作、 内部转换、子状态和延迟事件。</a:t>
            </a:r>
          </a:p>
          <a:p>
            <a:pPr marL="0">
              <a:lnSpc>
                <a:spcPct val="150000"/>
              </a:lnSpc>
              <a:buNone/>
            </a:pPr>
            <a:r>
              <a:rPr lang="en-US" altLang="zh-CN" sz="1400" b="1" dirty="0">
                <a:solidFill>
                  <a:schemeClr val="bg1"/>
                </a:solidFill>
                <a:latin typeface="微软雅黑" panose="020B0503020204020204" pitchFamily="34" charset="-122"/>
                <a:ea typeface="微软雅黑" panose="020B0503020204020204" pitchFamily="34" charset="-122"/>
                <a:sym typeface="+mn-ea"/>
              </a:rPr>
              <a:t>	</a:t>
            </a:r>
            <a:endParaRPr lang="zh-CN" altLang="en-US" sz="1400" b="1" dirty="0">
              <a:solidFill>
                <a:schemeClr val="bg1"/>
              </a:solidFill>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22809435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par>
                          <p:cTn id="43" fill="hold">
                            <p:stCondLst>
                              <p:cond delay="1500"/>
                            </p:stCondLst>
                            <p:childTnLst>
                              <p:par>
                                <p:cTn id="44" presetID="42" presetClass="entr" presetSubtype="0"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anim calcmode="lin" valueType="num">
                                      <p:cBhvr>
                                        <p:cTn id="47" dur="1000" fill="hold"/>
                                        <p:tgtEl>
                                          <p:spTgt spid="12"/>
                                        </p:tgtEl>
                                        <p:attrNameLst>
                                          <p:attrName>ppt_x</p:attrName>
                                        </p:attrNameLst>
                                      </p:cBhvr>
                                      <p:tavLst>
                                        <p:tav tm="0">
                                          <p:val>
                                            <p:strVal val="#ppt_x"/>
                                          </p:val>
                                        </p:tav>
                                        <p:tav tm="100000">
                                          <p:val>
                                            <p:strVal val="#ppt_x"/>
                                          </p:val>
                                        </p:tav>
                                      </p:tavLst>
                                    </p:anim>
                                    <p:anim calcmode="lin" valueType="num">
                                      <p:cBhvr>
                                        <p:cTn id="48" dur="1000" fill="hold"/>
                                        <p:tgtEl>
                                          <p:spTgt spid="12"/>
                                        </p:tgtEl>
                                        <p:attrNameLst>
                                          <p:attrName>ppt_y</p:attrName>
                                        </p:attrNameLst>
                                      </p:cBhvr>
                                      <p:tavLst>
                                        <p:tav tm="0">
                                          <p:val>
                                            <p:strVal val="#ppt_y+.1"/>
                                          </p:val>
                                        </p:tav>
                                        <p:tav tm="100000">
                                          <p:val>
                                            <p:strVal val="#ppt_y"/>
                                          </p:val>
                                        </p:tav>
                                      </p:tavLst>
                                    </p:anim>
                                  </p:childTnLst>
                                </p:cTn>
                              </p:par>
                            </p:childTnLst>
                          </p:cTn>
                        </p:par>
                        <p:par>
                          <p:cTn id="49" fill="hold">
                            <p:stCondLst>
                              <p:cond delay="2500"/>
                            </p:stCondLst>
                            <p:childTnLst>
                              <p:par>
                                <p:cTn id="50" presetID="42" presetClass="entr" presetSubtype="0"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1000"/>
                                        <p:tgtEl>
                                          <p:spTgt spid="14"/>
                                        </p:tgtEl>
                                      </p:cBhvr>
                                    </p:animEffect>
                                    <p:anim calcmode="lin" valueType="num">
                                      <p:cBhvr>
                                        <p:cTn id="53" dur="1000" fill="hold"/>
                                        <p:tgtEl>
                                          <p:spTgt spid="14"/>
                                        </p:tgtEl>
                                        <p:attrNameLst>
                                          <p:attrName>ppt_x</p:attrName>
                                        </p:attrNameLst>
                                      </p:cBhvr>
                                      <p:tavLst>
                                        <p:tav tm="0">
                                          <p:val>
                                            <p:strVal val="#ppt_x"/>
                                          </p:val>
                                        </p:tav>
                                        <p:tav tm="100000">
                                          <p:val>
                                            <p:strVal val="#ppt_x"/>
                                          </p:val>
                                        </p:tav>
                                      </p:tavLst>
                                    </p:anim>
                                    <p:anim calcmode="lin" valueType="num">
                                      <p:cBhvr>
                                        <p:cTn id="5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P spid="12" grpId="0"/>
      <p:bldP spid="14"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04</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25758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状态机图</a:t>
            </a:r>
          </a:p>
        </p:txBody>
      </p:sp>
      <p:grpSp>
        <p:nvGrpSpPr>
          <p:cNvPr id="9" name="组合 8">
            <a:extLst>
              <a:ext uri="{FF2B5EF4-FFF2-40B4-BE49-F238E27FC236}">
                <a16:creationId xmlns:a16="http://schemas.microsoft.com/office/drawing/2014/main" id="{67E4E7E6-1BB4-480C-A4C2-2F53DAB8F0B2}"/>
              </a:ext>
            </a:extLst>
          </p:cNvPr>
          <p:cNvGrpSpPr/>
          <p:nvPr/>
        </p:nvGrpSpPr>
        <p:grpSpPr>
          <a:xfrm>
            <a:off x="3177" y="986779"/>
            <a:ext cx="9144000" cy="3538922"/>
            <a:chOff x="-4282523" y="2186464"/>
            <a:chExt cx="9144000" cy="2729894"/>
          </a:xfrm>
        </p:grpSpPr>
        <p:sp>
          <p:nvSpPr>
            <p:cNvPr id="10" name="Rectangle 2" descr="psb">
              <a:extLst>
                <a:ext uri="{FF2B5EF4-FFF2-40B4-BE49-F238E27FC236}">
                  <a16:creationId xmlns:a16="http://schemas.microsoft.com/office/drawing/2014/main" id="{F5C8D8BB-BF18-4280-AE15-1A91EF5BD8A4}"/>
                </a:ext>
              </a:extLst>
            </p:cNvPr>
            <p:cNvSpPr>
              <a:spLocks noChangeArrowheads="1"/>
            </p:cNvSpPr>
            <p:nvPr/>
          </p:nvSpPr>
          <p:spPr bwMode="auto">
            <a:xfrm>
              <a:off x="-4282523" y="2201733"/>
              <a:ext cx="9144000" cy="2714625"/>
            </a:xfrm>
            <a:prstGeom prst="rect">
              <a:avLst/>
            </a:prstGeom>
            <a:blipFill dpi="0" rotWithShape="1">
              <a:blip r:embed="rId2" cstate="print"/>
              <a:srcRect/>
              <a:stretch>
                <a:fillRect b="-125969"/>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3">
              <a:extLst>
                <a:ext uri="{FF2B5EF4-FFF2-40B4-BE49-F238E27FC236}">
                  <a16:creationId xmlns:a16="http://schemas.microsoft.com/office/drawing/2014/main" id="{379AE3A0-748B-45BA-B3A5-3E21B6DDBF5D}"/>
                </a:ext>
              </a:extLst>
            </p:cNvPr>
            <p:cNvSpPr>
              <a:spLocks noChangeArrowheads="1"/>
            </p:cNvSpPr>
            <p:nvPr/>
          </p:nvSpPr>
          <p:spPr bwMode="auto">
            <a:xfrm>
              <a:off x="-4282523" y="2186464"/>
              <a:ext cx="9144000" cy="2729894"/>
            </a:xfrm>
            <a:prstGeom prst="rect">
              <a:avLst/>
            </a:prstGeom>
            <a:solidFill>
              <a:srgbClr val="26313E">
                <a:alpha val="8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 name="Rectangle 3">
            <a:extLst>
              <a:ext uri="{FF2B5EF4-FFF2-40B4-BE49-F238E27FC236}">
                <a16:creationId xmlns:a16="http://schemas.microsoft.com/office/drawing/2014/main" id="{A7A3596A-0C04-41E6-9B86-18866A1EAB3E}"/>
              </a:ext>
            </a:extLst>
          </p:cNvPr>
          <p:cNvSpPr txBox="1">
            <a:spLocks noChangeArrowheads="1"/>
          </p:cNvSpPr>
          <p:nvPr/>
        </p:nvSpPr>
        <p:spPr>
          <a:xfrm>
            <a:off x="503933" y="1081511"/>
            <a:ext cx="8038966" cy="34204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50000"/>
              </a:lnSpc>
              <a:buNone/>
            </a:pPr>
            <a:r>
              <a:rPr lang="zh-CN" altLang="en-US" sz="1400" b="1" kern="0" dirty="0">
                <a:solidFill>
                  <a:schemeClr val="accent6">
                    <a:lumMod val="60000"/>
                    <a:lumOff val="40000"/>
                  </a:schemeClr>
                </a:solidFill>
                <a:latin typeface="微软雅黑" panose="020B0503020204020204" pitchFamily="34" charset="-122"/>
                <a:ea typeface="微软雅黑" panose="020B0503020204020204" pitchFamily="34" charset="-122"/>
              </a:rPr>
              <a:t>（</a:t>
            </a:r>
            <a:r>
              <a:rPr lang="en-US" altLang="zh-CN" sz="1400" b="1" kern="0" dirty="0">
                <a:solidFill>
                  <a:schemeClr val="accent6">
                    <a:lumMod val="60000"/>
                    <a:lumOff val="40000"/>
                  </a:schemeClr>
                </a:solidFill>
                <a:latin typeface="微软雅黑" panose="020B0503020204020204" pitchFamily="34" charset="-122"/>
                <a:ea typeface="微软雅黑" panose="020B0503020204020204" pitchFamily="34" charset="-122"/>
              </a:rPr>
              <a:t>1</a:t>
            </a:r>
            <a:r>
              <a:rPr lang="zh-CN" altLang="en-US" sz="1400" b="1" kern="0" dirty="0">
                <a:solidFill>
                  <a:schemeClr val="accent6">
                    <a:lumMod val="60000"/>
                    <a:lumOff val="40000"/>
                  </a:schemeClr>
                </a:solidFill>
                <a:latin typeface="微软雅黑" panose="020B0503020204020204" pitchFamily="34" charset="-122"/>
                <a:ea typeface="微软雅黑" panose="020B0503020204020204" pitchFamily="34" charset="-122"/>
              </a:rPr>
              <a:t>）名称</a:t>
            </a:r>
            <a:r>
              <a:rPr lang="zh-CN" altLang="en-US" sz="1400" b="1" dirty="0">
                <a:solidFill>
                  <a:schemeClr val="accent6">
                    <a:lumMod val="60000"/>
                    <a:lumOff val="40000"/>
                  </a:schemeClr>
                </a:solidFill>
                <a:latin typeface="微软雅黑" panose="020B0503020204020204" pitchFamily="34" charset="-122"/>
                <a:ea typeface="微软雅黑" panose="020B0503020204020204" pitchFamily="34" charset="-122"/>
                <a:sym typeface="+mn-ea"/>
              </a:rPr>
              <a:t>        </a:t>
            </a:r>
            <a:endParaRPr lang="en-US" altLang="zh-CN" sz="1400" b="1" dirty="0">
              <a:solidFill>
                <a:schemeClr val="accent6">
                  <a:lumMod val="60000"/>
                  <a:lumOff val="40000"/>
                </a:schemeClr>
              </a:solidFill>
              <a:latin typeface="微软雅黑" panose="020B0503020204020204" pitchFamily="34" charset="-122"/>
              <a:ea typeface="微软雅黑" panose="020B0503020204020204" pitchFamily="34" charset="-122"/>
              <a:sym typeface="+mn-ea"/>
            </a:endParaRPr>
          </a:p>
          <a:p>
            <a:pPr marL="0">
              <a:lnSpc>
                <a:spcPct val="150000"/>
              </a:lnSpc>
              <a:buNone/>
            </a:pPr>
            <a:r>
              <a:rPr lang="en-US" altLang="zh-CN" sz="1400" b="1" dirty="0">
                <a:solidFill>
                  <a:schemeClr val="bg1"/>
                </a:solidFill>
                <a:latin typeface="微软雅黑" panose="020B0503020204020204" pitchFamily="34" charset="-122"/>
                <a:ea typeface="微软雅黑" panose="020B0503020204020204" pitchFamily="34" charset="-122"/>
                <a:sym typeface="+mn-ea"/>
              </a:rPr>
              <a:t>	</a:t>
            </a:r>
            <a:r>
              <a:rPr lang="zh-CN" altLang="en-US" sz="1400" b="1" dirty="0">
                <a:solidFill>
                  <a:schemeClr val="bg1"/>
                </a:solidFill>
                <a:latin typeface="微软雅黑" panose="020B0503020204020204" pitchFamily="34" charset="-122"/>
                <a:ea typeface="微软雅黑" panose="020B0503020204020204" pitchFamily="34" charset="-122"/>
                <a:sym typeface="+mn-ea"/>
              </a:rPr>
              <a:t>名称（</a:t>
            </a:r>
            <a:r>
              <a:rPr lang="en-US" altLang="zh-CN" sz="1400" b="1" dirty="0">
                <a:solidFill>
                  <a:schemeClr val="bg1"/>
                </a:solidFill>
                <a:latin typeface="微软雅黑" panose="020B0503020204020204" pitchFamily="34" charset="-122"/>
                <a:ea typeface="微软雅黑" panose="020B0503020204020204" pitchFamily="34" charset="-122"/>
                <a:sym typeface="+mn-ea"/>
              </a:rPr>
              <a:t>name</a:t>
            </a:r>
            <a:r>
              <a:rPr lang="zh-CN" altLang="en-US" sz="1400" b="1" dirty="0">
                <a:solidFill>
                  <a:schemeClr val="bg1"/>
                </a:solidFill>
                <a:latin typeface="微软雅黑" panose="020B0503020204020204" pitchFamily="34" charset="-122"/>
                <a:ea typeface="微软雅黑" panose="020B0503020204020204" pitchFamily="34" charset="-122"/>
                <a:sym typeface="+mn-ea"/>
              </a:rPr>
              <a:t>）是将一个状态与其他状态区分开来的文本字符串；状态也可能是匿名的，这表明他没有名称。</a:t>
            </a:r>
            <a:endParaRPr lang="en-US" altLang="zh-CN" sz="1400" b="1" dirty="0">
              <a:solidFill>
                <a:schemeClr val="bg1"/>
              </a:solidFill>
              <a:latin typeface="微软雅黑" panose="020B0503020204020204" pitchFamily="34" charset="-122"/>
              <a:ea typeface="微软雅黑" panose="020B0503020204020204" pitchFamily="34" charset="-122"/>
              <a:sym typeface="+mn-ea"/>
            </a:endParaRPr>
          </a:p>
          <a:p>
            <a:pPr marL="0">
              <a:lnSpc>
                <a:spcPct val="150000"/>
              </a:lnSpc>
              <a:buNone/>
            </a:pPr>
            <a:r>
              <a:rPr lang="zh-CN" altLang="en-US" sz="1400" b="1" dirty="0">
                <a:solidFill>
                  <a:schemeClr val="accent6">
                    <a:lumMod val="60000"/>
                    <a:lumOff val="40000"/>
                  </a:schemeClr>
                </a:solidFill>
                <a:latin typeface="微软雅黑" panose="020B0503020204020204" pitchFamily="34" charset="-122"/>
                <a:ea typeface="微软雅黑" panose="020B0503020204020204" pitchFamily="34" charset="-122"/>
                <a:sym typeface="+mn-ea"/>
              </a:rPr>
              <a:t>（</a:t>
            </a:r>
            <a:r>
              <a:rPr lang="en-US" altLang="zh-CN" sz="1400" b="1" dirty="0">
                <a:solidFill>
                  <a:schemeClr val="accent6">
                    <a:lumMod val="60000"/>
                    <a:lumOff val="40000"/>
                  </a:schemeClr>
                </a:solidFill>
                <a:latin typeface="微软雅黑" panose="020B0503020204020204" pitchFamily="34" charset="-122"/>
                <a:ea typeface="微软雅黑" panose="020B0503020204020204" pitchFamily="34" charset="-122"/>
                <a:sym typeface="+mn-ea"/>
              </a:rPr>
              <a:t>2</a:t>
            </a:r>
            <a:r>
              <a:rPr lang="zh-CN" altLang="en-US" sz="1400" b="1" dirty="0">
                <a:solidFill>
                  <a:schemeClr val="accent6">
                    <a:lumMod val="60000"/>
                    <a:lumOff val="40000"/>
                  </a:schemeClr>
                </a:solidFill>
                <a:latin typeface="微软雅黑" panose="020B0503020204020204" pitchFamily="34" charset="-122"/>
                <a:ea typeface="微软雅黑" panose="020B0503020204020204" pitchFamily="34" charset="-122"/>
                <a:sym typeface="+mn-ea"/>
              </a:rPr>
              <a:t>）进入</a:t>
            </a:r>
            <a:r>
              <a:rPr lang="en-US" altLang="zh-CN" sz="1400" b="1" dirty="0">
                <a:solidFill>
                  <a:schemeClr val="accent6">
                    <a:lumMod val="60000"/>
                    <a:lumOff val="40000"/>
                  </a:schemeClr>
                </a:solidFill>
                <a:latin typeface="微软雅黑" panose="020B0503020204020204" pitchFamily="34" charset="-122"/>
                <a:ea typeface="微软雅黑" panose="020B0503020204020204" pitchFamily="34" charset="-122"/>
                <a:sym typeface="+mn-ea"/>
              </a:rPr>
              <a:t>/</a:t>
            </a:r>
            <a:r>
              <a:rPr lang="zh-CN" altLang="en-US" sz="1400" b="1" dirty="0">
                <a:solidFill>
                  <a:schemeClr val="accent6">
                    <a:lumMod val="60000"/>
                    <a:lumOff val="40000"/>
                  </a:schemeClr>
                </a:solidFill>
                <a:latin typeface="微软雅黑" panose="020B0503020204020204" pitchFamily="34" charset="-122"/>
                <a:ea typeface="微软雅黑" panose="020B0503020204020204" pitchFamily="34" charset="-122"/>
                <a:sym typeface="+mn-ea"/>
              </a:rPr>
              <a:t>退出动作</a:t>
            </a:r>
            <a:endParaRPr lang="en-US" altLang="zh-CN" sz="1400" b="1" dirty="0">
              <a:solidFill>
                <a:schemeClr val="accent6">
                  <a:lumMod val="60000"/>
                  <a:lumOff val="40000"/>
                </a:schemeClr>
              </a:solidFill>
              <a:latin typeface="微软雅黑" panose="020B0503020204020204" pitchFamily="34" charset="-122"/>
              <a:ea typeface="微软雅黑" panose="020B0503020204020204" pitchFamily="34" charset="-122"/>
              <a:sym typeface="+mn-ea"/>
            </a:endParaRPr>
          </a:p>
          <a:p>
            <a:pPr marL="0">
              <a:lnSpc>
                <a:spcPct val="150000"/>
              </a:lnSpc>
              <a:buNone/>
            </a:pPr>
            <a:r>
              <a:rPr lang="en-US" altLang="zh-CN" sz="1400" b="1" dirty="0">
                <a:solidFill>
                  <a:schemeClr val="bg1"/>
                </a:solidFill>
                <a:latin typeface="微软雅黑" panose="020B0503020204020204" pitchFamily="34" charset="-122"/>
                <a:ea typeface="微软雅黑" panose="020B0503020204020204" pitchFamily="34" charset="-122"/>
                <a:sym typeface="+mn-ea"/>
              </a:rPr>
              <a:t>	</a:t>
            </a:r>
            <a:r>
              <a:rPr lang="zh-CN" altLang="en-US" sz="1400" b="1" dirty="0">
                <a:solidFill>
                  <a:schemeClr val="bg1"/>
                </a:solidFill>
                <a:latin typeface="微软雅黑" panose="020B0503020204020204" pitchFamily="34" charset="-122"/>
                <a:ea typeface="微软雅黑" panose="020B0503020204020204" pitchFamily="34" charset="-122"/>
                <a:sym typeface="+mn-ea"/>
              </a:rPr>
              <a:t>进入</a:t>
            </a:r>
            <a:r>
              <a:rPr lang="en-US" altLang="zh-CN" sz="1400" b="1" dirty="0">
                <a:solidFill>
                  <a:schemeClr val="bg1"/>
                </a:solidFill>
                <a:latin typeface="微软雅黑" panose="020B0503020204020204" pitchFamily="34" charset="-122"/>
                <a:ea typeface="微软雅黑" panose="020B0503020204020204" pitchFamily="34" charset="-122"/>
                <a:sym typeface="+mn-ea"/>
              </a:rPr>
              <a:t>/</a:t>
            </a:r>
            <a:r>
              <a:rPr lang="zh-CN" altLang="en-US" sz="1400" b="1" dirty="0">
                <a:solidFill>
                  <a:schemeClr val="bg1"/>
                </a:solidFill>
                <a:latin typeface="微软雅黑" panose="020B0503020204020204" pitchFamily="34" charset="-122"/>
                <a:ea typeface="微软雅黑" panose="020B0503020204020204" pitchFamily="34" charset="-122"/>
                <a:sym typeface="+mn-ea"/>
              </a:rPr>
              <a:t>退出动作表示进入</a:t>
            </a:r>
            <a:r>
              <a:rPr lang="en-US" altLang="zh-CN" sz="1400" b="1" dirty="0">
                <a:solidFill>
                  <a:schemeClr val="bg1"/>
                </a:solidFill>
                <a:latin typeface="微软雅黑" panose="020B0503020204020204" pitchFamily="34" charset="-122"/>
                <a:ea typeface="微软雅黑" panose="020B0503020204020204" pitchFamily="34" charset="-122"/>
                <a:sym typeface="+mn-ea"/>
              </a:rPr>
              <a:t>/</a:t>
            </a:r>
            <a:r>
              <a:rPr lang="zh-CN" altLang="en-US" sz="1400" b="1" dirty="0">
                <a:solidFill>
                  <a:schemeClr val="bg1"/>
                </a:solidFill>
                <a:latin typeface="微软雅黑" panose="020B0503020204020204" pitchFamily="34" charset="-122"/>
                <a:ea typeface="微软雅黑" panose="020B0503020204020204" pitchFamily="34" charset="-122"/>
                <a:sym typeface="+mn-ea"/>
              </a:rPr>
              <a:t>退出这个状态所执行的动作。入口动作的语法是</a:t>
            </a:r>
            <a:r>
              <a:rPr lang="en-US" altLang="zh-CN" sz="1400" b="1" dirty="0">
                <a:solidFill>
                  <a:schemeClr val="accent6">
                    <a:lumMod val="60000"/>
                    <a:lumOff val="40000"/>
                  </a:schemeClr>
                </a:solidFill>
                <a:latin typeface="微软雅黑" panose="020B0503020204020204" pitchFamily="34" charset="-122"/>
                <a:ea typeface="微软雅黑" panose="020B0503020204020204" pitchFamily="34" charset="-122"/>
                <a:sym typeface="+mn-ea"/>
              </a:rPr>
              <a:t>entry/</a:t>
            </a:r>
            <a:r>
              <a:rPr lang="zh-CN" altLang="en-US" sz="1400" b="1" dirty="0">
                <a:solidFill>
                  <a:schemeClr val="bg1"/>
                </a:solidFill>
                <a:latin typeface="微软雅黑" panose="020B0503020204020204" pitchFamily="34" charset="-122"/>
                <a:ea typeface="微软雅黑" panose="020B0503020204020204" pitchFamily="34" charset="-122"/>
                <a:sym typeface="+mn-ea"/>
              </a:rPr>
              <a:t>执行的动作；出口动作的语法是</a:t>
            </a:r>
            <a:r>
              <a:rPr lang="en-US" altLang="zh-CN" sz="1400" b="1" dirty="0">
                <a:solidFill>
                  <a:schemeClr val="accent6">
                    <a:lumMod val="60000"/>
                    <a:lumOff val="40000"/>
                  </a:schemeClr>
                </a:solidFill>
                <a:latin typeface="微软雅黑" panose="020B0503020204020204" pitchFamily="34" charset="-122"/>
                <a:ea typeface="微软雅黑" panose="020B0503020204020204" pitchFamily="34" charset="-122"/>
                <a:sym typeface="+mn-ea"/>
              </a:rPr>
              <a:t>exit/</a:t>
            </a:r>
            <a:r>
              <a:rPr lang="zh-CN" altLang="en-US" sz="1400" b="1" dirty="0">
                <a:solidFill>
                  <a:schemeClr val="bg1"/>
                </a:solidFill>
                <a:latin typeface="微软雅黑" panose="020B0503020204020204" pitchFamily="34" charset="-122"/>
                <a:ea typeface="微软雅黑" panose="020B0503020204020204" pitchFamily="34" charset="-122"/>
                <a:sym typeface="+mn-ea"/>
              </a:rPr>
              <a:t>执行的动作。每当进入或退出状态时，进入和退出操作将分别允许发出同一操作。这可以通过进入和退出操作来顺利地完成，而不必明确地将操作放在每个输入或输出转移上。动作与一个转移相关联，在较少的时间内完成，其操作具有原子性，也可以收动作序列，通常发生于状态的初始化、进入和退出时。</a:t>
            </a:r>
            <a:endParaRPr lang="en-US" altLang="zh-CN" sz="1400" b="1" dirty="0">
              <a:solidFill>
                <a:schemeClr val="bg1"/>
              </a:solidFill>
              <a:latin typeface="微软雅黑" panose="020B0503020204020204" pitchFamily="34" charset="-122"/>
              <a:ea typeface="微软雅黑" panose="020B0503020204020204" pitchFamily="34" charset="-122"/>
              <a:sym typeface="+mn-ea"/>
            </a:endParaRPr>
          </a:p>
          <a:p>
            <a:pPr marL="0">
              <a:lnSpc>
                <a:spcPct val="150000"/>
              </a:lnSpc>
              <a:buNone/>
            </a:pPr>
            <a:endParaRPr lang="zh-CN" altLang="en-US" sz="1400" b="1" dirty="0">
              <a:solidFill>
                <a:schemeClr val="bg1"/>
              </a:solidFill>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27145589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par>
                          <p:cTn id="43" fill="hold">
                            <p:stCondLst>
                              <p:cond delay="1500"/>
                            </p:stCondLst>
                            <p:childTnLst>
                              <p:par>
                                <p:cTn id="44" presetID="42" presetClass="entr" presetSubtype="0"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anim calcmode="lin" valueType="num">
                                      <p:cBhvr>
                                        <p:cTn id="47" dur="1000" fill="hold"/>
                                        <p:tgtEl>
                                          <p:spTgt spid="12"/>
                                        </p:tgtEl>
                                        <p:attrNameLst>
                                          <p:attrName>ppt_x</p:attrName>
                                        </p:attrNameLst>
                                      </p:cBhvr>
                                      <p:tavLst>
                                        <p:tav tm="0">
                                          <p:val>
                                            <p:strVal val="#ppt_x"/>
                                          </p:val>
                                        </p:tav>
                                        <p:tav tm="100000">
                                          <p:val>
                                            <p:strVal val="#ppt_x"/>
                                          </p:val>
                                        </p:tav>
                                      </p:tavLst>
                                    </p:anim>
                                    <p:anim calcmode="lin" valueType="num">
                                      <p:cBhvr>
                                        <p:cTn id="4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P spid="1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04</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25758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状态机图</a:t>
            </a:r>
          </a:p>
        </p:txBody>
      </p:sp>
      <p:grpSp>
        <p:nvGrpSpPr>
          <p:cNvPr id="9" name="组合 8">
            <a:extLst>
              <a:ext uri="{FF2B5EF4-FFF2-40B4-BE49-F238E27FC236}">
                <a16:creationId xmlns:a16="http://schemas.microsoft.com/office/drawing/2014/main" id="{67E4E7E6-1BB4-480C-A4C2-2F53DAB8F0B2}"/>
              </a:ext>
            </a:extLst>
          </p:cNvPr>
          <p:cNvGrpSpPr/>
          <p:nvPr/>
        </p:nvGrpSpPr>
        <p:grpSpPr>
          <a:xfrm>
            <a:off x="3177" y="986778"/>
            <a:ext cx="9144000" cy="3816637"/>
            <a:chOff x="-4282523" y="2186464"/>
            <a:chExt cx="9144000" cy="2729894"/>
          </a:xfrm>
        </p:grpSpPr>
        <p:sp>
          <p:nvSpPr>
            <p:cNvPr id="10" name="Rectangle 2" descr="psb">
              <a:extLst>
                <a:ext uri="{FF2B5EF4-FFF2-40B4-BE49-F238E27FC236}">
                  <a16:creationId xmlns:a16="http://schemas.microsoft.com/office/drawing/2014/main" id="{F5C8D8BB-BF18-4280-AE15-1A91EF5BD8A4}"/>
                </a:ext>
              </a:extLst>
            </p:cNvPr>
            <p:cNvSpPr>
              <a:spLocks noChangeArrowheads="1"/>
            </p:cNvSpPr>
            <p:nvPr/>
          </p:nvSpPr>
          <p:spPr bwMode="auto">
            <a:xfrm>
              <a:off x="-4282523" y="2201733"/>
              <a:ext cx="9144000" cy="2714625"/>
            </a:xfrm>
            <a:prstGeom prst="rect">
              <a:avLst/>
            </a:prstGeom>
            <a:blipFill dpi="0" rotWithShape="1">
              <a:blip r:embed="rId2" cstate="print"/>
              <a:srcRect/>
              <a:stretch>
                <a:fillRect b="-125969"/>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3">
              <a:extLst>
                <a:ext uri="{FF2B5EF4-FFF2-40B4-BE49-F238E27FC236}">
                  <a16:creationId xmlns:a16="http://schemas.microsoft.com/office/drawing/2014/main" id="{379AE3A0-748B-45BA-B3A5-3E21B6DDBF5D}"/>
                </a:ext>
              </a:extLst>
            </p:cNvPr>
            <p:cNvSpPr>
              <a:spLocks noChangeArrowheads="1"/>
            </p:cNvSpPr>
            <p:nvPr/>
          </p:nvSpPr>
          <p:spPr bwMode="auto">
            <a:xfrm>
              <a:off x="-4282523" y="2186464"/>
              <a:ext cx="9144000" cy="2729894"/>
            </a:xfrm>
            <a:prstGeom prst="rect">
              <a:avLst/>
            </a:prstGeom>
            <a:solidFill>
              <a:srgbClr val="26313E">
                <a:alpha val="8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 name="Rectangle 3">
            <a:extLst>
              <a:ext uri="{FF2B5EF4-FFF2-40B4-BE49-F238E27FC236}">
                <a16:creationId xmlns:a16="http://schemas.microsoft.com/office/drawing/2014/main" id="{A7A3596A-0C04-41E6-9B86-18866A1EAB3E}"/>
              </a:ext>
            </a:extLst>
          </p:cNvPr>
          <p:cNvSpPr txBox="1">
            <a:spLocks noChangeArrowheads="1"/>
          </p:cNvSpPr>
          <p:nvPr/>
        </p:nvSpPr>
        <p:spPr>
          <a:xfrm>
            <a:off x="545334" y="1012117"/>
            <a:ext cx="8038966" cy="343366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200000"/>
              </a:lnSpc>
              <a:buNone/>
            </a:pPr>
            <a:r>
              <a:rPr lang="zh-CN" altLang="en-US" sz="1400" b="1" kern="0" dirty="0">
                <a:solidFill>
                  <a:schemeClr val="accent6">
                    <a:lumMod val="60000"/>
                    <a:lumOff val="40000"/>
                  </a:schemeClr>
                </a:solidFill>
                <a:latin typeface="微软雅黑" panose="020B0503020204020204" pitchFamily="34" charset="-122"/>
                <a:ea typeface="微软雅黑" panose="020B0503020204020204" pitchFamily="34" charset="-122"/>
              </a:rPr>
              <a:t>（</a:t>
            </a:r>
            <a:r>
              <a:rPr lang="en-US" altLang="zh-CN" sz="1400" b="1" kern="0" dirty="0">
                <a:solidFill>
                  <a:schemeClr val="accent6">
                    <a:lumMod val="60000"/>
                    <a:lumOff val="40000"/>
                  </a:schemeClr>
                </a:solidFill>
                <a:latin typeface="微软雅黑" panose="020B0503020204020204" pitchFamily="34" charset="-122"/>
                <a:ea typeface="微软雅黑" panose="020B0503020204020204" pitchFamily="34" charset="-122"/>
              </a:rPr>
              <a:t>3</a:t>
            </a:r>
            <a:r>
              <a:rPr lang="zh-CN" altLang="en-US" sz="1400" b="1" kern="0" dirty="0">
                <a:solidFill>
                  <a:schemeClr val="accent6">
                    <a:lumMod val="60000"/>
                    <a:lumOff val="40000"/>
                  </a:schemeClr>
                </a:solidFill>
                <a:latin typeface="微软雅黑" panose="020B0503020204020204" pitchFamily="34" charset="-122"/>
                <a:ea typeface="微软雅黑" panose="020B0503020204020204" pitchFamily="34" charset="-122"/>
              </a:rPr>
              <a:t>）内部转移</a:t>
            </a:r>
            <a:endParaRPr lang="en-US" altLang="zh-CN" sz="1400" b="1" dirty="0">
              <a:solidFill>
                <a:schemeClr val="accent6">
                  <a:lumMod val="60000"/>
                  <a:lumOff val="40000"/>
                </a:schemeClr>
              </a:solidFill>
              <a:latin typeface="微软雅黑" panose="020B0503020204020204" pitchFamily="34" charset="-122"/>
              <a:ea typeface="微软雅黑" panose="020B0503020204020204" pitchFamily="34" charset="-122"/>
              <a:sym typeface="+mn-ea"/>
            </a:endParaRPr>
          </a:p>
          <a:p>
            <a:pPr marL="0">
              <a:lnSpc>
                <a:spcPct val="200000"/>
              </a:lnSpc>
              <a:buNone/>
            </a:pPr>
            <a:r>
              <a:rPr lang="en-US" altLang="zh-CN" sz="1400" b="1" dirty="0">
                <a:solidFill>
                  <a:schemeClr val="bg1"/>
                </a:solidFill>
                <a:latin typeface="微软雅黑" panose="020B0503020204020204" pitchFamily="34" charset="-122"/>
                <a:ea typeface="微软雅黑" panose="020B0503020204020204" pitchFamily="34" charset="-122"/>
                <a:sym typeface="+mn-ea"/>
              </a:rPr>
              <a:t>	</a:t>
            </a:r>
            <a:r>
              <a:rPr lang="zh-CN" altLang="en-US" sz="1400" b="1" dirty="0">
                <a:solidFill>
                  <a:schemeClr val="bg1"/>
                </a:solidFill>
                <a:latin typeface="微软雅黑" panose="020B0503020204020204" pitchFamily="34" charset="-122"/>
                <a:ea typeface="微软雅黑" panose="020B0503020204020204" pitchFamily="34" charset="-122"/>
                <a:sym typeface="+mn-ea"/>
              </a:rPr>
              <a:t>内部转移使时间可以在不退出状态的情况下在状态内得到处理，从而可避免出发进入或退出操作。定义内部转换的原因是有时候入口</a:t>
            </a:r>
            <a:r>
              <a:rPr lang="en-US" altLang="zh-CN" sz="1400" b="1" dirty="0">
                <a:solidFill>
                  <a:schemeClr val="bg1"/>
                </a:solidFill>
                <a:latin typeface="微软雅黑" panose="020B0503020204020204" pitchFamily="34" charset="-122"/>
                <a:ea typeface="微软雅黑" panose="020B0503020204020204" pitchFamily="34" charset="-122"/>
                <a:sym typeface="+mn-ea"/>
              </a:rPr>
              <a:t>/</a:t>
            </a:r>
            <a:r>
              <a:rPr lang="zh-CN" altLang="en-US" sz="1400" b="1" dirty="0">
                <a:solidFill>
                  <a:schemeClr val="bg1"/>
                </a:solidFill>
                <a:latin typeface="微软雅黑" panose="020B0503020204020204" pitchFamily="34" charset="-122"/>
                <a:ea typeface="微软雅黑" panose="020B0503020204020204" pitchFamily="34" charset="-122"/>
                <a:sym typeface="+mn-ea"/>
              </a:rPr>
              <a:t>出口动作显得是多余的。</a:t>
            </a:r>
            <a:endParaRPr lang="en-US" altLang="zh-CN" sz="1400" b="1" dirty="0">
              <a:solidFill>
                <a:schemeClr val="bg1"/>
              </a:solidFill>
              <a:latin typeface="微软雅黑" panose="020B0503020204020204" pitchFamily="34" charset="-122"/>
              <a:ea typeface="微软雅黑" panose="020B0503020204020204" pitchFamily="34" charset="-122"/>
              <a:sym typeface="+mn-ea"/>
            </a:endParaRPr>
          </a:p>
          <a:p>
            <a:pPr marL="0">
              <a:lnSpc>
                <a:spcPct val="200000"/>
              </a:lnSpc>
              <a:buNone/>
            </a:pPr>
            <a:r>
              <a:rPr lang="zh-CN" altLang="en-US" sz="1400" b="1" dirty="0">
                <a:solidFill>
                  <a:schemeClr val="accent6">
                    <a:lumMod val="60000"/>
                    <a:lumOff val="40000"/>
                  </a:schemeClr>
                </a:solidFill>
                <a:latin typeface="微软雅黑" panose="020B0503020204020204" pitchFamily="34" charset="-122"/>
                <a:ea typeface="微软雅黑" panose="020B0503020204020204" pitchFamily="34" charset="-122"/>
                <a:sym typeface="+mn-ea"/>
              </a:rPr>
              <a:t>（</a:t>
            </a:r>
            <a:r>
              <a:rPr lang="en-US" altLang="zh-CN" sz="1400" b="1" dirty="0">
                <a:solidFill>
                  <a:schemeClr val="accent6">
                    <a:lumMod val="60000"/>
                    <a:lumOff val="40000"/>
                  </a:schemeClr>
                </a:solidFill>
                <a:latin typeface="微软雅黑" panose="020B0503020204020204" pitchFamily="34" charset="-122"/>
                <a:ea typeface="微软雅黑" panose="020B0503020204020204" pitchFamily="34" charset="-122"/>
                <a:sym typeface="+mn-ea"/>
              </a:rPr>
              <a:t>4</a:t>
            </a:r>
            <a:r>
              <a:rPr lang="zh-CN" altLang="en-US" sz="1400" b="1" dirty="0">
                <a:solidFill>
                  <a:schemeClr val="accent6">
                    <a:lumMod val="60000"/>
                    <a:lumOff val="40000"/>
                  </a:schemeClr>
                </a:solidFill>
                <a:latin typeface="微软雅黑" panose="020B0503020204020204" pitchFamily="34" charset="-122"/>
                <a:ea typeface="微软雅黑" panose="020B0503020204020204" pitchFamily="34" charset="-122"/>
                <a:sym typeface="+mn-ea"/>
              </a:rPr>
              <a:t>）子状态</a:t>
            </a:r>
            <a:endParaRPr lang="en-US" altLang="zh-CN" sz="1400" b="1" dirty="0">
              <a:solidFill>
                <a:schemeClr val="accent6">
                  <a:lumMod val="60000"/>
                  <a:lumOff val="40000"/>
                </a:schemeClr>
              </a:solidFill>
              <a:latin typeface="微软雅黑" panose="020B0503020204020204" pitchFamily="34" charset="-122"/>
              <a:ea typeface="微软雅黑" panose="020B0503020204020204" pitchFamily="34" charset="-122"/>
              <a:sym typeface="+mn-ea"/>
            </a:endParaRPr>
          </a:p>
          <a:p>
            <a:pPr marL="0">
              <a:lnSpc>
                <a:spcPct val="200000"/>
              </a:lnSpc>
              <a:buNone/>
            </a:pPr>
            <a:r>
              <a:rPr lang="en-US" altLang="zh-CN" sz="1400" b="1" dirty="0">
                <a:solidFill>
                  <a:schemeClr val="bg1"/>
                </a:solidFill>
                <a:latin typeface="微软雅黑" panose="020B0503020204020204" pitchFamily="34" charset="-122"/>
                <a:ea typeface="微软雅黑" panose="020B0503020204020204" pitchFamily="34" charset="-122"/>
                <a:sym typeface="+mn-ea"/>
              </a:rPr>
              <a:t>	UML</a:t>
            </a:r>
            <a:r>
              <a:rPr lang="zh-CN" altLang="en-US" sz="1400" b="1" dirty="0">
                <a:solidFill>
                  <a:schemeClr val="bg1"/>
                </a:solidFill>
                <a:latin typeface="微软雅黑" panose="020B0503020204020204" pitchFamily="34" charset="-122"/>
                <a:ea typeface="微软雅黑" panose="020B0503020204020204" pitchFamily="34" charset="-122"/>
                <a:sym typeface="+mn-ea"/>
              </a:rPr>
              <a:t>状态机图中嵌套在另一个状态中的状态成为子状态，简单状态是没有子结构的状态。具有子状态（嵌套状态）的状态被称为组合状态。子状态可能被嵌套到任意级别。嵌套的状态机最多可能有一个初始状态和一个终止状态。</a:t>
            </a:r>
            <a:endParaRPr lang="en-US" altLang="zh-CN" sz="1400" b="1" dirty="0">
              <a:solidFill>
                <a:schemeClr val="bg1"/>
              </a:solidFill>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4909207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par>
                          <p:cTn id="43" fill="hold">
                            <p:stCondLst>
                              <p:cond delay="1500"/>
                            </p:stCondLst>
                            <p:childTnLst>
                              <p:par>
                                <p:cTn id="44" presetID="42" presetClass="entr" presetSubtype="0"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anim calcmode="lin" valueType="num">
                                      <p:cBhvr>
                                        <p:cTn id="47" dur="1000" fill="hold"/>
                                        <p:tgtEl>
                                          <p:spTgt spid="12"/>
                                        </p:tgtEl>
                                        <p:attrNameLst>
                                          <p:attrName>ppt_x</p:attrName>
                                        </p:attrNameLst>
                                      </p:cBhvr>
                                      <p:tavLst>
                                        <p:tav tm="0">
                                          <p:val>
                                            <p:strVal val="#ppt_x"/>
                                          </p:val>
                                        </p:tav>
                                        <p:tav tm="100000">
                                          <p:val>
                                            <p:strVal val="#ppt_x"/>
                                          </p:val>
                                        </p:tav>
                                      </p:tavLst>
                                    </p:anim>
                                    <p:anim calcmode="lin" valueType="num">
                                      <p:cBhvr>
                                        <p:cTn id="4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P spid="12"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04</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25758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状态机图</a:t>
            </a:r>
          </a:p>
        </p:txBody>
      </p:sp>
      <p:sp>
        <p:nvSpPr>
          <p:cNvPr id="9" name="Rectangle 3">
            <a:extLst>
              <a:ext uri="{FF2B5EF4-FFF2-40B4-BE49-F238E27FC236}">
                <a16:creationId xmlns:a16="http://schemas.microsoft.com/office/drawing/2014/main" id="{3AFEFD13-27C9-4C27-9220-4913DB12D4BA}"/>
              </a:ext>
            </a:extLst>
          </p:cNvPr>
          <p:cNvSpPr txBox="1">
            <a:spLocks noChangeArrowheads="1"/>
          </p:cNvSpPr>
          <p:nvPr/>
        </p:nvSpPr>
        <p:spPr>
          <a:xfrm>
            <a:off x="4831751" y="1120059"/>
            <a:ext cx="3832969" cy="3600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200000"/>
              </a:lnSpc>
              <a:buNone/>
            </a:pPr>
            <a:r>
              <a:rPr lang="en-US" altLang="zh-CN" sz="1400" b="1" kern="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在使用</a:t>
            </a:r>
            <a:r>
              <a:rPr lang="en-US" altLang="zh-CN" sz="1400" b="1" kern="0" dirty="0">
                <a:solidFill>
                  <a:schemeClr val="tx1">
                    <a:lumMod val="75000"/>
                    <a:lumOff val="25000"/>
                  </a:schemeClr>
                </a:solidFill>
                <a:latin typeface="微软雅黑" panose="020B0503020204020204" pitchFamily="34" charset="-122"/>
                <a:ea typeface="微软雅黑" panose="020B0503020204020204" pitchFamily="34" charset="-122"/>
              </a:rPr>
              <a:t>ATM</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机的过程中，从“开始”</a:t>
            </a:r>
            <a:r>
              <a:rPr lang="en-US" altLang="zh-CN" sz="1400" b="1" kern="0" dirty="0">
                <a:solidFill>
                  <a:schemeClr val="tx1">
                    <a:lumMod val="75000"/>
                    <a:lumOff val="25000"/>
                  </a:schemeClr>
                </a:solidFill>
                <a:latin typeface="微软雅黑" panose="020B0503020204020204" pitchFamily="34" charset="-122"/>
                <a:ea typeface="微软雅黑" panose="020B0503020204020204" pitchFamily="34" charset="-122"/>
              </a:rPr>
              <a:t>ATM</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机处于</a:t>
            </a:r>
            <a:r>
              <a:rPr lang="zh-CN" altLang="en-US" sz="1400" b="1" kern="0" dirty="0">
                <a:solidFill>
                  <a:srgbClr val="EA5514"/>
                </a:solidFill>
                <a:latin typeface="微软雅黑" panose="020B0503020204020204" pitchFamily="34" charset="-122"/>
                <a:ea typeface="微软雅黑" panose="020B0503020204020204" pitchFamily="34" charset="-122"/>
              </a:rPr>
              <a:t>“空闲状态</a:t>
            </a:r>
            <a:r>
              <a:rPr lang="en-US" altLang="zh-CN" sz="1400" b="1" kern="0" dirty="0">
                <a:solidFill>
                  <a:srgbClr val="EA5514"/>
                </a:solidFill>
                <a:latin typeface="微软雅黑" panose="020B0503020204020204" pitchFamily="34" charset="-122"/>
                <a:ea typeface="微软雅黑" panose="020B0503020204020204" pitchFamily="34" charset="-122"/>
              </a:rPr>
              <a:t>"</a:t>
            </a:r>
            <a:r>
              <a:rPr lang="zh-CN" altLang="en-US" sz="1400" b="1" kern="0" dirty="0">
                <a:solidFill>
                  <a:srgbClr val="EA5514"/>
                </a:solidFill>
                <a:latin typeface="微软雅黑" panose="020B0503020204020204" pitchFamily="34" charset="-122"/>
                <a:ea typeface="微软雅黑" panose="020B0503020204020204" pitchFamily="34" charset="-122"/>
              </a:rPr>
              <a:t>（</a:t>
            </a:r>
            <a:r>
              <a:rPr lang="en-US" altLang="zh-CN" sz="1400" b="1" kern="0" dirty="0">
                <a:solidFill>
                  <a:srgbClr val="EA5514"/>
                </a:solidFill>
                <a:latin typeface="微软雅黑" panose="020B0503020204020204" pitchFamily="34" charset="-122"/>
                <a:ea typeface="微软雅黑" panose="020B0503020204020204" pitchFamily="34" charset="-122"/>
              </a:rPr>
              <a:t>Idle</a:t>
            </a:r>
            <a:r>
              <a:rPr lang="zh-CN" altLang="en-US" sz="1400" b="1" kern="0" dirty="0">
                <a:solidFill>
                  <a:srgbClr val="EA5514"/>
                </a:solidFill>
                <a:latin typeface="微软雅黑" panose="020B0503020204020204" pitchFamily="34" charset="-122"/>
                <a:ea typeface="微软雅黑" panose="020B0503020204020204" pitchFamily="34" charset="-122"/>
              </a:rPr>
              <a:t>）</a:t>
            </a:r>
            <a:r>
              <a:rPr lang="en-US" altLang="zh-CN" sz="1400" b="1" kern="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当插入银行卡后， 进入</a:t>
            </a:r>
            <a:r>
              <a:rPr lang="zh-CN" altLang="en-US" sz="1400" b="1" kern="0" dirty="0">
                <a:solidFill>
                  <a:srgbClr val="EA5514"/>
                </a:solidFill>
                <a:latin typeface="微软雅黑" panose="020B0503020204020204" pitchFamily="34" charset="-122"/>
                <a:ea typeface="微软雅黑" panose="020B0503020204020204" pitchFamily="34" charset="-122"/>
              </a:rPr>
              <a:t>“处理过程”（</a:t>
            </a:r>
            <a:r>
              <a:rPr lang="en-US" altLang="zh-CN" sz="1400" b="1" kern="0" dirty="0">
                <a:solidFill>
                  <a:srgbClr val="EA5514"/>
                </a:solidFill>
                <a:latin typeface="微软雅黑" panose="020B0503020204020204" pitchFamily="34" charset="-122"/>
                <a:ea typeface="微软雅黑" panose="020B0503020204020204" pitchFamily="34" charset="-122"/>
              </a:rPr>
              <a:t>Active</a:t>
            </a:r>
            <a:r>
              <a:rPr lang="zh-CN" altLang="en-US" sz="1400" b="1" kern="0" dirty="0">
                <a:solidFill>
                  <a:srgbClr val="EA5514"/>
                </a:solidFill>
                <a:latin typeface="微软雅黑" panose="020B0503020204020204" pitchFamily="34" charset="-122"/>
                <a:ea typeface="微软雅黑" panose="020B0503020204020204" pitchFamily="34" charset="-122"/>
              </a:rPr>
              <a:t>）</a:t>
            </a:r>
            <a:r>
              <a:rPr lang="en-US" altLang="zh-CN" sz="1400" b="1" kern="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处理结束后，返回“空闲状态”。“处理过程”状态是组合状态，包 含</a:t>
            </a:r>
            <a:r>
              <a:rPr lang="en-US" altLang="zh-CN" sz="1400" b="1" kern="0" dirty="0">
                <a:solidFill>
                  <a:schemeClr val="tx1">
                    <a:lumMod val="75000"/>
                    <a:lumOff val="25000"/>
                  </a:schemeClr>
                </a:solidFill>
                <a:latin typeface="微软雅黑" panose="020B0503020204020204" pitchFamily="34" charset="-122"/>
                <a:ea typeface="微软雅黑" panose="020B0503020204020204" pitchFamily="34" charset="-122"/>
              </a:rPr>
              <a:t>4</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个子状态：</a:t>
            </a:r>
            <a:r>
              <a:rPr lang="zh-CN" altLang="en-US" sz="1400" b="1" kern="0" dirty="0">
                <a:solidFill>
                  <a:schemeClr val="accent1"/>
                </a:solidFill>
                <a:latin typeface="微软雅黑" panose="020B0503020204020204" pitchFamily="34" charset="-122"/>
                <a:ea typeface="微软雅黑" panose="020B0503020204020204" pitchFamily="34" charset="-122"/>
              </a:rPr>
              <a:t>银行卡验证（</a:t>
            </a:r>
            <a:r>
              <a:rPr lang="en-US" altLang="zh-CN" sz="1400" b="1" kern="0" dirty="0">
                <a:solidFill>
                  <a:schemeClr val="accent1"/>
                </a:solidFill>
                <a:latin typeface="微软雅黑" panose="020B0503020204020204" pitchFamily="34" charset="-122"/>
                <a:ea typeface="微软雅黑" panose="020B0503020204020204" pitchFamily="34" charset="-122"/>
              </a:rPr>
              <a:t>Validating</a:t>
            </a:r>
            <a:r>
              <a:rPr lang="zh-CN" altLang="en-US" sz="1400" b="1" kern="0" dirty="0">
                <a:solidFill>
                  <a:schemeClr val="accent1"/>
                </a:solidFill>
                <a:latin typeface="微软雅黑" panose="020B0503020204020204" pitchFamily="34" charset="-122"/>
                <a:ea typeface="微软雅黑" panose="020B0503020204020204" pitchFamily="34" charset="-122"/>
              </a:rPr>
              <a:t>）、选择项目（</a:t>
            </a:r>
            <a:r>
              <a:rPr lang="en-US" altLang="zh-CN" sz="1400" b="1" kern="0" dirty="0">
                <a:solidFill>
                  <a:schemeClr val="accent1"/>
                </a:solidFill>
                <a:latin typeface="微软雅黑" panose="020B0503020204020204" pitchFamily="34" charset="-122"/>
                <a:ea typeface="微软雅黑" panose="020B0503020204020204" pitchFamily="34" charset="-122"/>
              </a:rPr>
              <a:t>Selecting</a:t>
            </a:r>
            <a:r>
              <a:rPr lang="zh-CN" altLang="en-US" sz="1400" b="1" kern="0" dirty="0">
                <a:solidFill>
                  <a:schemeClr val="accent1"/>
                </a:solidFill>
                <a:latin typeface="微软雅黑" panose="020B0503020204020204" pitchFamily="34" charset="-122"/>
                <a:ea typeface="微软雅黑" panose="020B0503020204020204" pitchFamily="34" charset="-122"/>
              </a:rPr>
              <a:t>）、开始处理（</a:t>
            </a:r>
            <a:r>
              <a:rPr lang="en-US" altLang="zh-CN" sz="1400" b="1" kern="0" dirty="0">
                <a:solidFill>
                  <a:schemeClr val="accent1"/>
                </a:solidFill>
                <a:latin typeface="微软雅黑" panose="020B0503020204020204" pitchFamily="34" charset="-122"/>
                <a:ea typeface="微软雅黑" panose="020B0503020204020204" pitchFamily="34" charset="-122"/>
              </a:rPr>
              <a:t>Processing</a:t>
            </a:r>
            <a:r>
              <a:rPr lang="zh-CN" altLang="en-US" sz="1400" b="1" kern="0" dirty="0">
                <a:solidFill>
                  <a:schemeClr val="accent1"/>
                </a:solidFill>
                <a:latin typeface="微软雅黑" panose="020B0503020204020204" pitchFamily="34" charset="-122"/>
                <a:ea typeface="微软雅黑" panose="020B0503020204020204" pitchFamily="34" charset="-122"/>
              </a:rPr>
              <a:t>）和结 果打印（</a:t>
            </a:r>
            <a:r>
              <a:rPr lang="en-US" altLang="zh-CN" sz="1400" b="1" kern="0" dirty="0">
                <a:solidFill>
                  <a:schemeClr val="accent1"/>
                </a:solidFill>
                <a:latin typeface="微软雅黑" panose="020B0503020204020204" pitchFamily="34" charset="-122"/>
                <a:ea typeface="微软雅黑" panose="020B0503020204020204" pitchFamily="34" charset="-122"/>
              </a:rPr>
              <a:t>Printing</a:t>
            </a:r>
            <a:r>
              <a:rPr lang="zh-CN" altLang="en-US" sz="1400" b="1" kern="0" dirty="0">
                <a:solidFill>
                  <a:schemeClr val="accent1"/>
                </a:solidFill>
                <a:latin typeface="微软雅黑" panose="020B0503020204020204" pitchFamily="34" charset="-122"/>
                <a:ea typeface="微软雅黑" panose="020B0503020204020204" pitchFamily="34" charset="-122"/>
              </a:rPr>
              <a:t>）。</a:t>
            </a:r>
          </a:p>
        </p:txBody>
      </p:sp>
      <p:pic>
        <p:nvPicPr>
          <p:cNvPr id="3" name="图片 2">
            <a:extLst>
              <a:ext uri="{FF2B5EF4-FFF2-40B4-BE49-F238E27FC236}">
                <a16:creationId xmlns:a16="http://schemas.microsoft.com/office/drawing/2014/main" id="{9B2F92BA-346E-4AB1-92EE-3EE1B42DA74C}"/>
              </a:ext>
            </a:extLst>
          </p:cNvPr>
          <p:cNvPicPr>
            <a:picLocks noChangeAspect="1"/>
          </p:cNvPicPr>
          <p:nvPr/>
        </p:nvPicPr>
        <p:blipFill>
          <a:blip r:embed="rId2"/>
          <a:stretch>
            <a:fillRect/>
          </a:stretch>
        </p:blipFill>
        <p:spPr>
          <a:xfrm>
            <a:off x="450999" y="1706860"/>
            <a:ext cx="4038600" cy="2324100"/>
          </a:xfrm>
          <a:prstGeom prst="rect">
            <a:avLst/>
          </a:prstGeom>
          <a:ln>
            <a:noFill/>
          </a:ln>
          <a:effectLst>
            <a:outerShdw blurRad="292100" dist="139700" dir="2700000" algn="tl" rotWithShape="0">
              <a:srgbClr val="333333">
                <a:alpha val="65000"/>
              </a:srgbClr>
            </a:outerShdw>
          </a:effectLst>
        </p:spPr>
      </p:pic>
      <p:sp>
        <p:nvSpPr>
          <p:cNvPr id="12" name="文本框 11">
            <a:extLst>
              <a:ext uri="{FF2B5EF4-FFF2-40B4-BE49-F238E27FC236}">
                <a16:creationId xmlns:a16="http://schemas.microsoft.com/office/drawing/2014/main" id="{2F39ABF8-4727-4CB0-8296-33D211F43283}"/>
              </a:ext>
            </a:extLst>
          </p:cNvPr>
          <p:cNvSpPr txBox="1"/>
          <p:nvPr/>
        </p:nvSpPr>
        <p:spPr>
          <a:xfrm>
            <a:off x="3059832" y="570848"/>
            <a:ext cx="3400372" cy="369332"/>
          </a:xfrm>
          <a:prstGeom prst="rect">
            <a:avLst/>
          </a:prstGeom>
          <a:noFill/>
        </p:spPr>
        <p:txBody>
          <a:bodyPr wrap="square">
            <a:spAutoFit/>
          </a:bodyPr>
          <a:lstStyle/>
          <a:p>
            <a:r>
              <a:rPr lang="zh-CN" altLang="en-US" sz="1800" b="1" kern="0" dirty="0">
                <a:solidFill>
                  <a:srgbClr val="EA5514"/>
                </a:solidFill>
                <a:latin typeface="微软雅黑" panose="020B0503020204020204" pitchFamily="34" charset="-122"/>
                <a:ea typeface="微软雅黑" panose="020B0503020204020204" pitchFamily="34" charset="-122"/>
              </a:rPr>
              <a:t>例：</a:t>
            </a:r>
            <a:r>
              <a:rPr lang="en-US" altLang="zh-CN" sz="1800" b="1" kern="0" dirty="0">
                <a:solidFill>
                  <a:srgbClr val="EA5514"/>
                </a:solidFill>
                <a:latin typeface="微软雅黑" panose="020B0503020204020204" pitchFamily="34" charset="-122"/>
                <a:ea typeface="微软雅黑" panose="020B0503020204020204" pitchFamily="34" charset="-122"/>
              </a:rPr>
              <a:t>ATM</a:t>
            </a:r>
            <a:r>
              <a:rPr lang="zh-CN" altLang="en-US" sz="1800" b="1" kern="0" dirty="0">
                <a:solidFill>
                  <a:srgbClr val="EA5514"/>
                </a:solidFill>
                <a:latin typeface="微软雅黑" panose="020B0503020204020204" pitchFamily="34" charset="-122"/>
                <a:ea typeface="微软雅黑" panose="020B0503020204020204" pitchFamily="34" charset="-122"/>
              </a:rPr>
              <a:t>程序处理的组合状态</a:t>
            </a:r>
            <a:endParaRPr lang="zh-CN" altLang="en-US" baseline="30000" dirty="0">
              <a:solidFill>
                <a:srgbClr val="EA551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00199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par>
                          <p:cTn id="43" fill="hold">
                            <p:stCondLst>
                              <p:cond delay="1500"/>
                            </p:stCondLst>
                            <p:childTnLst>
                              <p:par>
                                <p:cTn id="44" presetID="42" presetClass="entr" presetSubtype="0" fill="hold" grpId="0" nodeType="after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1000"/>
                                        <p:tgtEl>
                                          <p:spTgt spid="9"/>
                                        </p:tgtEl>
                                      </p:cBhvr>
                                    </p:animEffect>
                                    <p:anim calcmode="lin" valueType="num">
                                      <p:cBhvr>
                                        <p:cTn id="47" dur="1000" fill="hold"/>
                                        <p:tgtEl>
                                          <p:spTgt spid="9"/>
                                        </p:tgtEl>
                                        <p:attrNameLst>
                                          <p:attrName>ppt_x</p:attrName>
                                        </p:attrNameLst>
                                      </p:cBhvr>
                                      <p:tavLst>
                                        <p:tav tm="0">
                                          <p:val>
                                            <p:strVal val="#ppt_x"/>
                                          </p:val>
                                        </p:tav>
                                        <p:tav tm="100000">
                                          <p:val>
                                            <p:strVal val="#ppt_x"/>
                                          </p:val>
                                        </p:tav>
                                      </p:tavLst>
                                    </p:anim>
                                    <p:anim calcmode="lin" valueType="num">
                                      <p:cBhvr>
                                        <p:cTn id="4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P spid="9"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04</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25758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状态机图</a:t>
            </a:r>
          </a:p>
        </p:txBody>
      </p:sp>
      <p:sp>
        <p:nvSpPr>
          <p:cNvPr id="9" name="Rectangle 3">
            <a:extLst>
              <a:ext uri="{FF2B5EF4-FFF2-40B4-BE49-F238E27FC236}">
                <a16:creationId xmlns:a16="http://schemas.microsoft.com/office/drawing/2014/main" id="{3AFEFD13-27C9-4C27-9220-4913DB12D4BA}"/>
              </a:ext>
            </a:extLst>
          </p:cNvPr>
          <p:cNvSpPr txBox="1">
            <a:spLocks noChangeArrowheads="1"/>
          </p:cNvSpPr>
          <p:nvPr/>
        </p:nvSpPr>
        <p:spPr>
          <a:xfrm>
            <a:off x="545334" y="1012118"/>
            <a:ext cx="8038966" cy="380192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200000"/>
              </a:lnSpc>
              <a:buNone/>
            </a:pPr>
            <a:r>
              <a:rPr lang="en-US" altLang="zh-CN" sz="1400" b="1" kern="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转移的源状态是包含复合状态之外的源状态，其目标状态可能是</a:t>
            </a:r>
            <a:r>
              <a:rPr lang="zh-CN" altLang="en-US" sz="1400" b="1" kern="0" dirty="0">
                <a:solidFill>
                  <a:srgbClr val="EA5514"/>
                </a:solidFill>
                <a:latin typeface="微软雅黑" panose="020B0503020204020204" pitchFamily="34" charset="-122"/>
                <a:ea typeface="微软雅黑" panose="020B0503020204020204" pitchFamily="34" charset="-122"/>
              </a:rPr>
              <a:t>复合状态</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或</a:t>
            </a:r>
            <a:r>
              <a:rPr lang="zh-CN" altLang="en-US" sz="1400" b="1" kern="0" dirty="0">
                <a:solidFill>
                  <a:srgbClr val="EA5514"/>
                </a:solidFill>
                <a:latin typeface="微软雅黑" panose="020B0503020204020204" pitchFamily="34" charset="-122"/>
                <a:ea typeface="微软雅黑" panose="020B0503020204020204" pitchFamily="34" charset="-122"/>
              </a:rPr>
              <a:t>子状态</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 如果其目标状态是复合状态</a:t>
            </a:r>
            <a:r>
              <a:rPr lang="en-US" altLang="zh-CN" sz="1400" b="1" kern="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嵌套的状态机就必须包括一个初始状态，在进入复合状态之后 并在发出它的进入操作（如果有）之后，控制权将被传递给该初始状态。如果其目标状态是嵌套状态，那么，在发出复合状态的进入操作（如果有）并发出嵌套状态的进入操作（如果有） 后，控制权将被传递给该嵌套状态。</a:t>
            </a:r>
          </a:p>
          <a:p>
            <a:pPr marL="0">
              <a:lnSpc>
                <a:spcPct val="200000"/>
              </a:lnSpc>
              <a:buNone/>
            </a:pPr>
            <a:r>
              <a:rPr lang="en-US" altLang="zh-CN" sz="1400" b="1" kern="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从复合状态出发的转移可能会以复合状态或子状态作为它的</a:t>
            </a:r>
            <a:r>
              <a:rPr lang="zh-CN" altLang="en-US" sz="1400" b="1" kern="0" dirty="0">
                <a:solidFill>
                  <a:srgbClr val="EA5514"/>
                </a:solidFill>
                <a:latin typeface="微软雅黑" panose="020B0503020204020204" pitchFamily="34" charset="-122"/>
                <a:ea typeface="微软雅黑" panose="020B0503020204020204" pitchFamily="34" charset="-122"/>
              </a:rPr>
              <a:t>源状态</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。在这两种情况下，控制权先离开嵌套状态（井在可能的情况下发出它的退出操作），然后离开复合状态（并在可能的情况下发出它的退出操作）。其源状态为复合状态的转移基本上会中断嵌套状态机的活动。</a:t>
            </a:r>
          </a:p>
        </p:txBody>
      </p:sp>
      <p:sp>
        <p:nvSpPr>
          <p:cNvPr id="10" name="文本框 9">
            <a:extLst>
              <a:ext uri="{FF2B5EF4-FFF2-40B4-BE49-F238E27FC236}">
                <a16:creationId xmlns:a16="http://schemas.microsoft.com/office/drawing/2014/main" id="{D443CDA4-387C-43A6-9481-8079984AE040}"/>
              </a:ext>
            </a:extLst>
          </p:cNvPr>
          <p:cNvSpPr txBox="1"/>
          <p:nvPr/>
        </p:nvSpPr>
        <p:spPr>
          <a:xfrm>
            <a:off x="3059832" y="570848"/>
            <a:ext cx="3400372" cy="369332"/>
          </a:xfrm>
          <a:prstGeom prst="rect">
            <a:avLst/>
          </a:prstGeom>
          <a:noFill/>
        </p:spPr>
        <p:txBody>
          <a:bodyPr wrap="square">
            <a:spAutoFit/>
          </a:bodyPr>
          <a:lstStyle/>
          <a:p>
            <a:r>
              <a:rPr lang="zh-CN" altLang="en-US" sz="1800" b="1" kern="0" dirty="0">
                <a:solidFill>
                  <a:srgbClr val="EA5514"/>
                </a:solidFill>
                <a:latin typeface="微软雅黑" panose="020B0503020204020204" pitchFamily="34" charset="-122"/>
                <a:ea typeface="微软雅黑" panose="020B0503020204020204" pitchFamily="34" charset="-122"/>
              </a:rPr>
              <a:t>例：</a:t>
            </a:r>
            <a:r>
              <a:rPr lang="en-US" altLang="zh-CN" sz="1800" b="1" kern="0" dirty="0">
                <a:solidFill>
                  <a:srgbClr val="EA5514"/>
                </a:solidFill>
                <a:latin typeface="微软雅黑" panose="020B0503020204020204" pitchFamily="34" charset="-122"/>
                <a:ea typeface="微软雅黑" panose="020B0503020204020204" pitchFamily="34" charset="-122"/>
              </a:rPr>
              <a:t>ATM</a:t>
            </a:r>
            <a:r>
              <a:rPr lang="zh-CN" altLang="en-US" sz="1800" b="1" kern="0" dirty="0">
                <a:solidFill>
                  <a:srgbClr val="EA5514"/>
                </a:solidFill>
                <a:latin typeface="微软雅黑" panose="020B0503020204020204" pitchFamily="34" charset="-122"/>
                <a:ea typeface="微软雅黑" panose="020B0503020204020204" pitchFamily="34" charset="-122"/>
              </a:rPr>
              <a:t>程序处理的组合状态</a:t>
            </a:r>
            <a:endParaRPr lang="zh-CN" altLang="en-US" baseline="30000" dirty="0">
              <a:solidFill>
                <a:srgbClr val="EA551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738495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par>
                          <p:cTn id="43" fill="hold">
                            <p:stCondLst>
                              <p:cond delay="1500"/>
                            </p:stCondLst>
                            <p:childTnLst>
                              <p:par>
                                <p:cTn id="44" presetID="42" presetClass="entr" presetSubtype="0" fill="hold" grpId="0" nodeType="after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1000"/>
                                        <p:tgtEl>
                                          <p:spTgt spid="9"/>
                                        </p:tgtEl>
                                      </p:cBhvr>
                                    </p:animEffect>
                                    <p:anim calcmode="lin" valueType="num">
                                      <p:cBhvr>
                                        <p:cTn id="47" dur="1000" fill="hold"/>
                                        <p:tgtEl>
                                          <p:spTgt spid="9"/>
                                        </p:tgtEl>
                                        <p:attrNameLst>
                                          <p:attrName>ppt_x</p:attrName>
                                        </p:attrNameLst>
                                      </p:cBhvr>
                                      <p:tavLst>
                                        <p:tav tm="0">
                                          <p:val>
                                            <p:strVal val="#ppt_x"/>
                                          </p:val>
                                        </p:tav>
                                        <p:tav tm="100000">
                                          <p:val>
                                            <p:strVal val="#ppt_x"/>
                                          </p:val>
                                        </p:tav>
                                      </p:tavLst>
                                    </p:anim>
                                    <p:anim calcmode="lin" valueType="num">
                                      <p:cBhvr>
                                        <p:cTn id="4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P spid="9"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04</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25758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状态机图</a:t>
            </a:r>
          </a:p>
        </p:txBody>
      </p:sp>
      <p:sp>
        <p:nvSpPr>
          <p:cNvPr id="9" name="Rectangle 3">
            <a:extLst>
              <a:ext uri="{FF2B5EF4-FFF2-40B4-BE49-F238E27FC236}">
                <a16:creationId xmlns:a16="http://schemas.microsoft.com/office/drawing/2014/main" id="{3AFEFD13-27C9-4C27-9220-4913DB12D4BA}"/>
              </a:ext>
            </a:extLst>
          </p:cNvPr>
          <p:cNvSpPr txBox="1">
            <a:spLocks noChangeArrowheads="1"/>
          </p:cNvSpPr>
          <p:nvPr/>
        </p:nvSpPr>
        <p:spPr>
          <a:xfrm>
            <a:off x="545334" y="1012117"/>
            <a:ext cx="8038966" cy="155883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200000"/>
              </a:lnSpc>
              <a:buNone/>
            </a:pPr>
            <a:r>
              <a:rPr lang="en-US" altLang="zh-CN" sz="1400" b="1" kern="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除非另有指定，当转移进入复合状态时，嵌套状态机的操作将从初始状态开始重新执行 （除非转移直接以子状态为目标）。</a:t>
            </a:r>
            <a:r>
              <a:rPr lang="zh-CN" altLang="en-US" sz="1400" b="1" kern="0" dirty="0">
                <a:solidFill>
                  <a:srgbClr val="EA5514"/>
                </a:solidFill>
                <a:latin typeface="微软雅黑" panose="020B0503020204020204" pitchFamily="34" charset="-122"/>
                <a:ea typeface="微软雅黑" panose="020B0503020204020204" pitchFamily="34" charset="-122"/>
              </a:rPr>
              <a:t>历史状态</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使状态机可以重新进入在它退出复合状态之前的最后一个活动子状态。下图显示了如何使用历史状态的示例。</a:t>
            </a:r>
          </a:p>
        </p:txBody>
      </p:sp>
      <p:pic>
        <p:nvPicPr>
          <p:cNvPr id="3" name="图片 2">
            <a:extLst>
              <a:ext uri="{FF2B5EF4-FFF2-40B4-BE49-F238E27FC236}">
                <a16:creationId xmlns:a16="http://schemas.microsoft.com/office/drawing/2014/main" id="{DE87CBFC-17BB-4683-924B-B62F654E5651}"/>
              </a:ext>
            </a:extLst>
          </p:cNvPr>
          <p:cNvPicPr>
            <a:picLocks noChangeAspect="1"/>
          </p:cNvPicPr>
          <p:nvPr/>
        </p:nvPicPr>
        <p:blipFill>
          <a:blip r:embed="rId2"/>
          <a:stretch>
            <a:fillRect/>
          </a:stretch>
        </p:blipFill>
        <p:spPr>
          <a:xfrm>
            <a:off x="2339752" y="2714972"/>
            <a:ext cx="4714875" cy="1952625"/>
          </a:xfrm>
          <a:prstGeom prst="rect">
            <a:avLst/>
          </a:prstGeom>
          <a:ln>
            <a:noFill/>
          </a:ln>
          <a:effectLst>
            <a:outerShdw blurRad="292100" dist="139700" dir="2700000" algn="tl" rotWithShape="0">
              <a:srgbClr val="333333">
                <a:alpha val="65000"/>
              </a:srgbClr>
            </a:outerShdw>
          </a:effectLst>
        </p:spPr>
      </p:pic>
      <p:sp>
        <p:nvSpPr>
          <p:cNvPr id="12" name="文本框 11">
            <a:extLst>
              <a:ext uri="{FF2B5EF4-FFF2-40B4-BE49-F238E27FC236}">
                <a16:creationId xmlns:a16="http://schemas.microsoft.com/office/drawing/2014/main" id="{2D962921-484D-45DF-9EC9-F7DF42949256}"/>
              </a:ext>
            </a:extLst>
          </p:cNvPr>
          <p:cNvSpPr txBox="1"/>
          <p:nvPr/>
        </p:nvSpPr>
        <p:spPr>
          <a:xfrm>
            <a:off x="3653073" y="592597"/>
            <a:ext cx="2088232" cy="369332"/>
          </a:xfrm>
          <a:prstGeom prst="rect">
            <a:avLst/>
          </a:prstGeom>
          <a:noFill/>
        </p:spPr>
        <p:txBody>
          <a:bodyPr wrap="square">
            <a:spAutoFit/>
          </a:bodyPr>
          <a:lstStyle/>
          <a:p>
            <a:r>
              <a:rPr lang="en-US" altLang="zh-CN" sz="1800" b="1" kern="0" dirty="0">
                <a:solidFill>
                  <a:srgbClr val="EA5514"/>
                </a:solidFill>
                <a:latin typeface="微软雅黑" panose="020B0503020204020204" pitchFamily="34" charset="-122"/>
                <a:ea typeface="微软雅黑" panose="020B0503020204020204" pitchFamily="34" charset="-122"/>
              </a:rPr>
              <a:t>1</a:t>
            </a:r>
            <a:r>
              <a:rPr lang="zh-CN" altLang="en-US" sz="1800" b="1" kern="0" dirty="0">
                <a:solidFill>
                  <a:srgbClr val="EA5514"/>
                </a:solidFill>
                <a:latin typeface="微软雅黑" panose="020B0503020204020204" pitchFamily="34" charset="-122"/>
                <a:ea typeface="微软雅黑" panose="020B0503020204020204" pitchFamily="34" charset="-122"/>
              </a:rPr>
              <a:t>）顺序子状态</a:t>
            </a:r>
            <a:endParaRPr lang="zh-CN" altLang="en-US" baseline="30000" dirty="0">
              <a:solidFill>
                <a:srgbClr val="EA551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126377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par>
                          <p:cTn id="43" fill="hold">
                            <p:stCondLst>
                              <p:cond delay="1500"/>
                            </p:stCondLst>
                            <p:childTnLst>
                              <p:par>
                                <p:cTn id="44" presetID="42" presetClass="entr" presetSubtype="0" fill="hold" grpId="0" nodeType="after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1000"/>
                                        <p:tgtEl>
                                          <p:spTgt spid="9"/>
                                        </p:tgtEl>
                                      </p:cBhvr>
                                    </p:animEffect>
                                    <p:anim calcmode="lin" valueType="num">
                                      <p:cBhvr>
                                        <p:cTn id="47" dur="1000" fill="hold"/>
                                        <p:tgtEl>
                                          <p:spTgt spid="9"/>
                                        </p:tgtEl>
                                        <p:attrNameLst>
                                          <p:attrName>ppt_x</p:attrName>
                                        </p:attrNameLst>
                                      </p:cBhvr>
                                      <p:tavLst>
                                        <p:tav tm="0">
                                          <p:val>
                                            <p:strVal val="#ppt_x"/>
                                          </p:val>
                                        </p:tav>
                                        <p:tav tm="100000">
                                          <p:val>
                                            <p:strVal val="#ppt_x"/>
                                          </p:val>
                                        </p:tav>
                                      </p:tavLst>
                                    </p:anim>
                                    <p:anim calcmode="lin" valueType="num">
                                      <p:cBhvr>
                                        <p:cTn id="4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P spid="9"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04</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25758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状态机图</a:t>
            </a:r>
          </a:p>
        </p:txBody>
      </p:sp>
      <p:sp>
        <p:nvSpPr>
          <p:cNvPr id="9" name="Rectangle 3">
            <a:extLst>
              <a:ext uri="{FF2B5EF4-FFF2-40B4-BE49-F238E27FC236}">
                <a16:creationId xmlns:a16="http://schemas.microsoft.com/office/drawing/2014/main" id="{3AFEFD13-27C9-4C27-9220-4913DB12D4BA}"/>
              </a:ext>
            </a:extLst>
          </p:cNvPr>
          <p:cNvSpPr txBox="1">
            <a:spLocks noChangeArrowheads="1"/>
          </p:cNvSpPr>
          <p:nvPr/>
        </p:nvSpPr>
        <p:spPr>
          <a:xfrm>
            <a:off x="816726" y="1418828"/>
            <a:ext cx="7598534" cy="297740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50000"/>
              </a:lnSpc>
              <a:buNone/>
            </a:pP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        顺序子状态</a:t>
            </a:r>
            <a:r>
              <a:rPr lang="en-US" altLang="zh-CN" sz="1400" b="1" kern="0" dirty="0">
                <a:solidFill>
                  <a:schemeClr val="tx1">
                    <a:lumMod val="75000"/>
                    <a:lumOff val="25000"/>
                  </a:schemeClr>
                </a:solidFill>
                <a:latin typeface="微软雅黑" panose="020B0503020204020204" pitchFamily="34" charset="-122"/>
                <a:ea typeface="微软雅黑" panose="020B0503020204020204" pitchFamily="34" charset="-122"/>
              </a:rPr>
              <a:t>(Sequence Substate)</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顾名思义是按照顺序一个接着一个出现。如果一个复合状态的子状态对应的对象在其生命期内任何时刻都只能处于一个子状态，</a:t>
            </a:r>
            <a:r>
              <a:rPr lang="zh-CN" altLang="en-US" sz="1400" b="1" kern="0" dirty="0">
                <a:solidFill>
                  <a:srgbClr val="EA5514"/>
                </a:solidFill>
                <a:latin typeface="微软雅黑" panose="020B0503020204020204" pitchFamily="34" charset="-122"/>
                <a:ea typeface="微软雅黑" panose="020B0503020204020204" pitchFamily="34" charset="-122"/>
              </a:rPr>
              <a:t>即不会有多个子状态同时发生的情况</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，这个子状态就叫顺序子状态。分析子状态机图形用户界面</a:t>
            </a:r>
            <a:r>
              <a:rPr lang="en-US" altLang="zh-CN" sz="1400" b="1" kern="0" dirty="0">
                <a:solidFill>
                  <a:schemeClr val="tx1">
                    <a:lumMod val="75000"/>
                    <a:lumOff val="25000"/>
                  </a:schemeClr>
                </a:solidFill>
                <a:latin typeface="微软雅黑" panose="020B0503020204020204" pitchFamily="34" charset="-122"/>
                <a:ea typeface="微软雅黑" panose="020B0503020204020204" pitchFamily="34" charset="-122"/>
              </a:rPr>
              <a:t>( G U I )</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的“工作”状态</a:t>
            </a:r>
            <a:r>
              <a:rPr lang="en-US" altLang="zh-CN" sz="1400" b="1" kern="0" dirty="0">
                <a:solidFill>
                  <a:schemeClr val="tx1">
                    <a:lumMod val="75000"/>
                    <a:lumOff val="25000"/>
                  </a:schemeClr>
                </a:solidFill>
                <a:latin typeface="微软雅黑" panose="020B0503020204020204" pitchFamily="34" charset="-122"/>
                <a:ea typeface="微软雅黑" panose="020B0503020204020204" pitchFamily="34" charset="-122"/>
              </a:rPr>
              <a:t>( Working) ,</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可以得到以下的状态序列。</a:t>
            </a:r>
          </a:p>
          <a:p>
            <a:pPr marL="0">
              <a:lnSpc>
                <a:spcPct val="150000"/>
              </a:lnSpc>
              <a:buNone/>
            </a:pPr>
            <a:r>
              <a:rPr lang="en-US" altLang="zh-CN" sz="1400" b="1" kern="0" dirty="0">
                <a:solidFill>
                  <a:schemeClr val="tx1">
                    <a:lumMod val="75000"/>
                    <a:lumOff val="25000"/>
                  </a:schemeClr>
                </a:solidFill>
                <a:latin typeface="微软雅黑" panose="020B0503020204020204" pitchFamily="34" charset="-122"/>
                <a:ea typeface="微软雅黑" panose="020B0503020204020204" pitchFamily="34" charset="-122"/>
              </a:rPr>
              <a:t>        (1)</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等待用户输入，简单记为</a:t>
            </a:r>
            <a:r>
              <a:rPr lang="zh-CN" altLang="en-US" sz="1400" b="1" kern="0" dirty="0">
                <a:solidFill>
                  <a:srgbClr val="EA5514"/>
                </a:solidFill>
                <a:latin typeface="微软雅黑" panose="020B0503020204020204" pitchFamily="34" charset="-122"/>
                <a:ea typeface="微软雅黑" panose="020B0503020204020204" pitchFamily="34" charset="-122"/>
              </a:rPr>
              <a:t>“等待”状态</a:t>
            </a:r>
            <a:r>
              <a:rPr lang="en-US" altLang="zh-CN" sz="1400" b="1" kern="0" dirty="0">
                <a:solidFill>
                  <a:schemeClr val="tx1">
                    <a:lumMod val="75000"/>
                    <a:lumOff val="25000"/>
                  </a:schemeClr>
                </a:solidFill>
                <a:latin typeface="微软雅黑" panose="020B0503020204020204" pitchFamily="34" charset="-122"/>
                <a:ea typeface="微软雅黑" panose="020B0503020204020204" pitchFamily="34" charset="-122"/>
              </a:rPr>
              <a:t>(Awaiting User Input) </a:t>
            </a:r>
          </a:p>
          <a:p>
            <a:pPr marL="0">
              <a:lnSpc>
                <a:spcPct val="150000"/>
              </a:lnSpc>
              <a:buNone/>
            </a:pPr>
            <a:r>
              <a:rPr lang="en-US" altLang="zh-CN" sz="1400" b="1" kern="0" dirty="0">
                <a:solidFill>
                  <a:schemeClr val="tx1">
                    <a:lumMod val="75000"/>
                    <a:lumOff val="25000"/>
                  </a:schemeClr>
                </a:solidFill>
                <a:latin typeface="微软雅黑" panose="020B0503020204020204" pitchFamily="34" charset="-122"/>
                <a:ea typeface="微软雅黑" panose="020B0503020204020204" pitchFamily="34" charset="-122"/>
              </a:rPr>
              <a:t>        (2)</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登记用户输入，简单记为</a:t>
            </a:r>
            <a:r>
              <a:rPr lang="zh-CN" altLang="en-US" sz="1400" b="1" kern="0" dirty="0">
                <a:solidFill>
                  <a:srgbClr val="EA5514"/>
                </a:solidFill>
                <a:latin typeface="微软雅黑" panose="020B0503020204020204" pitchFamily="34" charset="-122"/>
                <a:ea typeface="微软雅黑" panose="020B0503020204020204" pitchFamily="34" charset="-122"/>
              </a:rPr>
              <a:t>“注册”状态</a:t>
            </a:r>
            <a:r>
              <a:rPr lang="en-US" altLang="zh-CN" sz="1400" b="1" kern="0" dirty="0">
                <a:solidFill>
                  <a:schemeClr val="tx1">
                    <a:lumMod val="75000"/>
                    <a:lumOff val="25000"/>
                  </a:schemeClr>
                </a:solidFill>
                <a:latin typeface="微软雅黑" panose="020B0503020204020204" pitchFamily="34" charset="-122"/>
                <a:ea typeface="微软雅黑" panose="020B0503020204020204" pitchFamily="34" charset="-122"/>
              </a:rPr>
              <a:t>(Registering User Input)</a:t>
            </a:r>
          </a:p>
          <a:p>
            <a:pPr marL="0">
              <a:lnSpc>
                <a:spcPct val="150000"/>
              </a:lnSpc>
              <a:buNone/>
            </a:pPr>
            <a:r>
              <a:rPr lang="en-US" altLang="zh-CN" sz="1400" b="1" kern="0" dirty="0">
                <a:solidFill>
                  <a:schemeClr val="tx1">
                    <a:lumMod val="75000"/>
                    <a:lumOff val="25000"/>
                  </a:schemeClr>
                </a:solidFill>
                <a:latin typeface="微软雅黑" panose="020B0503020204020204" pitchFamily="34" charset="-122"/>
                <a:ea typeface="微软雅黑" panose="020B0503020204020204" pitchFamily="34" charset="-122"/>
              </a:rPr>
              <a:t>        (3)</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显示用户输入，简单记为</a:t>
            </a:r>
            <a:r>
              <a:rPr lang="zh-CN" altLang="en-US" sz="1400" b="1" kern="0" dirty="0">
                <a:solidFill>
                  <a:srgbClr val="EA5514"/>
                </a:solidFill>
                <a:latin typeface="微软雅黑" panose="020B0503020204020204" pitchFamily="34" charset="-122"/>
                <a:ea typeface="微软雅黑" panose="020B0503020204020204" pitchFamily="34" charset="-122"/>
              </a:rPr>
              <a:t>“显示”状态。</a:t>
            </a:r>
          </a:p>
        </p:txBody>
      </p:sp>
      <p:sp>
        <p:nvSpPr>
          <p:cNvPr id="11" name="文本框 10">
            <a:extLst>
              <a:ext uri="{FF2B5EF4-FFF2-40B4-BE49-F238E27FC236}">
                <a16:creationId xmlns:a16="http://schemas.microsoft.com/office/drawing/2014/main" id="{40EF8908-A752-4DCC-A225-0355F8F0E78A}"/>
              </a:ext>
            </a:extLst>
          </p:cNvPr>
          <p:cNvSpPr txBox="1"/>
          <p:nvPr/>
        </p:nvSpPr>
        <p:spPr>
          <a:xfrm>
            <a:off x="3653073" y="592597"/>
            <a:ext cx="2088232" cy="369332"/>
          </a:xfrm>
          <a:prstGeom prst="rect">
            <a:avLst/>
          </a:prstGeom>
          <a:noFill/>
        </p:spPr>
        <p:txBody>
          <a:bodyPr wrap="square">
            <a:spAutoFit/>
          </a:bodyPr>
          <a:lstStyle/>
          <a:p>
            <a:r>
              <a:rPr lang="en-US" altLang="zh-CN" sz="1800" b="1" kern="0" dirty="0">
                <a:solidFill>
                  <a:srgbClr val="EA5514"/>
                </a:solidFill>
                <a:latin typeface="微软雅黑" panose="020B0503020204020204" pitchFamily="34" charset="-122"/>
                <a:ea typeface="微软雅黑" panose="020B0503020204020204" pitchFamily="34" charset="-122"/>
              </a:rPr>
              <a:t>1</a:t>
            </a:r>
            <a:r>
              <a:rPr lang="zh-CN" altLang="en-US" sz="1800" b="1" kern="0" dirty="0">
                <a:solidFill>
                  <a:srgbClr val="EA5514"/>
                </a:solidFill>
                <a:latin typeface="微软雅黑" panose="020B0503020204020204" pitchFamily="34" charset="-122"/>
                <a:ea typeface="微软雅黑" panose="020B0503020204020204" pitchFamily="34" charset="-122"/>
              </a:rPr>
              <a:t>）顺序子状态</a:t>
            </a:r>
            <a:endParaRPr lang="zh-CN" altLang="en-US" baseline="30000" dirty="0">
              <a:solidFill>
                <a:srgbClr val="EA551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208998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par>
                          <p:cTn id="43" fill="hold">
                            <p:stCondLst>
                              <p:cond delay="1500"/>
                            </p:stCondLst>
                            <p:childTnLst>
                              <p:par>
                                <p:cTn id="44" presetID="42" presetClass="entr" presetSubtype="0" fill="hold" grpId="0" nodeType="after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1000"/>
                                        <p:tgtEl>
                                          <p:spTgt spid="9"/>
                                        </p:tgtEl>
                                      </p:cBhvr>
                                    </p:animEffect>
                                    <p:anim calcmode="lin" valueType="num">
                                      <p:cBhvr>
                                        <p:cTn id="47" dur="1000" fill="hold"/>
                                        <p:tgtEl>
                                          <p:spTgt spid="9"/>
                                        </p:tgtEl>
                                        <p:attrNameLst>
                                          <p:attrName>ppt_x</p:attrName>
                                        </p:attrNameLst>
                                      </p:cBhvr>
                                      <p:tavLst>
                                        <p:tav tm="0">
                                          <p:val>
                                            <p:strVal val="#ppt_x"/>
                                          </p:val>
                                        </p:tav>
                                        <p:tav tm="100000">
                                          <p:val>
                                            <p:strVal val="#ppt_x"/>
                                          </p:val>
                                        </p:tav>
                                      </p:tavLst>
                                    </p:anim>
                                    <p:anim calcmode="lin" valueType="num">
                                      <p:cBhvr>
                                        <p:cTn id="4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P spid="9"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04</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25758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状态机图</a:t>
            </a:r>
          </a:p>
        </p:txBody>
      </p:sp>
      <p:sp>
        <p:nvSpPr>
          <p:cNvPr id="9" name="Rectangle 3">
            <a:extLst>
              <a:ext uri="{FF2B5EF4-FFF2-40B4-BE49-F238E27FC236}">
                <a16:creationId xmlns:a16="http://schemas.microsoft.com/office/drawing/2014/main" id="{3AFEFD13-27C9-4C27-9220-4913DB12D4BA}"/>
              </a:ext>
            </a:extLst>
          </p:cNvPr>
          <p:cNvSpPr txBox="1">
            <a:spLocks noChangeArrowheads="1"/>
          </p:cNvSpPr>
          <p:nvPr/>
        </p:nvSpPr>
        <p:spPr>
          <a:xfrm>
            <a:off x="794679" y="1177195"/>
            <a:ext cx="7598534" cy="155883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50000"/>
              </a:lnSpc>
              <a:buNone/>
            </a:pP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     用户输入触发了从“等待”状态到“注册”状态的转移。“注册”状态内的活动引起了图形 </a:t>
            </a:r>
          </a:p>
          <a:p>
            <a:pPr marL="0">
              <a:lnSpc>
                <a:spcPct val="150000"/>
              </a:lnSpc>
              <a:buNone/>
            </a:pP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用户界面</a:t>
            </a:r>
            <a:r>
              <a:rPr lang="en-US" altLang="zh-CN" sz="1400" b="1" kern="0" dirty="0">
                <a:solidFill>
                  <a:schemeClr val="tx1">
                    <a:lumMod val="75000"/>
                    <a:lumOff val="25000"/>
                  </a:schemeClr>
                </a:solidFill>
                <a:latin typeface="微软雅黑" panose="020B0503020204020204" pitchFamily="34" charset="-122"/>
                <a:ea typeface="微软雅黑" panose="020B0503020204020204" pitchFamily="34" charset="-122"/>
              </a:rPr>
              <a:t>(GUI</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）到“显示”状态的转移。</a:t>
            </a:r>
          </a:p>
          <a:p>
            <a:pPr marL="0">
              <a:lnSpc>
                <a:spcPct val="150000"/>
              </a:lnSpc>
              <a:buNone/>
            </a:pP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    下图说明了在图形用户界面</a:t>
            </a:r>
            <a:r>
              <a:rPr lang="en-US" altLang="zh-CN" sz="1400" b="1" kern="0" dirty="0">
                <a:solidFill>
                  <a:schemeClr val="tx1">
                    <a:lumMod val="75000"/>
                    <a:lumOff val="25000"/>
                  </a:schemeClr>
                </a:solidFill>
                <a:latin typeface="微软雅黑" panose="020B0503020204020204" pitchFamily="34" charset="-122"/>
                <a:ea typeface="微软雅黑" panose="020B0503020204020204" pitchFamily="34" charset="-122"/>
              </a:rPr>
              <a:t>(GUI)</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的“工作”状态中的顺序子状态。</a:t>
            </a:r>
          </a:p>
        </p:txBody>
      </p:sp>
      <p:pic>
        <p:nvPicPr>
          <p:cNvPr id="3" name="图片 2">
            <a:extLst>
              <a:ext uri="{FF2B5EF4-FFF2-40B4-BE49-F238E27FC236}">
                <a16:creationId xmlns:a16="http://schemas.microsoft.com/office/drawing/2014/main" id="{3204883E-9C67-4FAB-963E-9E70CDD5C7CB}"/>
              </a:ext>
            </a:extLst>
          </p:cNvPr>
          <p:cNvPicPr>
            <a:picLocks noChangeAspect="1"/>
          </p:cNvPicPr>
          <p:nvPr/>
        </p:nvPicPr>
        <p:blipFill>
          <a:blip r:embed="rId2"/>
          <a:stretch>
            <a:fillRect/>
          </a:stretch>
        </p:blipFill>
        <p:spPr>
          <a:xfrm>
            <a:off x="1763688" y="2906668"/>
            <a:ext cx="5086350" cy="1552575"/>
          </a:xfrm>
          <a:prstGeom prst="rect">
            <a:avLst/>
          </a:prstGeom>
          <a:ln>
            <a:noFill/>
          </a:ln>
          <a:effectLst>
            <a:outerShdw blurRad="292100" dist="139700" dir="2700000" algn="tl" rotWithShape="0">
              <a:srgbClr val="333333">
                <a:alpha val="65000"/>
              </a:srgbClr>
            </a:outerShdw>
          </a:effectLst>
        </p:spPr>
      </p:pic>
      <p:sp>
        <p:nvSpPr>
          <p:cNvPr id="13" name="文本框 12">
            <a:extLst>
              <a:ext uri="{FF2B5EF4-FFF2-40B4-BE49-F238E27FC236}">
                <a16:creationId xmlns:a16="http://schemas.microsoft.com/office/drawing/2014/main" id="{85DCA168-CFAE-4BAB-B4DF-B3746161B5B4}"/>
              </a:ext>
            </a:extLst>
          </p:cNvPr>
          <p:cNvSpPr txBox="1"/>
          <p:nvPr/>
        </p:nvSpPr>
        <p:spPr>
          <a:xfrm>
            <a:off x="3653073" y="592597"/>
            <a:ext cx="2088232" cy="369332"/>
          </a:xfrm>
          <a:prstGeom prst="rect">
            <a:avLst/>
          </a:prstGeom>
          <a:noFill/>
        </p:spPr>
        <p:txBody>
          <a:bodyPr wrap="square">
            <a:spAutoFit/>
          </a:bodyPr>
          <a:lstStyle/>
          <a:p>
            <a:r>
              <a:rPr lang="en-US" altLang="zh-CN" sz="1800" b="1" kern="0" dirty="0">
                <a:solidFill>
                  <a:srgbClr val="EA5514"/>
                </a:solidFill>
                <a:latin typeface="微软雅黑" panose="020B0503020204020204" pitchFamily="34" charset="-122"/>
                <a:ea typeface="微软雅黑" panose="020B0503020204020204" pitchFamily="34" charset="-122"/>
              </a:rPr>
              <a:t>1</a:t>
            </a:r>
            <a:r>
              <a:rPr lang="zh-CN" altLang="en-US" sz="1800" b="1" kern="0" dirty="0">
                <a:solidFill>
                  <a:srgbClr val="EA5514"/>
                </a:solidFill>
                <a:latin typeface="微软雅黑" panose="020B0503020204020204" pitchFamily="34" charset="-122"/>
                <a:ea typeface="微软雅黑" panose="020B0503020204020204" pitchFamily="34" charset="-122"/>
              </a:rPr>
              <a:t>）顺序子状态</a:t>
            </a:r>
            <a:endParaRPr lang="zh-CN" altLang="en-US" baseline="30000" dirty="0">
              <a:solidFill>
                <a:srgbClr val="EA551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174776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par>
                          <p:cTn id="43" fill="hold">
                            <p:stCondLst>
                              <p:cond delay="1500"/>
                            </p:stCondLst>
                            <p:childTnLst>
                              <p:par>
                                <p:cTn id="44" presetID="42" presetClass="entr" presetSubtype="0" fill="hold" grpId="0" nodeType="after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1000"/>
                                        <p:tgtEl>
                                          <p:spTgt spid="9"/>
                                        </p:tgtEl>
                                      </p:cBhvr>
                                    </p:animEffect>
                                    <p:anim calcmode="lin" valueType="num">
                                      <p:cBhvr>
                                        <p:cTn id="47" dur="1000" fill="hold"/>
                                        <p:tgtEl>
                                          <p:spTgt spid="9"/>
                                        </p:tgtEl>
                                        <p:attrNameLst>
                                          <p:attrName>ppt_x</p:attrName>
                                        </p:attrNameLst>
                                      </p:cBhvr>
                                      <p:tavLst>
                                        <p:tav tm="0">
                                          <p:val>
                                            <p:strVal val="#ppt_x"/>
                                          </p:val>
                                        </p:tav>
                                        <p:tav tm="100000">
                                          <p:val>
                                            <p:strVal val="#ppt_x"/>
                                          </p:val>
                                        </p:tav>
                                      </p:tavLst>
                                    </p:anim>
                                    <p:anim calcmode="lin" valueType="num">
                                      <p:cBhvr>
                                        <p:cTn id="4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P spid="9"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04</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25758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状态机图</a:t>
            </a:r>
          </a:p>
        </p:txBody>
      </p:sp>
      <p:sp>
        <p:nvSpPr>
          <p:cNvPr id="9" name="Rectangle 3">
            <a:extLst>
              <a:ext uri="{FF2B5EF4-FFF2-40B4-BE49-F238E27FC236}">
                <a16:creationId xmlns:a16="http://schemas.microsoft.com/office/drawing/2014/main" id="{3AFEFD13-27C9-4C27-9220-4913DB12D4BA}"/>
              </a:ext>
            </a:extLst>
          </p:cNvPr>
          <p:cNvSpPr txBox="1">
            <a:spLocks noChangeArrowheads="1"/>
          </p:cNvSpPr>
          <p:nvPr/>
        </p:nvSpPr>
        <p:spPr>
          <a:xfrm>
            <a:off x="447056" y="1278543"/>
            <a:ext cx="3921337" cy="356500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50000"/>
              </a:lnSpc>
              <a:buNone/>
            </a:pPr>
            <a:r>
              <a:rPr lang="en-US" altLang="zh-CN" sz="1400" b="1" kern="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所有这些与前面的顺序子状态的转移同时进行。尽管每个状态序列是一组顺序子状 态，但是两个状态序列之间是并发关系。</a:t>
            </a:r>
            <a:r>
              <a:rPr lang="zh-CN" altLang="en-US" sz="1400" b="1" kern="0" dirty="0">
                <a:solidFill>
                  <a:srgbClr val="EA5514"/>
                </a:solidFill>
                <a:latin typeface="微软雅黑" panose="020B0503020204020204" pitchFamily="34" charset="-122"/>
                <a:ea typeface="微软雅黑" panose="020B0503020204020204" pitchFamily="34" charset="-122"/>
              </a:rPr>
              <a:t>并发子状态</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400" b="1" kern="0" dirty="0">
                <a:solidFill>
                  <a:schemeClr val="tx1">
                    <a:lumMod val="75000"/>
                    <a:lumOff val="25000"/>
                  </a:schemeClr>
                </a:solidFill>
                <a:latin typeface="微软雅黑" panose="020B0503020204020204" pitchFamily="34" charset="-122"/>
                <a:ea typeface="微软雅黑" panose="020B0503020204020204" pitchFamily="34" charset="-122"/>
              </a:rPr>
              <a:t>Concurrent Substate</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）之间用</a:t>
            </a:r>
            <a:r>
              <a:rPr lang="zh-CN" altLang="en-US" sz="1400" b="1" kern="0" dirty="0">
                <a:solidFill>
                  <a:srgbClr val="EA5514"/>
                </a:solidFill>
                <a:latin typeface="微软雅黑" panose="020B0503020204020204" pitchFamily="34" charset="-122"/>
                <a:ea typeface="微软雅黑" panose="020B0503020204020204" pitchFamily="34" charset="-122"/>
              </a:rPr>
              <a:t>虚线</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隔开，表示状态序列之间是并发关系。</a:t>
            </a:r>
          </a:p>
          <a:p>
            <a:pPr marL="0">
              <a:lnSpc>
                <a:spcPct val="150000"/>
              </a:lnSpc>
              <a:buNone/>
            </a:pPr>
            <a:r>
              <a:rPr lang="en-US" altLang="zh-CN" sz="1400" b="1" kern="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在处于“工作”状态时，图形用户界面（</a:t>
            </a:r>
            <a:r>
              <a:rPr lang="en-US" altLang="zh-CN" sz="1400" b="1" kern="0" dirty="0">
                <a:solidFill>
                  <a:schemeClr val="tx1">
                    <a:lumMod val="75000"/>
                    <a:lumOff val="25000"/>
                  </a:schemeClr>
                </a:solidFill>
                <a:latin typeface="微软雅黑" panose="020B0503020204020204" pitchFamily="34" charset="-122"/>
                <a:ea typeface="微软雅黑" panose="020B0503020204020204" pitchFamily="34" charset="-122"/>
              </a:rPr>
              <a:t>GUI)</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并不是仅等待用户的输入。它还要监视系统的时钟或者有时定期更新应用程序的界面显示。例如，一个应用程序可能包括一个屏幕 时钟，它的图形用户界面</a:t>
            </a:r>
            <a:r>
              <a:rPr lang="en-US" altLang="zh-CN" sz="1400" b="1" kern="0" dirty="0">
                <a:solidFill>
                  <a:schemeClr val="tx1">
                    <a:lumMod val="75000"/>
                    <a:lumOff val="25000"/>
                  </a:schemeClr>
                </a:solidFill>
                <a:latin typeface="微软雅黑" panose="020B0503020204020204" pitchFamily="34" charset="-122"/>
                <a:ea typeface="微软雅黑" panose="020B0503020204020204" pitchFamily="34" charset="-122"/>
              </a:rPr>
              <a:t>GUI</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需要定期被更新。</a:t>
            </a:r>
          </a:p>
        </p:txBody>
      </p:sp>
      <p:sp>
        <p:nvSpPr>
          <p:cNvPr id="11" name="文本框 10">
            <a:extLst>
              <a:ext uri="{FF2B5EF4-FFF2-40B4-BE49-F238E27FC236}">
                <a16:creationId xmlns:a16="http://schemas.microsoft.com/office/drawing/2014/main" id="{40EF8908-A752-4DCC-A225-0355F8F0E78A}"/>
              </a:ext>
            </a:extLst>
          </p:cNvPr>
          <p:cNvSpPr txBox="1"/>
          <p:nvPr/>
        </p:nvSpPr>
        <p:spPr>
          <a:xfrm>
            <a:off x="3653073" y="592597"/>
            <a:ext cx="2088232" cy="369332"/>
          </a:xfrm>
          <a:prstGeom prst="rect">
            <a:avLst/>
          </a:prstGeom>
          <a:noFill/>
        </p:spPr>
        <p:txBody>
          <a:bodyPr wrap="square">
            <a:spAutoFit/>
          </a:bodyPr>
          <a:lstStyle/>
          <a:p>
            <a:r>
              <a:rPr lang="en-US" altLang="zh-CN" sz="1800" b="1" kern="0" dirty="0">
                <a:solidFill>
                  <a:srgbClr val="EA5514"/>
                </a:solidFill>
                <a:latin typeface="微软雅黑" panose="020B0503020204020204" pitchFamily="34" charset="-122"/>
                <a:ea typeface="微软雅黑" panose="020B0503020204020204" pitchFamily="34" charset="-122"/>
              </a:rPr>
              <a:t>2</a:t>
            </a:r>
            <a:r>
              <a:rPr lang="zh-CN" altLang="en-US" sz="1800" b="1" kern="0" dirty="0">
                <a:solidFill>
                  <a:srgbClr val="EA5514"/>
                </a:solidFill>
                <a:latin typeface="微软雅黑" panose="020B0503020204020204" pitchFamily="34" charset="-122"/>
                <a:ea typeface="微软雅黑" panose="020B0503020204020204" pitchFamily="34" charset="-122"/>
              </a:rPr>
              <a:t>）并发子状态</a:t>
            </a:r>
          </a:p>
        </p:txBody>
      </p:sp>
      <p:pic>
        <p:nvPicPr>
          <p:cNvPr id="3" name="图片 2">
            <a:extLst>
              <a:ext uri="{FF2B5EF4-FFF2-40B4-BE49-F238E27FC236}">
                <a16:creationId xmlns:a16="http://schemas.microsoft.com/office/drawing/2014/main" id="{B3BF2C31-1B61-4873-B4ED-A73440F6A6D6}"/>
              </a:ext>
            </a:extLst>
          </p:cNvPr>
          <p:cNvPicPr>
            <a:picLocks noChangeAspect="1"/>
          </p:cNvPicPr>
          <p:nvPr/>
        </p:nvPicPr>
        <p:blipFill>
          <a:blip r:embed="rId2"/>
          <a:stretch>
            <a:fillRect/>
          </a:stretch>
        </p:blipFill>
        <p:spPr>
          <a:xfrm>
            <a:off x="4807504" y="1994892"/>
            <a:ext cx="3735704" cy="197469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673507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par>
                          <p:cTn id="43" fill="hold">
                            <p:stCondLst>
                              <p:cond delay="1500"/>
                            </p:stCondLst>
                            <p:childTnLst>
                              <p:par>
                                <p:cTn id="44" presetID="42" presetClass="entr" presetSubtype="0" fill="hold" grpId="0" nodeType="after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1000"/>
                                        <p:tgtEl>
                                          <p:spTgt spid="9"/>
                                        </p:tgtEl>
                                      </p:cBhvr>
                                    </p:animEffect>
                                    <p:anim calcmode="lin" valueType="num">
                                      <p:cBhvr>
                                        <p:cTn id="47" dur="1000" fill="hold"/>
                                        <p:tgtEl>
                                          <p:spTgt spid="9"/>
                                        </p:tgtEl>
                                        <p:attrNameLst>
                                          <p:attrName>ppt_x</p:attrName>
                                        </p:attrNameLst>
                                      </p:cBhvr>
                                      <p:tavLst>
                                        <p:tav tm="0">
                                          <p:val>
                                            <p:strVal val="#ppt_x"/>
                                          </p:val>
                                        </p:tav>
                                        <p:tav tm="100000">
                                          <p:val>
                                            <p:strVal val="#ppt_x"/>
                                          </p:val>
                                        </p:tav>
                                      </p:tavLst>
                                    </p:anim>
                                    <p:anim calcmode="lin" valueType="num">
                                      <p:cBhvr>
                                        <p:cTn id="4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01</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9" y="338497"/>
            <a:ext cx="18558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用例</a:t>
            </a:r>
            <a:endParaRPr lang="en-US" altLang="zh-CN" sz="1600" b="1" baseline="30000" dirty="0">
              <a:solidFill>
                <a:srgbClr val="EA5514"/>
              </a:solidFill>
              <a:latin typeface="微软雅黑" pitchFamily="34" charset="-122"/>
              <a:ea typeface="微软雅黑" pitchFamily="34" charset="-122"/>
              <a:cs typeface="宋体" pitchFamily="2" charset="-122"/>
            </a:endParaRPr>
          </a:p>
        </p:txBody>
      </p:sp>
      <p:sp>
        <p:nvSpPr>
          <p:cNvPr id="9" name="文本框 8">
            <a:extLst>
              <a:ext uri="{FF2B5EF4-FFF2-40B4-BE49-F238E27FC236}">
                <a16:creationId xmlns:a16="http://schemas.microsoft.com/office/drawing/2014/main" id="{0E2A03A2-2022-4B39-A9F0-3504E30A41B3}"/>
              </a:ext>
            </a:extLst>
          </p:cNvPr>
          <p:cNvSpPr txBox="1"/>
          <p:nvPr/>
        </p:nvSpPr>
        <p:spPr>
          <a:xfrm>
            <a:off x="744194" y="658256"/>
            <a:ext cx="7655612" cy="1526187"/>
          </a:xfrm>
          <a:prstGeom prst="rect">
            <a:avLst/>
          </a:prstGeom>
          <a:noFill/>
        </p:spPr>
        <p:txBody>
          <a:bodyPr wrap="square">
            <a:spAutoFit/>
          </a:bodyPr>
          <a:lstStyle/>
          <a:p>
            <a:pPr>
              <a:lnSpc>
                <a:spcPct val="150000"/>
              </a:lnSpc>
            </a:pPr>
            <a:r>
              <a:rPr lang="en-US" altLang="zh-CN" sz="1600" b="1" dirty="0">
                <a:solidFill>
                  <a:srgbClr val="FF6B00"/>
                </a:solidFill>
                <a:latin typeface="微软雅黑" panose="020B0503020204020204" pitchFamily="34" charset="-122"/>
                <a:ea typeface="微软雅黑" panose="020B0503020204020204" pitchFamily="34" charset="-122"/>
              </a:rPr>
              <a:t>	</a:t>
            </a:r>
            <a:r>
              <a:rPr lang="zh-CN" altLang="en-US" sz="1600" b="1" dirty="0">
                <a:solidFill>
                  <a:srgbClr val="FF6B00"/>
                </a:solidFill>
                <a:latin typeface="微软雅黑" panose="020B0503020204020204" pitchFamily="34" charset="-122"/>
                <a:ea typeface="微软雅黑" panose="020B0503020204020204" pitchFamily="34" charset="-122"/>
              </a:rPr>
              <a:t>用例</a:t>
            </a:r>
            <a:r>
              <a:rPr lang="zh-CN" altLang="en-US" sz="1600" b="1" dirty="0">
                <a:latin typeface="微软雅黑" panose="020B0503020204020204" pitchFamily="34" charset="-122"/>
                <a:ea typeface="微软雅黑" panose="020B0503020204020204" pitchFamily="34" charset="-122"/>
              </a:rPr>
              <a:t>是代表系统中各个项目相关人员之间根据</a:t>
            </a:r>
            <a:r>
              <a:rPr lang="zh-CN" altLang="en-US" sz="1600" b="1" dirty="0">
                <a:solidFill>
                  <a:srgbClr val="FF6B00"/>
                </a:solidFill>
                <a:latin typeface="微软雅黑" panose="020B0503020204020204" pitchFamily="34" charset="-122"/>
                <a:ea typeface="微软雅黑" panose="020B0503020204020204" pitchFamily="34" charset="-122"/>
              </a:rPr>
              <a:t>系统的行为</a:t>
            </a:r>
            <a:r>
              <a:rPr lang="zh-CN" altLang="en-US" sz="1600" b="1" dirty="0">
                <a:latin typeface="微软雅黑" panose="020B0503020204020204" pitchFamily="34" charset="-122"/>
                <a:ea typeface="微软雅黑" panose="020B0503020204020204" pitchFamily="34" charset="-122"/>
              </a:rPr>
              <a:t>所达成的契约，描述了在不同条件下，针对某一项目相关人员的请求，系统做出的响应，是对</a:t>
            </a:r>
            <a:r>
              <a:rPr lang="zh-CN" altLang="en-US" sz="1600" b="1" dirty="0">
                <a:solidFill>
                  <a:srgbClr val="FF6B00"/>
                </a:solidFill>
                <a:latin typeface="微软雅黑" panose="020B0503020204020204" pitchFamily="34" charset="-122"/>
                <a:ea typeface="微软雅黑" panose="020B0503020204020204" pitchFamily="34" charset="-122"/>
              </a:rPr>
              <a:t>一组动作的描述</a:t>
            </a:r>
            <a:r>
              <a:rPr lang="en-US" altLang="zh-CN" sz="1600" b="1" dirty="0">
                <a:solidFill>
                  <a:srgbClr val="FF6B00"/>
                </a:solidFill>
                <a:latin typeface="微软雅黑" panose="020B0503020204020204" pitchFamily="34" charset="-122"/>
                <a:ea typeface="微软雅黑" panose="020B0503020204020204" pitchFamily="34" charset="-122"/>
              </a:rPr>
              <a:t>.</a:t>
            </a:r>
          </a:p>
          <a:p>
            <a:pPr>
              <a:lnSpc>
                <a:spcPct val="150000"/>
              </a:lnSpc>
            </a:pPr>
            <a:r>
              <a:rPr lang="zh-CN" altLang="en-US" sz="1600" b="1" dirty="0">
                <a:latin typeface="微软雅黑" panose="020B0503020204020204" pitchFamily="34" charset="-122"/>
                <a:ea typeface="微软雅黑" panose="020B0503020204020204" pitchFamily="34" charset="-122"/>
              </a:rPr>
              <a:t>用例在</a:t>
            </a:r>
            <a:r>
              <a:rPr lang="en-US" altLang="zh-CN" sz="1600" b="1" dirty="0">
                <a:latin typeface="微软雅黑" panose="020B0503020204020204" pitchFamily="34" charset="-122"/>
                <a:ea typeface="微软雅黑" panose="020B0503020204020204" pitchFamily="34" charset="-122"/>
              </a:rPr>
              <a:t>UML</a:t>
            </a:r>
            <a:r>
              <a:rPr lang="zh-CN" altLang="en-US" sz="1600" b="1" dirty="0">
                <a:latin typeface="微软雅黑" panose="020B0503020204020204" pitchFamily="34" charset="-122"/>
                <a:ea typeface="微软雅黑" panose="020B0503020204020204" pitchFamily="34" charset="-122"/>
              </a:rPr>
              <a:t>中通常用一个椭圆图形符号表示</a:t>
            </a:r>
          </a:p>
        </p:txBody>
      </p:sp>
      <p:sp>
        <p:nvSpPr>
          <p:cNvPr id="4" name="文本框 3">
            <a:extLst>
              <a:ext uri="{FF2B5EF4-FFF2-40B4-BE49-F238E27FC236}">
                <a16:creationId xmlns:a16="http://schemas.microsoft.com/office/drawing/2014/main" id="{35E844E3-6C4E-407F-AAF0-F010C3BEDC20}"/>
              </a:ext>
            </a:extLst>
          </p:cNvPr>
          <p:cNvSpPr txBox="1"/>
          <p:nvPr/>
        </p:nvSpPr>
        <p:spPr>
          <a:xfrm>
            <a:off x="6431091" y="4302693"/>
            <a:ext cx="1165245" cy="276999"/>
          </a:xfrm>
          <a:prstGeom prst="rect">
            <a:avLst/>
          </a:prstGeom>
          <a:noFill/>
        </p:spPr>
        <p:txBody>
          <a:bodyPr wrap="square" rtlCol="0">
            <a:spAutoFit/>
          </a:bodyPr>
          <a:lstStyle/>
          <a:p>
            <a:r>
              <a:rPr lang="zh-CN" altLang="en-US" sz="1200" b="1" dirty="0">
                <a:latin typeface="微软雅黑" panose="020B0503020204020204" pitchFamily="34" charset="-122"/>
                <a:ea typeface="微软雅黑" panose="020B0503020204020204" pitchFamily="34" charset="-122"/>
              </a:rPr>
              <a:t>用例</a:t>
            </a:r>
          </a:p>
        </p:txBody>
      </p:sp>
      <p:pic>
        <p:nvPicPr>
          <p:cNvPr id="6" name="图片 5">
            <a:extLst>
              <a:ext uri="{FF2B5EF4-FFF2-40B4-BE49-F238E27FC236}">
                <a16:creationId xmlns:a16="http://schemas.microsoft.com/office/drawing/2014/main" id="{1C119583-BFCA-4DF9-918A-F660AA69F8B1}"/>
              </a:ext>
            </a:extLst>
          </p:cNvPr>
          <p:cNvPicPr>
            <a:picLocks noChangeAspect="1"/>
          </p:cNvPicPr>
          <p:nvPr/>
        </p:nvPicPr>
        <p:blipFill>
          <a:blip r:embed="rId2"/>
          <a:stretch>
            <a:fillRect/>
          </a:stretch>
        </p:blipFill>
        <p:spPr>
          <a:xfrm>
            <a:off x="5508104" y="2957470"/>
            <a:ext cx="2478297" cy="1185934"/>
          </a:xfrm>
          <a:prstGeom prst="rect">
            <a:avLst/>
          </a:prstGeom>
          <a:ln>
            <a:noFill/>
          </a:ln>
          <a:effectLst>
            <a:outerShdw blurRad="292100" dist="139700" dir="2700000" algn="tl" rotWithShape="0">
              <a:srgbClr val="333333">
                <a:alpha val="65000"/>
              </a:srgbClr>
            </a:outerShdw>
          </a:effectLst>
        </p:spPr>
      </p:pic>
      <p:sp>
        <p:nvSpPr>
          <p:cNvPr id="7" name="文本框 6">
            <a:extLst>
              <a:ext uri="{FF2B5EF4-FFF2-40B4-BE49-F238E27FC236}">
                <a16:creationId xmlns:a16="http://schemas.microsoft.com/office/drawing/2014/main" id="{B601DF02-80D6-424D-9CA5-DBFA0E8B5E97}"/>
              </a:ext>
            </a:extLst>
          </p:cNvPr>
          <p:cNvSpPr txBox="1"/>
          <p:nvPr/>
        </p:nvSpPr>
        <p:spPr>
          <a:xfrm>
            <a:off x="732812" y="2283004"/>
            <a:ext cx="4125080" cy="2634183"/>
          </a:xfrm>
          <a:prstGeom prst="rect">
            <a:avLst/>
          </a:prstGeom>
          <a:noFill/>
        </p:spPr>
        <p:txBody>
          <a:bodyPr wrap="square" rtlCol="0">
            <a:spAutoFit/>
          </a:bodyPr>
          <a:lstStyle/>
          <a:p>
            <a:pPr>
              <a:lnSpc>
                <a:spcPct val="150000"/>
              </a:lnSpc>
            </a:pPr>
            <a:r>
              <a:rPr lang="zh-CN" altLang="en-US" sz="1600" b="1" dirty="0">
                <a:latin typeface="微软雅黑" panose="020B0503020204020204" pitchFamily="34" charset="-122"/>
                <a:ea typeface="微软雅黑" panose="020B0503020204020204" pitchFamily="34" charset="-122"/>
              </a:rPr>
              <a:t>使用用例具有以下</a:t>
            </a:r>
            <a:r>
              <a:rPr lang="zh-CN" altLang="en-US" sz="1600" b="1" dirty="0">
                <a:solidFill>
                  <a:srgbClr val="FF6B00"/>
                </a:solidFill>
                <a:latin typeface="微软雅黑" panose="020B0503020204020204" pitchFamily="34" charset="-122"/>
                <a:ea typeface="微软雅黑" panose="020B0503020204020204" pitchFamily="34" charset="-122"/>
              </a:rPr>
              <a:t>特点</a:t>
            </a:r>
            <a:r>
              <a:rPr lang="zh-CN" altLang="en-US" sz="1600" b="1" dirty="0">
                <a:latin typeface="微软雅黑" panose="020B0503020204020204" pitchFamily="34" charset="-122"/>
                <a:ea typeface="微软雅黑" panose="020B0503020204020204" pitchFamily="34" charset="-122"/>
              </a:rPr>
              <a:t>：</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1600" b="1" dirty="0">
                <a:latin typeface="微软雅黑" panose="020B0503020204020204" pitchFamily="34" charset="-122"/>
                <a:ea typeface="微软雅黑" panose="020B0503020204020204" pitchFamily="34" charset="-122"/>
              </a:rPr>
              <a:t>1</a:t>
            </a:r>
            <a:r>
              <a:rPr lang="zh-CN" altLang="en-US" sz="1600" b="1" dirty="0">
                <a:latin typeface="微软雅黑" panose="020B0503020204020204" pitchFamily="34" charset="-122"/>
                <a:ea typeface="微软雅黑" panose="020B0503020204020204" pitchFamily="34" charset="-122"/>
              </a:rPr>
              <a:t>）用例是从系统使用角度描述系统中的信息</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1600" b="1" dirty="0">
                <a:latin typeface="微软雅黑" panose="020B0503020204020204" pitchFamily="34" charset="-122"/>
                <a:ea typeface="微软雅黑" panose="020B0503020204020204" pitchFamily="34" charset="-122"/>
              </a:rPr>
              <a:t>2</a:t>
            </a:r>
            <a:r>
              <a:rPr lang="zh-CN" altLang="en-US" sz="1600" b="1" dirty="0">
                <a:latin typeface="微软雅黑" panose="020B0503020204020204" pitchFamily="34" charset="-122"/>
                <a:ea typeface="微软雅黑" panose="020B0503020204020204" pitchFamily="34" charset="-122"/>
              </a:rPr>
              <a:t>）用例描述了用户提出的一些可见需求</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1600" b="1" dirty="0">
                <a:latin typeface="微软雅黑" panose="020B0503020204020204" pitchFamily="34" charset="-122"/>
                <a:ea typeface="微软雅黑" panose="020B0503020204020204" pitchFamily="34" charset="-122"/>
              </a:rPr>
              <a:t>3</a:t>
            </a:r>
            <a:r>
              <a:rPr lang="zh-CN" altLang="en-US" sz="1600" b="1" dirty="0">
                <a:latin typeface="微软雅黑" panose="020B0503020204020204" pitchFamily="34" charset="-122"/>
                <a:ea typeface="微软雅黑" panose="020B0503020204020204" pitchFamily="34" charset="-122"/>
              </a:rPr>
              <a:t>）用例通常有某个参与者执行</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1600" b="1" dirty="0">
                <a:latin typeface="微软雅黑" panose="020B0503020204020204" pitchFamily="34" charset="-122"/>
                <a:ea typeface="微软雅黑" panose="020B0503020204020204" pitchFamily="34" charset="-122"/>
              </a:rPr>
              <a:t>4</a:t>
            </a:r>
            <a:r>
              <a:rPr lang="zh-CN" altLang="en-US" sz="1600" b="1" dirty="0">
                <a:latin typeface="微软雅黑" panose="020B0503020204020204" pitchFamily="34" charset="-122"/>
                <a:ea typeface="微软雅黑" panose="020B0503020204020204" pitchFamily="34" charset="-122"/>
              </a:rPr>
              <a:t>）用例把执行的结果反馈给参与者</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1600" b="1" dirty="0">
                <a:latin typeface="微软雅黑" panose="020B0503020204020204" pitchFamily="34" charset="-122"/>
                <a:ea typeface="微软雅黑" panose="020B0503020204020204" pitchFamily="34" charset="-122"/>
              </a:rPr>
              <a:t>5</a:t>
            </a:r>
            <a:r>
              <a:rPr lang="zh-CN" altLang="en-US" sz="1600" b="1" dirty="0">
                <a:latin typeface="微软雅黑" panose="020B0503020204020204" pitchFamily="34" charset="-122"/>
                <a:ea typeface="微软雅黑" panose="020B0503020204020204" pitchFamily="34" charset="-122"/>
              </a:rPr>
              <a:t>）用例在功能上具有完整性</a:t>
            </a:r>
          </a:p>
        </p:txBody>
      </p:sp>
    </p:spTree>
    <p:extLst>
      <p:ext uri="{BB962C8B-B14F-4D97-AF65-F5344CB8AC3E}">
        <p14:creationId xmlns:p14="http://schemas.microsoft.com/office/powerpoint/2010/main" val="15477677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04</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25758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状态机图</a:t>
            </a:r>
          </a:p>
        </p:txBody>
      </p:sp>
      <p:grpSp>
        <p:nvGrpSpPr>
          <p:cNvPr id="9" name="组合 8">
            <a:extLst>
              <a:ext uri="{FF2B5EF4-FFF2-40B4-BE49-F238E27FC236}">
                <a16:creationId xmlns:a16="http://schemas.microsoft.com/office/drawing/2014/main" id="{67E4E7E6-1BB4-480C-A4C2-2F53DAB8F0B2}"/>
              </a:ext>
            </a:extLst>
          </p:cNvPr>
          <p:cNvGrpSpPr/>
          <p:nvPr/>
        </p:nvGrpSpPr>
        <p:grpSpPr>
          <a:xfrm>
            <a:off x="3177" y="986779"/>
            <a:ext cx="9144000" cy="3600402"/>
            <a:chOff x="-4282523" y="2186464"/>
            <a:chExt cx="9144000" cy="2729894"/>
          </a:xfrm>
        </p:grpSpPr>
        <p:sp>
          <p:nvSpPr>
            <p:cNvPr id="10" name="Rectangle 2" descr="psb">
              <a:extLst>
                <a:ext uri="{FF2B5EF4-FFF2-40B4-BE49-F238E27FC236}">
                  <a16:creationId xmlns:a16="http://schemas.microsoft.com/office/drawing/2014/main" id="{F5C8D8BB-BF18-4280-AE15-1A91EF5BD8A4}"/>
                </a:ext>
              </a:extLst>
            </p:cNvPr>
            <p:cNvSpPr>
              <a:spLocks noChangeArrowheads="1"/>
            </p:cNvSpPr>
            <p:nvPr/>
          </p:nvSpPr>
          <p:spPr bwMode="auto">
            <a:xfrm>
              <a:off x="-4282523" y="2201733"/>
              <a:ext cx="9144000" cy="2714625"/>
            </a:xfrm>
            <a:prstGeom prst="rect">
              <a:avLst/>
            </a:prstGeom>
            <a:blipFill dpi="0" rotWithShape="1">
              <a:blip r:embed="rId2" cstate="print"/>
              <a:srcRect/>
              <a:stretch>
                <a:fillRect b="-125969"/>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3">
              <a:extLst>
                <a:ext uri="{FF2B5EF4-FFF2-40B4-BE49-F238E27FC236}">
                  <a16:creationId xmlns:a16="http://schemas.microsoft.com/office/drawing/2014/main" id="{379AE3A0-748B-45BA-B3A5-3E21B6DDBF5D}"/>
                </a:ext>
              </a:extLst>
            </p:cNvPr>
            <p:cNvSpPr>
              <a:spLocks noChangeArrowheads="1"/>
            </p:cNvSpPr>
            <p:nvPr/>
          </p:nvSpPr>
          <p:spPr bwMode="auto">
            <a:xfrm>
              <a:off x="-4282523" y="2186464"/>
              <a:ext cx="9144000" cy="2729894"/>
            </a:xfrm>
            <a:prstGeom prst="rect">
              <a:avLst/>
            </a:prstGeom>
            <a:solidFill>
              <a:srgbClr val="26313E">
                <a:alpha val="8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 name="Rectangle 3">
            <a:extLst>
              <a:ext uri="{FF2B5EF4-FFF2-40B4-BE49-F238E27FC236}">
                <a16:creationId xmlns:a16="http://schemas.microsoft.com/office/drawing/2014/main" id="{A7A3596A-0C04-41E6-9B86-18866A1EAB3E}"/>
              </a:ext>
            </a:extLst>
          </p:cNvPr>
          <p:cNvSpPr txBox="1">
            <a:spLocks noChangeArrowheads="1"/>
          </p:cNvSpPr>
          <p:nvPr/>
        </p:nvSpPr>
        <p:spPr>
          <a:xfrm>
            <a:off x="545334" y="1012117"/>
            <a:ext cx="8038966" cy="343366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200000"/>
              </a:lnSpc>
              <a:buNone/>
            </a:pPr>
            <a:r>
              <a:rPr lang="zh-CN" altLang="en-US" sz="1400" b="1" kern="0" dirty="0">
                <a:solidFill>
                  <a:schemeClr val="accent6">
                    <a:lumMod val="60000"/>
                    <a:lumOff val="40000"/>
                  </a:schemeClr>
                </a:solidFill>
                <a:latin typeface="微软雅黑" panose="020B0503020204020204" pitchFamily="34" charset="-122"/>
                <a:ea typeface="微软雅黑" panose="020B0503020204020204" pitchFamily="34" charset="-122"/>
              </a:rPr>
              <a:t>（</a:t>
            </a:r>
            <a:r>
              <a:rPr lang="en-US" altLang="zh-CN" sz="1400" b="1" kern="0" dirty="0">
                <a:solidFill>
                  <a:schemeClr val="accent6">
                    <a:lumMod val="60000"/>
                    <a:lumOff val="40000"/>
                  </a:schemeClr>
                </a:solidFill>
                <a:latin typeface="微软雅黑" panose="020B0503020204020204" pitchFamily="34" charset="-122"/>
                <a:ea typeface="微软雅黑" panose="020B0503020204020204" pitchFamily="34" charset="-122"/>
              </a:rPr>
              <a:t>5</a:t>
            </a:r>
            <a:r>
              <a:rPr lang="zh-CN" altLang="en-US" sz="1400" b="1" kern="0" dirty="0">
                <a:solidFill>
                  <a:schemeClr val="accent6">
                    <a:lumMod val="60000"/>
                    <a:lumOff val="40000"/>
                  </a:schemeClr>
                </a:solidFill>
                <a:latin typeface="微软雅黑" panose="020B0503020204020204" pitchFamily="34" charset="-122"/>
                <a:ea typeface="微软雅黑" panose="020B0503020204020204" pitchFamily="34" charset="-122"/>
              </a:rPr>
              <a:t>）延迟事件</a:t>
            </a:r>
            <a:endParaRPr lang="en-US" altLang="zh-CN" sz="1400" b="1" kern="0" dirty="0">
              <a:solidFill>
                <a:schemeClr val="accent6">
                  <a:lumMod val="60000"/>
                  <a:lumOff val="40000"/>
                </a:schemeClr>
              </a:solidFill>
              <a:latin typeface="微软雅黑" panose="020B0503020204020204" pitchFamily="34" charset="-122"/>
              <a:ea typeface="微软雅黑" panose="020B0503020204020204" pitchFamily="34" charset="-122"/>
            </a:endParaRPr>
          </a:p>
          <a:p>
            <a:pPr marL="0">
              <a:lnSpc>
                <a:spcPct val="200000"/>
              </a:lnSpc>
              <a:buNone/>
            </a:pPr>
            <a:r>
              <a:rPr lang="en-US" altLang="zh-CN" sz="1400" b="1" dirty="0">
                <a:solidFill>
                  <a:schemeClr val="bg1"/>
                </a:solidFill>
                <a:latin typeface="微软雅黑" panose="020B0503020204020204" pitchFamily="34" charset="-122"/>
                <a:ea typeface="微软雅黑" panose="020B0503020204020204" pitchFamily="34" charset="-122"/>
                <a:sym typeface="+mn-ea"/>
              </a:rPr>
              <a:t>	</a:t>
            </a:r>
            <a:r>
              <a:rPr lang="zh-CN" altLang="en-US" sz="1400" b="1" dirty="0">
                <a:solidFill>
                  <a:schemeClr val="bg1"/>
                </a:solidFill>
                <a:latin typeface="微软雅黑" panose="020B0503020204020204" pitchFamily="34" charset="-122"/>
                <a:ea typeface="微软雅黑" panose="020B0503020204020204" pitchFamily="34" charset="-122"/>
                <a:sym typeface="+mn-ea"/>
              </a:rPr>
              <a:t>延迟事件</a:t>
            </a:r>
            <a:r>
              <a:rPr lang="en-US" altLang="zh-CN" sz="1400" b="1" dirty="0">
                <a:solidFill>
                  <a:schemeClr val="bg1"/>
                </a:solidFill>
                <a:latin typeface="微软雅黑" panose="020B0503020204020204" pitchFamily="34" charset="-122"/>
                <a:ea typeface="微软雅黑" panose="020B0503020204020204" pitchFamily="34" charset="-122"/>
                <a:sym typeface="+mn-ea"/>
              </a:rPr>
              <a:t>(Deferred Event)</a:t>
            </a:r>
            <a:r>
              <a:rPr lang="zh-CN" altLang="en-US" sz="1400" b="1" dirty="0">
                <a:solidFill>
                  <a:schemeClr val="bg1"/>
                </a:solidFill>
                <a:latin typeface="微软雅黑" panose="020B0503020204020204" pitchFamily="34" charset="-122"/>
                <a:ea typeface="微软雅黑" panose="020B0503020204020204" pitchFamily="34" charset="-122"/>
                <a:sym typeface="+mn-ea"/>
              </a:rPr>
              <a:t>是其处理过程被推迟的事件，它们的处理过程要到事件不被 延迟的状态被激活时才会执行。当该状态被激活时将触发该事件，同时可能导致转移</a:t>
            </a:r>
            <a:r>
              <a:rPr lang="en-US" altLang="zh-CN" sz="1400" b="1" dirty="0">
                <a:solidFill>
                  <a:schemeClr val="bg1"/>
                </a:solidFill>
                <a:latin typeface="微软雅黑" panose="020B0503020204020204" pitchFamily="34" charset="-122"/>
                <a:ea typeface="微软雅黑" panose="020B0503020204020204" pitchFamily="34" charset="-122"/>
                <a:sym typeface="+mn-ea"/>
              </a:rPr>
              <a:t>(</a:t>
            </a:r>
            <a:r>
              <a:rPr lang="zh-CN" altLang="en-US" sz="1400" b="1" dirty="0">
                <a:solidFill>
                  <a:schemeClr val="bg1"/>
                </a:solidFill>
                <a:latin typeface="微软雅黑" panose="020B0503020204020204" pitchFamily="34" charset="-122"/>
                <a:ea typeface="微软雅黑" panose="020B0503020204020204" pitchFamily="34" charset="-122"/>
                <a:sym typeface="+mn-ea"/>
              </a:rPr>
              <a:t>好像该事件刚刚发生</a:t>
            </a:r>
            <a:r>
              <a:rPr lang="en-US" altLang="zh-CN" sz="1400" b="1" dirty="0">
                <a:solidFill>
                  <a:schemeClr val="bg1"/>
                </a:solidFill>
                <a:latin typeface="微软雅黑" panose="020B0503020204020204" pitchFamily="34" charset="-122"/>
                <a:ea typeface="微软雅黑" panose="020B0503020204020204" pitchFamily="34" charset="-122"/>
                <a:sym typeface="+mn-ea"/>
              </a:rPr>
              <a:t>)</a:t>
            </a:r>
            <a:r>
              <a:rPr lang="zh-CN" altLang="en-US" sz="1400" b="1" dirty="0">
                <a:solidFill>
                  <a:schemeClr val="bg1"/>
                </a:solidFill>
                <a:latin typeface="微软雅黑" panose="020B0503020204020204" pitchFamily="34" charset="-122"/>
                <a:ea typeface="微软雅黑" panose="020B0503020204020204" pitchFamily="34" charset="-122"/>
                <a:sym typeface="+mn-ea"/>
              </a:rPr>
              <a:t>。要实施延迟的事件，需要有事件的</a:t>
            </a:r>
            <a:r>
              <a:rPr lang="zh-CN" altLang="en-US" sz="1400" b="1" dirty="0">
                <a:solidFill>
                  <a:schemeClr val="accent6">
                    <a:lumMod val="60000"/>
                    <a:lumOff val="40000"/>
                  </a:schemeClr>
                </a:solidFill>
                <a:latin typeface="微软雅黑" panose="020B0503020204020204" pitchFamily="34" charset="-122"/>
                <a:ea typeface="微软雅黑" panose="020B0503020204020204" pitchFamily="34" charset="-122"/>
                <a:sym typeface="+mn-ea"/>
              </a:rPr>
              <a:t>内部队列</a:t>
            </a:r>
            <a:r>
              <a:rPr lang="zh-CN" altLang="en-US" sz="1400" b="1" dirty="0">
                <a:solidFill>
                  <a:schemeClr val="bg1"/>
                </a:solidFill>
                <a:latin typeface="微软雅黑" panose="020B0503020204020204" pitchFamily="34" charset="-122"/>
                <a:ea typeface="微软雅黑" panose="020B0503020204020204" pitchFamily="34" charset="-122"/>
                <a:sym typeface="+mn-ea"/>
              </a:rPr>
              <a:t>，也就是延迟事件的一个</a:t>
            </a:r>
            <a:r>
              <a:rPr lang="zh-CN" altLang="en-US" sz="1400" b="1" dirty="0">
                <a:solidFill>
                  <a:schemeClr val="accent6">
                    <a:lumMod val="60000"/>
                    <a:lumOff val="40000"/>
                  </a:schemeClr>
                </a:solidFill>
                <a:latin typeface="微软雅黑" panose="020B0503020204020204" pitchFamily="34" charset="-122"/>
                <a:ea typeface="微软雅黑" panose="020B0503020204020204" pitchFamily="34" charset="-122"/>
                <a:sym typeface="+mn-ea"/>
              </a:rPr>
              <a:t>列表</a:t>
            </a:r>
            <a:r>
              <a:rPr lang="zh-CN" altLang="en-US" sz="1400" b="1" dirty="0">
                <a:solidFill>
                  <a:schemeClr val="bg1"/>
                </a:solidFill>
                <a:latin typeface="微软雅黑" panose="020B0503020204020204" pitchFamily="34" charset="-122"/>
                <a:ea typeface="微软雅黑" panose="020B0503020204020204" pitchFamily="34" charset="-122"/>
                <a:sym typeface="+mn-ea"/>
              </a:rPr>
              <a:t>，如果事件已发生但被列为延迟，它就会被添加到队列中。队列中的事件当前状态下不 会处理。当对象进入了不会使事件延迟的状态时，将立即从该队列中取出这些事件。对于这些被延迟的事件</a:t>
            </a:r>
            <a:r>
              <a:rPr lang="en-US" altLang="zh-CN" sz="1400" b="1" dirty="0">
                <a:solidFill>
                  <a:schemeClr val="bg1"/>
                </a:solidFill>
                <a:latin typeface="微软雅黑" panose="020B0503020204020204" pitchFamily="34" charset="-122"/>
                <a:ea typeface="微软雅黑" panose="020B0503020204020204" pitchFamily="34" charset="-122"/>
                <a:sym typeface="+mn-ea"/>
              </a:rPr>
              <a:t>,</a:t>
            </a:r>
            <a:r>
              <a:rPr lang="zh-CN" altLang="en-US" sz="1400" b="1" dirty="0">
                <a:solidFill>
                  <a:schemeClr val="bg1"/>
                </a:solidFill>
                <a:latin typeface="微软雅黑" panose="020B0503020204020204" pitchFamily="34" charset="-122"/>
                <a:ea typeface="微软雅黑" panose="020B0503020204020204" pitchFamily="34" charset="-122"/>
                <a:sym typeface="+mn-ea"/>
              </a:rPr>
              <a:t>可以使用状态的延迟事件来建模。</a:t>
            </a:r>
            <a:endParaRPr lang="en-US" altLang="zh-CN" sz="1400" b="1" dirty="0">
              <a:solidFill>
                <a:schemeClr val="bg1"/>
              </a:solidFill>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25829489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par>
                          <p:cTn id="43" fill="hold">
                            <p:stCondLst>
                              <p:cond delay="1500"/>
                            </p:stCondLst>
                            <p:childTnLst>
                              <p:par>
                                <p:cTn id="44" presetID="42" presetClass="entr" presetSubtype="0"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anim calcmode="lin" valueType="num">
                                      <p:cBhvr>
                                        <p:cTn id="47" dur="1000" fill="hold"/>
                                        <p:tgtEl>
                                          <p:spTgt spid="12"/>
                                        </p:tgtEl>
                                        <p:attrNameLst>
                                          <p:attrName>ppt_x</p:attrName>
                                        </p:attrNameLst>
                                      </p:cBhvr>
                                      <p:tavLst>
                                        <p:tav tm="0">
                                          <p:val>
                                            <p:strVal val="#ppt_x"/>
                                          </p:val>
                                        </p:tav>
                                        <p:tav tm="100000">
                                          <p:val>
                                            <p:strVal val="#ppt_x"/>
                                          </p:val>
                                        </p:tav>
                                      </p:tavLst>
                                    </p:anim>
                                    <p:anim calcmode="lin" valueType="num">
                                      <p:cBhvr>
                                        <p:cTn id="4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P spid="12"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04</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25758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状态机图</a:t>
            </a:r>
          </a:p>
        </p:txBody>
      </p:sp>
      <p:sp>
        <p:nvSpPr>
          <p:cNvPr id="9" name="Rectangle 3">
            <a:extLst>
              <a:ext uri="{FF2B5EF4-FFF2-40B4-BE49-F238E27FC236}">
                <a16:creationId xmlns:a16="http://schemas.microsoft.com/office/drawing/2014/main" id="{3AFEFD13-27C9-4C27-9220-4913DB12D4BA}"/>
              </a:ext>
            </a:extLst>
          </p:cNvPr>
          <p:cNvSpPr txBox="1">
            <a:spLocks noChangeArrowheads="1"/>
          </p:cNvSpPr>
          <p:nvPr/>
        </p:nvSpPr>
        <p:spPr>
          <a:xfrm>
            <a:off x="584402" y="1003970"/>
            <a:ext cx="7515990" cy="39432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50000"/>
              </a:lnSpc>
              <a:buNone/>
            </a:pPr>
            <a:r>
              <a:rPr lang="en-US" altLang="zh-CN" sz="1400" b="1" kern="0" dirty="0">
                <a:solidFill>
                  <a:schemeClr val="tx1">
                    <a:lumMod val="75000"/>
                    <a:lumOff val="25000"/>
                  </a:schemeClr>
                </a:solidFill>
                <a:latin typeface="微软雅黑" panose="020B0503020204020204" pitchFamily="34" charset="-122"/>
                <a:ea typeface="微软雅黑" panose="020B0503020204020204" pitchFamily="34" charset="-122"/>
              </a:rPr>
              <a:t>        UML</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状态图中转换是两个状态之间的一种关系，表示对象将在</a:t>
            </a:r>
            <a:r>
              <a:rPr lang="zh-CN" altLang="en-US" sz="1400" b="1" kern="0" dirty="0">
                <a:solidFill>
                  <a:srgbClr val="EA5514"/>
                </a:solidFill>
                <a:latin typeface="微软雅黑" panose="020B0503020204020204" pitchFamily="34" charset="-122"/>
                <a:ea typeface="微软雅黑" panose="020B0503020204020204" pitchFamily="34" charset="-122"/>
              </a:rPr>
              <a:t>源状态</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400" b="1" kern="0" dirty="0">
                <a:solidFill>
                  <a:schemeClr val="tx1">
                    <a:lumMod val="75000"/>
                    <a:lumOff val="25000"/>
                  </a:schemeClr>
                </a:solidFill>
                <a:latin typeface="微软雅黑" panose="020B0503020204020204" pitchFamily="34" charset="-122"/>
                <a:ea typeface="微软雅黑" panose="020B0503020204020204" pitchFamily="34" charset="-122"/>
              </a:rPr>
              <a:t>Source State</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）或</a:t>
            </a:r>
            <a:r>
              <a:rPr lang="zh-CN" altLang="en-US" sz="1400" b="1" kern="0" dirty="0">
                <a:solidFill>
                  <a:srgbClr val="EA5514"/>
                </a:solidFill>
                <a:latin typeface="微软雅黑" panose="020B0503020204020204" pitchFamily="34" charset="-122"/>
                <a:ea typeface="微软雅黑" panose="020B0503020204020204" pitchFamily="34" charset="-122"/>
              </a:rPr>
              <a:t>当前状态</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中执行一定的动作，并在某个特定事件发生而且某个特定的警界条件满足时进入目标状态。</a:t>
            </a:r>
          </a:p>
          <a:p>
            <a:pPr marL="0">
              <a:lnSpc>
                <a:spcPct val="150000"/>
              </a:lnSpc>
              <a:buNone/>
            </a:pP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        转换是由如下</a:t>
            </a:r>
            <a:r>
              <a:rPr lang="en-US" altLang="zh-CN" sz="1400" b="1" kern="0" dirty="0">
                <a:solidFill>
                  <a:srgbClr val="EA5514"/>
                </a:solidFill>
                <a:latin typeface="微软雅黑" panose="020B0503020204020204" pitchFamily="34" charset="-122"/>
                <a:ea typeface="微软雅黑" panose="020B0503020204020204" pitchFamily="34" charset="-122"/>
              </a:rPr>
              <a:t>5</a:t>
            </a:r>
            <a:r>
              <a:rPr lang="zh-CN" altLang="en-US" sz="1400" b="1" kern="0" dirty="0">
                <a:solidFill>
                  <a:srgbClr val="EA5514"/>
                </a:solidFill>
                <a:latin typeface="微软雅黑" panose="020B0503020204020204" pitchFamily="34" charset="-122"/>
                <a:ea typeface="微软雅黑" panose="020B0503020204020204" pitchFamily="34" charset="-122"/>
              </a:rPr>
              <a:t>部分</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组成：</a:t>
            </a:r>
          </a:p>
          <a:p>
            <a:pPr marL="0">
              <a:lnSpc>
                <a:spcPct val="150000"/>
              </a:lnSpc>
              <a:buNone/>
            </a:pPr>
            <a:r>
              <a:rPr lang="en-US" altLang="zh-CN" sz="1400" b="1" kern="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400" b="1" kern="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）源状态</a:t>
            </a:r>
          </a:p>
          <a:p>
            <a:pPr marL="0">
              <a:lnSpc>
                <a:spcPct val="150000"/>
              </a:lnSpc>
              <a:buNone/>
            </a:pPr>
            <a:r>
              <a:rPr lang="en-US" altLang="zh-CN" sz="1400" b="1" kern="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400" b="1" kern="0"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）触发事件</a:t>
            </a:r>
            <a:endParaRPr lang="en-US" altLang="zh-CN" sz="1400" b="1" kern="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a:lnSpc>
                <a:spcPct val="150000"/>
              </a:lnSpc>
              <a:buNone/>
            </a:pPr>
            <a:r>
              <a:rPr lang="en-US" altLang="zh-CN" sz="1400" b="1" kern="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400" b="1" kern="0" dirty="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）监护条件</a:t>
            </a:r>
          </a:p>
          <a:p>
            <a:pPr marL="0">
              <a:lnSpc>
                <a:spcPct val="150000"/>
              </a:lnSpc>
              <a:buNone/>
            </a:pPr>
            <a:r>
              <a:rPr lang="en-US" altLang="zh-CN" sz="1400" b="1" kern="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400" b="1" kern="0" dirty="0">
                <a:solidFill>
                  <a:schemeClr val="tx1">
                    <a:lumMod val="75000"/>
                    <a:lumOff val="25000"/>
                  </a:schemeClr>
                </a:solidFill>
                <a:latin typeface="微软雅黑" panose="020B0503020204020204" pitchFamily="34" charset="-122"/>
                <a:ea typeface="微软雅黑" panose="020B0503020204020204" pitchFamily="34" charset="-122"/>
              </a:rPr>
              <a:t>4</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）动作</a:t>
            </a:r>
          </a:p>
          <a:p>
            <a:pPr marL="0">
              <a:lnSpc>
                <a:spcPct val="150000"/>
              </a:lnSpc>
              <a:buNone/>
            </a:pPr>
            <a:r>
              <a:rPr lang="en-US" altLang="zh-CN" sz="1400" b="1" kern="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400" b="1" kern="0" dirty="0">
                <a:solidFill>
                  <a:schemeClr val="tx1">
                    <a:lumMod val="75000"/>
                    <a:lumOff val="25000"/>
                  </a:schemeClr>
                </a:solidFill>
                <a:latin typeface="微软雅黑" panose="020B0503020204020204" pitchFamily="34" charset="-122"/>
                <a:ea typeface="微软雅黑" panose="020B0503020204020204" pitchFamily="34" charset="-122"/>
              </a:rPr>
              <a:t>5</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）目标状态</a:t>
            </a:r>
          </a:p>
        </p:txBody>
      </p:sp>
      <p:sp>
        <p:nvSpPr>
          <p:cNvPr id="11" name="文本框 10">
            <a:extLst>
              <a:ext uri="{FF2B5EF4-FFF2-40B4-BE49-F238E27FC236}">
                <a16:creationId xmlns:a16="http://schemas.microsoft.com/office/drawing/2014/main" id="{40EF8908-A752-4DCC-A225-0355F8F0E78A}"/>
              </a:ext>
            </a:extLst>
          </p:cNvPr>
          <p:cNvSpPr txBox="1"/>
          <p:nvPr/>
        </p:nvSpPr>
        <p:spPr>
          <a:xfrm>
            <a:off x="4355530" y="544612"/>
            <a:ext cx="682273" cy="369332"/>
          </a:xfrm>
          <a:prstGeom prst="rect">
            <a:avLst/>
          </a:prstGeom>
          <a:noFill/>
        </p:spPr>
        <p:txBody>
          <a:bodyPr wrap="square">
            <a:spAutoFit/>
          </a:bodyPr>
          <a:lstStyle/>
          <a:p>
            <a:pPr algn="dist"/>
            <a:r>
              <a:rPr lang="zh-CN" altLang="en-US" sz="1800" b="1" kern="0" dirty="0">
                <a:solidFill>
                  <a:srgbClr val="EA5514"/>
                </a:solidFill>
                <a:latin typeface="微软雅黑" panose="020B0503020204020204" pitchFamily="34" charset="-122"/>
                <a:ea typeface="微软雅黑" panose="020B0503020204020204" pitchFamily="34" charset="-122"/>
              </a:rPr>
              <a:t>转换</a:t>
            </a:r>
          </a:p>
        </p:txBody>
      </p:sp>
      <p:pic>
        <p:nvPicPr>
          <p:cNvPr id="4" name="图片 3">
            <a:extLst>
              <a:ext uri="{FF2B5EF4-FFF2-40B4-BE49-F238E27FC236}">
                <a16:creationId xmlns:a16="http://schemas.microsoft.com/office/drawing/2014/main" id="{EC7448AD-E75E-41FD-A3E1-4581B15F345E}"/>
              </a:ext>
            </a:extLst>
          </p:cNvPr>
          <p:cNvPicPr>
            <a:picLocks noChangeAspect="1"/>
          </p:cNvPicPr>
          <p:nvPr/>
        </p:nvPicPr>
        <p:blipFill>
          <a:blip r:embed="rId2"/>
          <a:stretch>
            <a:fillRect/>
          </a:stretch>
        </p:blipFill>
        <p:spPr>
          <a:xfrm>
            <a:off x="3635896" y="2589070"/>
            <a:ext cx="4342619" cy="15669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711083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par>
                          <p:cTn id="43" fill="hold">
                            <p:stCondLst>
                              <p:cond delay="1500"/>
                            </p:stCondLst>
                            <p:childTnLst>
                              <p:par>
                                <p:cTn id="44" presetID="42" presetClass="entr" presetSubtype="0" fill="hold" grpId="0" nodeType="after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1000"/>
                                        <p:tgtEl>
                                          <p:spTgt spid="9"/>
                                        </p:tgtEl>
                                      </p:cBhvr>
                                    </p:animEffect>
                                    <p:anim calcmode="lin" valueType="num">
                                      <p:cBhvr>
                                        <p:cTn id="47" dur="1000" fill="hold"/>
                                        <p:tgtEl>
                                          <p:spTgt spid="9"/>
                                        </p:tgtEl>
                                        <p:attrNameLst>
                                          <p:attrName>ppt_x</p:attrName>
                                        </p:attrNameLst>
                                      </p:cBhvr>
                                      <p:tavLst>
                                        <p:tav tm="0">
                                          <p:val>
                                            <p:strVal val="#ppt_x"/>
                                          </p:val>
                                        </p:tav>
                                        <p:tav tm="100000">
                                          <p:val>
                                            <p:strVal val="#ppt_x"/>
                                          </p:val>
                                        </p:tav>
                                      </p:tavLst>
                                    </p:anim>
                                    <p:anim calcmode="lin" valueType="num">
                                      <p:cBhvr>
                                        <p:cTn id="4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P spid="9"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04</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25758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状态机图</a:t>
            </a:r>
          </a:p>
        </p:txBody>
      </p:sp>
      <p:sp>
        <p:nvSpPr>
          <p:cNvPr id="9" name="Rectangle 3">
            <a:extLst>
              <a:ext uri="{FF2B5EF4-FFF2-40B4-BE49-F238E27FC236}">
                <a16:creationId xmlns:a16="http://schemas.microsoft.com/office/drawing/2014/main" id="{3AFEFD13-27C9-4C27-9220-4913DB12D4BA}"/>
              </a:ext>
            </a:extLst>
          </p:cNvPr>
          <p:cNvSpPr txBox="1">
            <a:spLocks noChangeArrowheads="1"/>
          </p:cNvSpPr>
          <p:nvPr/>
        </p:nvSpPr>
        <p:spPr>
          <a:xfrm>
            <a:off x="633597" y="805197"/>
            <a:ext cx="8126138" cy="39432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50000"/>
              </a:lnSpc>
              <a:buNone/>
            </a:pPr>
            <a:r>
              <a:rPr lang="en-US" altLang="zh-CN" sz="1400" b="1" kern="0"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源状态</a:t>
            </a:r>
          </a:p>
          <a:p>
            <a:pPr marL="0">
              <a:lnSpc>
                <a:spcPct val="150000"/>
              </a:lnSpc>
              <a:buNone/>
            </a:pPr>
            <a:r>
              <a:rPr lang="en-US" altLang="zh-CN" sz="1400" b="1" kern="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转换是指状态机从一个状态到另外一个状态的转换，这种转换要接受触发事件或满足监护条件才能完成。对象在被激发前所处的状态就是转换的源状态。</a:t>
            </a:r>
            <a:endParaRPr lang="en-US" altLang="zh-CN" sz="1400" b="1" kern="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a:lnSpc>
                <a:spcPct val="150000"/>
              </a:lnSpc>
              <a:buNone/>
            </a:pPr>
            <a:r>
              <a:rPr lang="en-US" altLang="zh-CN" sz="1400" b="1" kern="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触发事件</a:t>
            </a:r>
          </a:p>
          <a:p>
            <a:pPr marL="0">
              <a:lnSpc>
                <a:spcPct val="150000"/>
              </a:lnSpc>
              <a:buNone/>
            </a:pPr>
            <a:r>
              <a:rPr lang="en-US" altLang="zh-CN" sz="1400" b="1" kern="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转换的触发事件就是引起转变的事件，是转移的诱因，可以是一个信号、事件、条件变化 和时间表达式。一个信号或调用可以带有参数，参数值可以由监护条件和动作的表达式的转换得到。</a:t>
            </a:r>
            <a:endParaRPr lang="en-US" altLang="zh-CN" sz="1400" b="1" kern="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a:lnSpc>
                <a:spcPct val="150000"/>
              </a:lnSpc>
              <a:buNone/>
            </a:pPr>
            <a:r>
              <a:rPr lang="en-US" altLang="zh-CN" sz="1400" b="1" kern="0"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监护条件</a:t>
            </a:r>
          </a:p>
          <a:p>
            <a:pPr marL="0">
              <a:lnSpc>
                <a:spcPct val="150000"/>
              </a:lnSpc>
              <a:buNone/>
            </a:pPr>
            <a:r>
              <a:rPr lang="en-US" altLang="zh-CN" sz="1400" b="1" kern="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当转移的触发事件发生时，将对监护条件进行求值。监护条件是一个方括号括起来的布尔表达式，它被放在触发条件的后面。只要监护条件不重叠，就可能会有来自同一源状态并具有同一事件触发器的多个转移。在事件发生时，只为转移进行</a:t>
            </a:r>
            <a:r>
              <a:rPr lang="en-US" altLang="zh-CN" sz="1400" b="1" kern="0" dirty="0">
                <a:solidFill>
                  <a:schemeClr val="tx1">
                    <a:lumMod val="75000"/>
                    <a:lumOff val="25000"/>
                  </a:schemeClr>
                </a:solidFill>
                <a:latin typeface="微软雅黑" panose="020B0503020204020204" pitchFamily="34" charset="-122"/>
                <a:ea typeface="微软雅黑" panose="020B0503020204020204" pitchFamily="34" charset="-122"/>
              </a:rPr>
              <a:t>L</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次监护条件求值。</a:t>
            </a:r>
          </a:p>
        </p:txBody>
      </p:sp>
      <p:sp>
        <p:nvSpPr>
          <p:cNvPr id="11" name="文本框 10">
            <a:extLst>
              <a:ext uri="{FF2B5EF4-FFF2-40B4-BE49-F238E27FC236}">
                <a16:creationId xmlns:a16="http://schemas.microsoft.com/office/drawing/2014/main" id="{40EF8908-A752-4DCC-A225-0355F8F0E78A}"/>
              </a:ext>
            </a:extLst>
          </p:cNvPr>
          <p:cNvSpPr txBox="1"/>
          <p:nvPr/>
        </p:nvSpPr>
        <p:spPr>
          <a:xfrm>
            <a:off x="4355529" y="490395"/>
            <a:ext cx="682273" cy="369332"/>
          </a:xfrm>
          <a:prstGeom prst="rect">
            <a:avLst/>
          </a:prstGeom>
          <a:noFill/>
        </p:spPr>
        <p:txBody>
          <a:bodyPr wrap="square">
            <a:spAutoFit/>
          </a:bodyPr>
          <a:lstStyle/>
          <a:p>
            <a:pPr algn="dist"/>
            <a:r>
              <a:rPr lang="zh-CN" altLang="en-US" sz="1800" b="1" kern="0" dirty="0">
                <a:solidFill>
                  <a:srgbClr val="EA5514"/>
                </a:solidFill>
                <a:latin typeface="微软雅黑" panose="020B0503020204020204" pitchFamily="34" charset="-122"/>
                <a:ea typeface="微软雅黑" panose="020B0503020204020204" pitchFamily="34" charset="-122"/>
              </a:rPr>
              <a:t>转换</a:t>
            </a:r>
          </a:p>
        </p:txBody>
      </p:sp>
    </p:spTree>
    <p:extLst>
      <p:ext uri="{BB962C8B-B14F-4D97-AF65-F5344CB8AC3E}">
        <p14:creationId xmlns:p14="http://schemas.microsoft.com/office/powerpoint/2010/main" val="28383917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par>
                          <p:cTn id="43" fill="hold">
                            <p:stCondLst>
                              <p:cond delay="1500"/>
                            </p:stCondLst>
                            <p:childTnLst>
                              <p:par>
                                <p:cTn id="44" presetID="42" presetClass="entr" presetSubtype="0" fill="hold" grpId="0" nodeType="after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1000"/>
                                        <p:tgtEl>
                                          <p:spTgt spid="9"/>
                                        </p:tgtEl>
                                      </p:cBhvr>
                                    </p:animEffect>
                                    <p:anim calcmode="lin" valueType="num">
                                      <p:cBhvr>
                                        <p:cTn id="47" dur="1000" fill="hold"/>
                                        <p:tgtEl>
                                          <p:spTgt spid="9"/>
                                        </p:tgtEl>
                                        <p:attrNameLst>
                                          <p:attrName>ppt_x</p:attrName>
                                        </p:attrNameLst>
                                      </p:cBhvr>
                                      <p:tavLst>
                                        <p:tav tm="0">
                                          <p:val>
                                            <p:strVal val="#ppt_x"/>
                                          </p:val>
                                        </p:tav>
                                        <p:tav tm="100000">
                                          <p:val>
                                            <p:strVal val="#ppt_x"/>
                                          </p:val>
                                        </p:tav>
                                      </p:tavLst>
                                    </p:anim>
                                    <p:anim calcmode="lin" valueType="num">
                                      <p:cBhvr>
                                        <p:cTn id="4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P spid="9"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04</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25758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状态机图</a:t>
            </a:r>
          </a:p>
        </p:txBody>
      </p:sp>
      <p:sp>
        <p:nvSpPr>
          <p:cNvPr id="9" name="Rectangle 3">
            <a:extLst>
              <a:ext uri="{FF2B5EF4-FFF2-40B4-BE49-F238E27FC236}">
                <a16:creationId xmlns:a16="http://schemas.microsoft.com/office/drawing/2014/main" id="{3AFEFD13-27C9-4C27-9220-4913DB12D4BA}"/>
              </a:ext>
            </a:extLst>
          </p:cNvPr>
          <p:cNvSpPr txBox="1">
            <a:spLocks noChangeArrowheads="1"/>
          </p:cNvSpPr>
          <p:nvPr/>
        </p:nvSpPr>
        <p:spPr>
          <a:xfrm>
            <a:off x="565482" y="973108"/>
            <a:ext cx="8126138" cy="39432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50000"/>
              </a:lnSpc>
              <a:buNone/>
            </a:pP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如果值是“真”，则触发事件使转移有效。如果值是“假”，则不会引起转移。该布尔表达式可能会引用对象的状态。</a:t>
            </a:r>
          </a:p>
          <a:p>
            <a:pPr marL="0">
              <a:lnSpc>
                <a:spcPct val="150000"/>
              </a:lnSpc>
              <a:buNone/>
            </a:pPr>
            <a:r>
              <a:rPr lang="en-US" altLang="zh-CN" sz="1400" b="1" kern="0" dirty="0">
                <a:solidFill>
                  <a:schemeClr val="tx1">
                    <a:lumMod val="75000"/>
                    <a:lumOff val="25000"/>
                  </a:schemeClr>
                </a:solidFill>
                <a:latin typeface="微软雅黑" panose="020B0503020204020204" pitchFamily="34" charset="-122"/>
                <a:ea typeface="微软雅黑" panose="020B0503020204020204" pitchFamily="34" charset="-122"/>
              </a:rPr>
              <a:t>4 .</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动作</a:t>
            </a:r>
          </a:p>
          <a:p>
            <a:pPr marL="0">
              <a:lnSpc>
                <a:spcPct val="150000"/>
              </a:lnSpc>
              <a:buNone/>
            </a:pPr>
            <a:r>
              <a:rPr lang="en-US" altLang="zh-CN" sz="1400" b="1" kern="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当转换发生时</a:t>
            </a:r>
            <a:r>
              <a:rPr lang="en-US" altLang="zh-CN" sz="1400" b="1" kern="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它对应的动作被执行。它是一个可执行的原子操作，也就是说动作是不可中断的，其执行时间是可忽略不计的。动作包括操作调用、向一个对象发送信号和另外一个对象的创建或撤销。它可以是包含一系列简单动作的动作序列。</a:t>
            </a:r>
          </a:p>
          <a:p>
            <a:pPr marL="0">
              <a:lnSpc>
                <a:spcPct val="150000"/>
              </a:lnSpc>
              <a:buNone/>
            </a:pPr>
            <a:r>
              <a:rPr lang="en-US" altLang="zh-CN" sz="1400" b="1" kern="0" dirty="0">
                <a:solidFill>
                  <a:schemeClr val="tx1">
                    <a:lumMod val="75000"/>
                    <a:lumOff val="25000"/>
                  </a:schemeClr>
                </a:solidFill>
                <a:latin typeface="微软雅黑" panose="020B0503020204020204" pitchFamily="34" charset="-122"/>
                <a:ea typeface="微软雅黑" panose="020B0503020204020204" pitchFamily="34" charset="-122"/>
              </a:rPr>
              <a:t>5 .</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目标状态</a:t>
            </a:r>
          </a:p>
          <a:p>
            <a:pPr marL="0">
              <a:lnSpc>
                <a:spcPct val="150000"/>
              </a:lnSpc>
              <a:buNone/>
            </a:pPr>
            <a:r>
              <a:rPr lang="en-US" altLang="zh-CN" sz="1400" b="1" kern="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转换使对象从一个状态转换到另一个状态。当转换完成后，对象的状态发生了变化，这时所处的状态就是转换的目标状态。在图形上</a:t>
            </a:r>
            <a:r>
              <a:rPr lang="en-US" altLang="zh-CN" sz="1400" b="1" kern="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源状态和目标状态不同于初始状态和终止状态。源状态位于表示转换的箭头的起始位置的状态，目标状态位于表示转换的箭头所指的那个状态。</a:t>
            </a:r>
          </a:p>
        </p:txBody>
      </p:sp>
      <p:sp>
        <p:nvSpPr>
          <p:cNvPr id="11" name="文本框 10">
            <a:extLst>
              <a:ext uri="{FF2B5EF4-FFF2-40B4-BE49-F238E27FC236}">
                <a16:creationId xmlns:a16="http://schemas.microsoft.com/office/drawing/2014/main" id="{40EF8908-A752-4DCC-A225-0355F8F0E78A}"/>
              </a:ext>
            </a:extLst>
          </p:cNvPr>
          <p:cNvSpPr txBox="1"/>
          <p:nvPr/>
        </p:nvSpPr>
        <p:spPr>
          <a:xfrm>
            <a:off x="4355529" y="490395"/>
            <a:ext cx="682273" cy="369332"/>
          </a:xfrm>
          <a:prstGeom prst="rect">
            <a:avLst/>
          </a:prstGeom>
          <a:noFill/>
        </p:spPr>
        <p:txBody>
          <a:bodyPr wrap="square">
            <a:spAutoFit/>
          </a:bodyPr>
          <a:lstStyle/>
          <a:p>
            <a:pPr algn="dist"/>
            <a:r>
              <a:rPr lang="zh-CN" altLang="en-US" sz="1800" b="1" kern="0" dirty="0">
                <a:solidFill>
                  <a:srgbClr val="EA5514"/>
                </a:solidFill>
                <a:latin typeface="微软雅黑" panose="020B0503020204020204" pitchFamily="34" charset="-122"/>
                <a:ea typeface="微软雅黑" panose="020B0503020204020204" pitchFamily="34" charset="-122"/>
              </a:rPr>
              <a:t>转换</a:t>
            </a:r>
          </a:p>
        </p:txBody>
      </p:sp>
    </p:spTree>
    <p:extLst>
      <p:ext uri="{BB962C8B-B14F-4D97-AF65-F5344CB8AC3E}">
        <p14:creationId xmlns:p14="http://schemas.microsoft.com/office/powerpoint/2010/main" val="30663815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par>
                          <p:cTn id="43" fill="hold">
                            <p:stCondLst>
                              <p:cond delay="1500"/>
                            </p:stCondLst>
                            <p:childTnLst>
                              <p:par>
                                <p:cTn id="44" presetID="42" presetClass="entr" presetSubtype="0" fill="hold" grpId="0" nodeType="after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1000"/>
                                        <p:tgtEl>
                                          <p:spTgt spid="9"/>
                                        </p:tgtEl>
                                      </p:cBhvr>
                                    </p:animEffect>
                                    <p:anim calcmode="lin" valueType="num">
                                      <p:cBhvr>
                                        <p:cTn id="47" dur="1000" fill="hold"/>
                                        <p:tgtEl>
                                          <p:spTgt spid="9"/>
                                        </p:tgtEl>
                                        <p:attrNameLst>
                                          <p:attrName>ppt_x</p:attrName>
                                        </p:attrNameLst>
                                      </p:cBhvr>
                                      <p:tavLst>
                                        <p:tav tm="0">
                                          <p:val>
                                            <p:strVal val="#ppt_x"/>
                                          </p:val>
                                        </p:tav>
                                        <p:tav tm="100000">
                                          <p:val>
                                            <p:strVal val="#ppt_x"/>
                                          </p:val>
                                        </p:tav>
                                      </p:tavLst>
                                    </p:anim>
                                    <p:anim calcmode="lin" valueType="num">
                                      <p:cBhvr>
                                        <p:cTn id="4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P spid="9"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04</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25758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状态机图</a:t>
            </a:r>
          </a:p>
        </p:txBody>
      </p:sp>
      <p:sp>
        <p:nvSpPr>
          <p:cNvPr id="11" name="文本框 10">
            <a:extLst>
              <a:ext uri="{FF2B5EF4-FFF2-40B4-BE49-F238E27FC236}">
                <a16:creationId xmlns:a16="http://schemas.microsoft.com/office/drawing/2014/main" id="{40EF8908-A752-4DCC-A225-0355F8F0E78A}"/>
              </a:ext>
            </a:extLst>
          </p:cNvPr>
          <p:cNvSpPr txBox="1"/>
          <p:nvPr/>
        </p:nvSpPr>
        <p:spPr>
          <a:xfrm>
            <a:off x="3419872" y="574091"/>
            <a:ext cx="2952774" cy="369332"/>
          </a:xfrm>
          <a:prstGeom prst="rect">
            <a:avLst/>
          </a:prstGeom>
          <a:noFill/>
        </p:spPr>
        <p:txBody>
          <a:bodyPr wrap="square">
            <a:spAutoFit/>
          </a:bodyPr>
          <a:lstStyle/>
          <a:p>
            <a:pPr algn="dist"/>
            <a:r>
              <a:rPr lang="zh-CN" altLang="en-US" sz="1800" b="1" kern="0" dirty="0">
                <a:solidFill>
                  <a:srgbClr val="EA5514"/>
                </a:solidFill>
                <a:latin typeface="微软雅黑" panose="020B0503020204020204" pitchFamily="34" charset="-122"/>
                <a:ea typeface="微软雅黑" panose="020B0503020204020204" pitchFamily="34" charset="-122"/>
              </a:rPr>
              <a:t>状态图的建模技术及应用</a:t>
            </a:r>
          </a:p>
        </p:txBody>
      </p:sp>
      <p:sp>
        <p:nvSpPr>
          <p:cNvPr id="12" name="Rectangle 3">
            <a:extLst>
              <a:ext uri="{FF2B5EF4-FFF2-40B4-BE49-F238E27FC236}">
                <a16:creationId xmlns:a16="http://schemas.microsoft.com/office/drawing/2014/main" id="{DC80D44F-3545-47FB-8DF6-E715E6D3A3BF}"/>
              </a:ext>
            </a:extLst>
          </p:cNvPr>
          <p:cNvSpPr txBox="1">
            <a:spLocks noChangeArrowheads="1"/>
          </p:cNvSpPr>
          <p:nvPr/>
        </p:nvSpPr>
        <p:spPr>
          <a:xfrm>
            <a:off x="732812" y="1346820"/>
            <a:ext cx="8126138" cy="309634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200000"/>
              </a:lnSpc>
              <a:buNone/>
            </a:pPr>
            <a:r>
              <a:rPr lang="en-US" altLang="zh-CN" sz="1400" b="1" kern="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状态图用于对系统的动态方面建模。动态方面是指出系统体系结构中任一对象按事件排序的行为，这些对象可以是</a:t>
            </a:r>
            <a:r>
              <a:rPr lang="zh-CN" altLang="en-US" sz="1400" b="1" kern="0" dirty="0">
                <a:solidFill>
                  <a:srgbClr val="EA5514"/>
                </a:solidFill>
                <a:latin typeface="微软雅黑" panose="020B0503020204020204" pitchFamily="34" charset="-122"/>
                <a:ea typeface="微软雅黑" panose="020B0503020204020204" pitchFamily="34" charset="-122"/>
              </a:rPr>
              <a:t>类、接口、组件和节点</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。当使用状态图对系统建模时，可以在类、用例、子系统或整个系统的语境中使用</a:t>
            </a:r>
            <a:r>
              <a:rPr lang="zh-CN" altLang="en-US" sz="1400" b="1" kern="0" dirty="0">
                <a:solidFill>
                  <a:srgbClr val="EA5514"/>
                </a:solidFill>
                <a:latin typeface="微软雅黑" panose="020B0503020204020204" pitchFamily="34" charset="-122"/>
                <a:ea typeface="微软雅黑" panose="020B0503020204020204" pitchFamily="34" charset="-122"/>
              </a:rPr>
              <a:t>状态图，对类、用例和系统实例</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的行为建模。</a:t>
            </a:r>
          </a:p>
          <a:p>
            <a:pPr marL="0">
              <a:lnSpc>
                <a:spcPct val="200000"/>
              </a:lnSpc>
              <a:buNone/>
            </a:pPr>
            <a:r>
              <a:rPr lang="en-US" altLang="zh-CN" sz="1400" b="1" kern="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状态图表示某个类所处的不同状态和该类的状态转换信息。虽然每个类都有状态，但在系统活动期间仅对具有</a:t>
            </a:r>
            <a:r>
              <a:rPr lang="zh-CN" altLang="en-US" sz="1400" b="1" kern="0" dirty="0">
                <a:solidFill>
                  <a:srgbClr val="EA5514"/>
                </a:solidFill>
                <a:latin typeface="微软雅黑" panose="020B0503020204020204" pitchFamily="34" charset="-122"/>
                <a:ea typeface="微软雅黑" panose="020B0503020204020204" pitchFamily="34" charset="-122"/>
              </a:rPr>
              <a:t>三个或更多</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潜在状态的类才画一个状态图，进行状态图描述。用状态图对一个对象按事件排序的方法建模，状态图是强调</a:t>
            </a:r>
            <a:r>
              <a:rPr lang="zh-CN" altLang="en-US" sz="1400" b="1" kern="0" dirty="0">
                <a:solidFill>
                  <a:srgbClr val="EA5514"/>
                </a:solidFill>
                <a:latin typeface="微软雅黑" panose="020B0503020204020204" pitchFamily="34" charset="-122"/>
                <a:ea typeface="微软雅黑" panose="020B0503020204020204" pitchFamily="34" charset="-122"/>
              </a:rPr>
              <a:t>从状态到状态的控制流</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的状态机的简单表示。 </a:t>
            </a:r>
          </a:p>
        </p:txBody>
      </p:sp>
    </p:spTree>
    <p:extLst>
      <p:ext uri="{BB962C8B-B14F-4D97-AF65-F5344CB8AC3E}">
        <p14:creationId xmlns:p14="http://schemas.microsoft.com/office/powerpoint/2010/main" val="32019844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par>
                          <p:cTn id="43" fill="hold">
                            <p:stCondLst>
                              <p:cond delay="1500"/>
                            </p:stCondLst>
                            <p:childTnLst>
                              <p:par>
                                <p:cTn id="44" presetID="42" presetClass="entr" presetSubtype="0"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anim calcmode="lin" valueType="num">
                                      <p:cBhvr>
                                        <p:cTn id="47" dur="1000" fill="hold"/>
                                        <p:tgtEl>
                                          <p:spTgt spid="12"/>
                                        </p:tgtEl>
                                        <p:attrNameLst>
                                          <p:attrName>ppt_x</p:attrName>
                                        </p:attrNameLst>
                                      </p:cBhvr>
                                      <p:tavLst>
                                        <p:tav tm="0">
                                          <p:val>
                                            <p:strVal val="#ppt_x"/>
                                          </p:val>
                                        </p:tav>
                                        <p:tav tm="100000">
                                          <p:val>
                                            <p:strVal val="#ppt_x"/>
                                          </p:val>
                                        </p:tav>
                                      </p:tavLst>
                                    </p:anim>
                                    <p:anim calcmode="lin" valueType="num">
                                      <p:cBhvr>
                                        <p:cTn id="4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P spid="12"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04</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25758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状态机图</a:t>
            </a:r>
          </a:p>
        </p:txBody>
      </p:sp>
      <p:sp>
        <p:nvSpPr>
          <p:cNvPr id="11" name="文本框 10">
            <a:extLst>
              <a:ext uri="{FF2B5EF4-FFF2-40B4-BE49-F238E27FC236}">
                <a16:creationId xmlns:a16="http://schemas.microsoft.com/office/drawing/2014/main" id="{40EF8908-A752-4DCC-A225-0355F8F0E78A}"/>
              </a:ext>
            </a:extLst>
          </p:cNvPr>
          <p:cNvSpPr txBox="1"/>
          <p:nvPr/>
        </p:nvSpPr>
        <p:spPr>
          <a:xfrm>
            <a:off x="3419872" y="574091"/>
            <a:ext cx="2952774" cy="369332"/>
          </a:xfrm>
          <a:prstGeom prst="rect">
            <a:avLst/>
          </a:prstGeom>
          <a:noFill/>
        </p:spPr>
        <p:txBody>
          <a:bodyPr wrap="square">
            <a:spAutoFit/>
          </a:bodyPr>
          <a:lstStyle/>
          <a:p>
            <a:pPr algn="dist"/>
            <a:r>
              <a:rPr lang="zh-CN" altLang="en-US" sz="1800" b="1" kern="0" dirty="0">
                <a:solidFill>
                  <a:srgbClr val="EA5514"/>
                </a:solidFill>
                <a:latin typeface="微软雅黑" panose="020B0503020204020204" pitchFamily="34" charset="-122"/>
                <a:ea typeface="微软雅黑" panose="020B0503020204020204" pitchFamily="34" charset="-122"/>
              </a:rPr>
              <a:t>状态图的建模技术及应用</a:t>
            </a:r>
          </a:p>
        </p:txBody>
      </p:sp>
      <p:sp>
        <p:nvSpPr>
          <p:cNvPr id="12" name="Rectangle 3">
            <a:extLst>
              <a:ext uri="{FF2B5EF4-FFF2-40B4-BE49-F238E27FC236}">
                <a16:creationId xmlns:a16="http://schemas.microsoft.com/office/drawing/2014/main" id="{DC80D44F-3545-47FB-8DF6-E715E6D3A3BF}"/>
              </a:ext>
            </a:extLst>
          </p:cNvPr>
          <p:cNvSpPr txBox="1">
            <a:spLocks noChangeArrowheads="1"/>
          </p:cNvSpPr>
          <p:nvPr/>
        </p:nvSpPr>
        <p:spPr>
          <a:xfrm>
            <a:off x="611560" y="1130796"/>
            <a:ext cx="8126138" cy="35392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200000"/>
              </a:lnSpc>
              <a:buNone/>
            </a:pPr>
            <a:r>
              <a:rPr lang="en-US" altLang="zh-CN" sz="1400" b="1" kern="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使用状态图的最常见的是对反应型对象、尤其是对类、用例或整个系统的实例的行为建模。反应型对象是指这个对象可能处于的稳定状态、从一个状态到另一个状态之间的转换所需的触发事件，以及每个状态改变时发生的动作。反应型对象具有如下的</a:t>
            </a:r>
            <a:r>
              <a:rPr lang="zh-CN" altLang="en-US" sz="1400" b="1" kern="0" dirty="0">
                <a:solidFill>
                  <a:srgbClr val="EA5514"/>
                </a:solidFill>
                <a:latin typeface="微软雅黑" panose="020B0503020204020204" pitchFamily="34" charset="-122"/>
                <a:ea typeface="微软雅黑" panose="020B0503020204020204" pitchFamily="34" charset="-122"/>
              </a:rPr>
              <a:t>特点</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a:t>
            </a:r>
          </a:p>
          <a:p>
            <a:pPr marL="0">
              <a:lnSpc>
                <a:spcPct val="200000"/>
              </a:lnSpc>
              <a:buNone/>
            </a:pPr>
            <a:r>
              <a:rPr lang="en-US" altLang="zh-CN" sz="1400" b="1" kern="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⑴响应外部事件，即来自</a:t>
            </a:r>
            <a:r>
              <a:rPr lang="zh-CN" altLang="en-US" sz="1400" b="1" kern="0" dirty="0">
                <a:solidFill>
                  <a:srgbClr val="EA5514"/>
                </a:solidFill>
                <a:latin typeface="微软雅黑" panose="020B0503020204020204" pitchFamily="34" charset="-122"/>
                <a:ea typeface="微软雅黑" panose="020B0503020204020204" pitchFamily="34" charset="-122"/>
              </a:rPr>
              <a:t>对象语境外</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的事件；</a:t>
            </a:r>
          </a:p>
          <a:p>
            <a:pPr marL="0">
              <a:lnSpc>
                <a:spcPct val="200000"/>
              </a:lnSpc>
              <a:buNone/>
            </a:pPr>
            <a:r>
              <a:rPr lang="en-US" altLang="zh-CN" sz="1400" b="1" kern="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⑵具有</a:t>
            </a:r>
            <a:r>
              <a:rPr lang="zh-CN" altLang="en-US" sz="1400" b="1" kern="0" dirty="0">
                <a:solidFill>
                  <a:srgbClr val="EA5514"/>
                </a:solidFill>
                <a:latin typeface="微软雅黑" panose="020B0503020204020204" pitchFamily="34" charset="-122"/>
                <a:ea typeface="微软雅黑" panose="020B0503020204020204" pitchFamily="34" charset="-122"/>
              </a:rPr>
              <a:t>清晰的生命期</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，可以被建模为状态、迁徙和事件的演化；</a:t>
            </a:r>
          </a:p>
          <a:p>
            <a:pPr marL="0">
              <a:lnSpc>
                <a:spcPct val="200000"/>
              </a:lnSpc>
              <a:buNone/>
            </a:pPr>
            <a:r>
              <a:rPr lang="en-US" altLang="zh-CN" sz="1400" b="1" kern="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⑶</a:t>
            </a:r>
            <a:r>
              <a:rPr lang="zh-CN" altLang="en-US" sz="1400" b="1" kern="0" dirty="0">
                <a:solidFill>
                  <a:srgbClr val="EA5514"/>
                </a:solidFill>
                <a:latin typeface="微软雅黑" panose="020B0503020204020204" pitchFamily="34" charset="-122"/>
                <a:ea typeface="微软雅黑" panose="020B0503020204020204" pitchFamily="34" charset="-122"/>
              </a:rPr>
              <a:t>当前行为</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和</a:t>
            </a:r>
            <a:r>
              <a:rPr lang="zh-CN" altLang="en-US" sz="1400" b="1" kern="0" dirty="0">
                <a:solidFill>
                  <a:srgbClr val="EA5514"/>
                </a:solidFill>
                <a:latin typeface="微软雅黑" panose="020B0503020204020204" pitchFamily="34" charset="-122"/>
                <a:ea typeface="微软雅黑" panose="020B0503020204020204" pitchFamily="34" charset="-122"/>
              </a:rPr>
              <a:t>过去行为</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存在着</a:t>
            </a:r>
            <a:r>
              <a:rPr lang="zh-CN" altLang="en-US" sz="1400" b="1" kern="0" dirty="0">
                <a:solidFill>
                  <a:srgbClr val="EA5514"/>
                </a:solidFill>
                <a:latin typeface="微软雅黑" panose="020B0503020204020204" pitchFamily="34" charset="-122"/>
                <a:ea typeface="微软雅黑" panose="020B0503020204020204" pitchFamily="34" charset="-122"/>
              </a:rPr>
              <a:t>依赖</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关系；</a:t>
            </a:r>
          </a:p>
          <a:p>
            <a:pPr marL="0">
              <a:lnSpc>
                <a:spcPct val="200000"/>
              </a:lnSpc>
              <a:buNone/>
            </a:pPr>
            <a:r>
              <a:rPr lang="en-US" altLang="zh-CN" sz="1400" b="1" kern="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⑷在对事件做出反应后，它又变回</a:t>
            </a:r>
            <a:r>
              <a:rPr lang="zh-CN" altLang="en-US" sz="1400" b="1" kern="0" dirty="0">
                <a:solidFill>
                  <a:srgbClr val="EA5514"/>
                </a:solidFill>
                <a:latin typeface="微软雅黑" panose="020B0503020204020204" pitchFamily="34" charset="-122"/>
                <a:ea typeface="微软雅黑" panose="020B0503020204020204" pitchFamily="34" charset="-122"/>
              </a:rPr>
              <a:t>空闲状态</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，等待下一个事件。</a:t>
            </a:r>
          </a:p>
        </p:txBody>
      </p:sp>
    </p:spTree>
    <p:extLst>
      <p:ext uri="{BB962C8B-B14F-4D97-AF65-F5344CB8AC3E}">
        <p14:creationId xmlns:p14="http://schemas.microsoft.com/office/powerpoint/2010/main" val="30157699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par>
                          <p:cTn id="43" fill="hold">
                            <p:stCondLst>
                              <p:cond delay="1500"/>
                            </p:stCondLst>
                            <p:childTnLst>
                              <p:par>
                                <p:cTn id="44" presetID="42" presetClass="entr" presetSubtype="0"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anim calcmode="lin" valueType="num">
                                      <p:cBhvr>
                                        <p:cTn id="47" dur="1000" fill="hold"/>
                                        <p:tgtEl>
                                          <p:spTgt spid="12"/>
                                        </p:tgtEl>
                                        <p:attrNameLst>
                                          <p:attrName>ppt_x</p:attrName>
                                        </p:attrNameLst>
                                      </p:cBhvr>
                                      <p:tavLst>
                                        <p:tav tm="0">
                                          <p:val>
                                            <p:strVal val="#ppt_x"/>
                                          </p:val>
                                        </p:tav>
                                        <p:tav tm="100000">
                                          <p:val>
                                            <p:strVal val="#ppt_x"/>
                                          </p:val>
                                        </p:tav>
                                      </p:tavLst>
                                    </p:anim>
                                    <p:anim calcmode="lin" valueType="num">
                                      <p:cBhvr>
                                        <p:cTn id="4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P spid="12"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04</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25758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状态机图</a:t>
            </a:r>
          </a:p>
        </p:txBody>
      </p:sp>
      <p:sp>
        <p:nvSpPr>
          <p:cNvPr id="11" name="文本框 10">
            <a:extLst>
              <a:ext uri="{FF2B5EF4-FFF2-40B4-BE49-F238E27FC236}">
                <a16:creationId xmlns:a16="http://schemas.microsoft.com/office/drawing/2014/main" id="{40EF8908-A752-4DCC-A225-0355F8F0E78A}"/>
              </a:ext>
            </a:extLst>
          </p:cNvPr>
          <p:cNvSpPr txBox="1"/>
          <p:nvPr/>
        </p:nvSpPr>
        <p:spPr>
          <a:xfrm>
            <a:off x="3419872" y="574091"/>
            <a:ext cx="2952774" cy="369332"/>
          </a:xfrm>
          <a:prstGeom prst="rect">
            <a:avLst/>
          </a:prstGeom>
          <a:noFill/>
        </p:spPr>
        <p:txBody>
          <a:bodyPr wrap="square">
            <a:spAutoFit/>
          </a:bodyPr>
          <a:lstStyle/>
          <a:p>
            <a:pPr algn="dist"/>
            <a:r>
              <a:rPr lang="zh-CN" altLang="en-US" sz="1800" b="1" kern="0" dirty="0">
                <a:solidFill>
                  <a:srgbClr val="EA5514"/>
                </a:solidFill>
                <a:latin typeface="微软雅黑" panose="020B0503020204020204" pitchFamily="34" charset="-122"/>
                <a:ea typeface="微软雅黑" panose="020B0503020204020204" pitchFamily="34" charset="-122"/>
              </a:rPr>
              <a:t>状态图的建模技术及应用</a:t>
            </a:r>
          </a:p>
        </p:txBody>
      </p:sp>
      <p:sp>
        <p:nvSpPr>
          <p:cNvPr id="12" name="Rectangle 3">
            <a:extLst>
              <a:ext uri="{FF2B5EF4-FFF2-40B4-BE49-F238E27FC236}">
                <a16:creationId xmlns:a16="http://schemas.microsoft.com/office/drawing/2014/main" id="{DC80D44F-3545-47FB-8DF6-E715E6D3A3BF}"/>
              </a:ext>
            </a:extLst>
          </p:cNvPr>
          <p:cNvSpPr txBox="1">
            <a:spLocks noChangeArrowheads="1"/>
          </p:cNvSpPr>
          <p:nvPr/>
        </p:nvSpPr>
        <p:spPr>
          <a:xfrm>
            <a:off x="767354" y="1130796"/>
            <a:ext cx="8126138" cy="309634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00000"/>
              </a:lnSpc>
              <a:buNone/>
            </a:pPr>
            <a:r>
              <a:rPr lang="zh-CN" altLang="en-US" sz="1200" b="1" kern="0" dirty="0">
                <a:solidFill>
                  <a:schemeClr val="tx1">
                    <a:lumMod val="75000"/>
                    <a:lumOff val="25000"/>
                  </a:schemeClr>
                </a:solidFill>
                <a:latin typeface="微软雅黑" panose="020B0503020204020204" pitchFamily="34" charset="-122"/>
                <a:ea typeface="微软雅黑" panose="020B0503020204020204" pitchFamily="34" charset="-122"/>
              </a:rPr>
              <a:t>使用状态图对系统反应型对象建模时，应遵循如下</a:t>
            </a:r>
            <a:r>
              <a:rPr lang="zh-CN" altLang="en-US" sz="1200" b="1" kern="0" dirty="0">
                <a:solidFill>
                  <a:srgbClr val="EA5514"/>
                </a:solidFill>
                <a:latin typeface="微软雅黑" panose="020B0503020204020204" pitchFamily="34" charset="-122"/>
                <a:ea typeface="微软雅黑" panose="020B0503020204020204" pitchFamily="34" charset="-122"/>
              </a:rPr>
              <a:t>策略</a:t>
            </a:r>
            <a:r>
              <a:rPr lang="zh-CN" altLang="en-US" sz="1200" b="1" kern="0" dirty="0">
                <a:solidFill>
                  <a:schemeClr val="tx1">
                    <a:lumMod val="75000"/>
                    <a:lumOff val="25000"/>
                  </a:schemeClr>
                </a:solidFill>
                <a:latin typeface="微软雅黑" panose="020B0503020204020204" pitchFamily="34" charset="-122"/>
                <a:ea typeface="微软雅黑" panose="020B0503020204020204" pitchFamily="34" charset="-122"/>
              </a:rPr>
              <a:t>：</a:t>
            </a:r>
          </a:p>
          <a:p>
            <a:pPr marL="0">
              <a:lnSpc>
                <a:spcPct val="100000"/>
              </a:lnSpc>
              <a:buNone/>
            </a:pPr>
            <a:r>
              <a:rPr lang="zh-CN" altLang="en-US" sz="1200" b="1" kern="0" dirty="0">
                <a:solidFill>
                  <a:schemeClr val="tx1">
                    <a:lumMod val="75000"/>
                    <a:lumOff val="25000"/>
                  </a:schemeClr>
                </a:solidFill>
                <a:latin typeface="微软雅黑" panose="020B0503020204020204" pitchFamily="34" charset="-122"/>
                <a:ea typeface="微软雅黑" panose="020B0503020204020204" pitchFamily="34" charset="-122"/>
              </a:rPr>
              <a:t>⑴选择状态机的语境（即建模对象），不管它是类、用例或是整个系统；</a:t>
            </a:r>
          </a:p>
          <a:p>
            <a:pPr marL="0">
              <a:lnSpc>
                <a:spcPct val="100000"/>
              </a:lnSpc>
              <a:buNone/>
            </a:pPr>
            <a:r>
              <a:rPr lang="zh-CN" altLang="en-US" sz="1200" b="1" kern="0" dirty="0">
                <a:solidFill>
                  <a:schemeClr val="tx1">
                    <a:lumMod val="75000"/>
                    <a:lumOff val="25000"/>
                  </a:schemeClr>
                </a:solidFill>
                <a:latin typeface="微软雅黑" panose="020B0503020204020204" pitchFamily="34" charset="-122"/>
                <a:ea typeface="微软雅黑" panose="020B0503020204020204" pitchFamily="34" charset="-122"/>
              </a:rPr>
              <a:t>⑵选择这个对象的初态和终态。为了指导模型的剩余部分，可能要分别地说明初态和终态的前置条件和后置条件；</a:t>
            </a:r>
          </a:p>
          <a:p>
            <a:pPr marL="0">
              <a:lnSpc>
                <a:spcPct val="100000"/>
              </a:lnSpc>
              <a:buNone/>
            </a:pPr>
            <a:r>
              <a:rPr lang="zh-CN" altLang="en-US" sz="1200" b="1" kern="0" dirty="0">
                <a:solidFill>
                  <a:schemeClr val="tx1">
                    <a:lumMod val="75000"/>
                    <a:lumOff val="25000"/>
                  </a:schemeClr>
                </a:solidFill>
                <a:latin typeface="微软雅黑" panose="020B0503020204020204" pitchFamily="34" charset="-122"/>
                <a:ea typeface="微软雅黑" panose="020B0503020204020204" pitchFamily="34" charset="-122"/>
              </a:rPr>
              <a:t>⑶考虑对象可能在其中存在一段时间的条件，以决定该对象所在的稳定状态。从这个对象的高层状态开始，然后考虑它的可能的子状态；</a:t>
            </a:r>
          </a:p>
          <a:p>
            <a:pPr marL="0">
              <a:lnSpc>
                <a:spcPct val="100000"/>
              </a:lnSpc>
              <a:buNone/>
            </a:pPr>
            <a:r>
              <a:rPr lang="zh-CN" altLang="en-US" sz="1200" b="1" kern="0" dirty="0">
                <a:solidFill>
                  <a:schemeClr val="tx1">
                    <a:lumMod val="75000"/>
                    <a:lumOff val="25000"/>
                  </a:schemeClr>
                </a:solidFill>
                <a:latin typeface="微软雅黑" panose="020B0503020204020204" pitchFamily="34" charset="-122"/>
                <a:ea typeface="微软雅黑" panose="020B0503020204020204" pitchFamily="34" charset="-122"/>
              </a:rPr>
              <a:t>⑷在对象的整个生命周期中，决定稳定状态的有意义的顺序；</a:t>
            </a:r>
          </a:p>
          <a:p>
            <a:pPr marL="0">
              <a:lnSpc>
                <a:spcPct val="100000"/>
              </a:lnSpc>
              <a:buNone/>
            </a:pPr>
            <a:r>
              <a:rPr lang="zh-CN" altLang="en-US" sz="1200" b="1" kern="0" dirty="0">
                <a:solidFill>
                  <a:schemeClr val="tx1">
                    <a:lumMod val="75000"/>
                    <a:lumOff val="25000"/>
                  </a:schemeClr>
                </a:solidFill>
                <a:latin typeface="微软雅黑" panose="020B0503020204020204" pitchFamily="34" charset="-122"/>
                <a:ea typeface="微软雅黑" panose="020B0503020204020204" pitchFamily="34" charset="-122"/>
              </a:rPr>
              <a:t>⑸决定可能触发从状态到状态的转换的事件。将这些事件建模为触发者，它触发从一个合法状态序列到另一个合法状态序列的转换；</a:t>
            </a:r>
          </a:p>
          <a:p>
            <a:pPr marL="0">
              <a:lnSpc>
                <a:spcPct val="100000"/>
              </a:lnSpc>
              <a:buNone/>
            </a:pPr>
            <a:r>
              <a:rPr lang="zh-CN" altLang="en-US" sz="1200" b="1" kern="0" dirty="0">
                <a:solidFill>
                  <a:schemeClr val="tx1">
                    <a:lumMod val="75000"/>
                    <a:lumOff val="25000"/>
                  </a:schemeClr>
                </a:solidFill>
                <a:latin typeface="微软雅黑" panose="020B0503020204020204" pitchFamily="34" charset="-122"/>
                <a:ea typeface="微软雅黑" panose="020B0503020204020204" pitchFamily="34" charset="-122"/>
              </a:rPr>
              <a:t>⑹把动作附加到这些转换上，并且附加到这些状态上；</a:t>
            </a:r>
          </a:p>
          <a:p>
            <a:pPr marL="0">
              <a:lnSpc>
                <a:spcPct val="100000"/>
              </a:lnSpc>
              <a:buNone/>
            </a:pPr>
            <a:r>
              <a:rPr lang="zh-CN" altLang="en-US" sz="1200" b="1" kern="0" dirty="0">
                <a:solidFill>
                  <a:schemeClr val="tx1">
                    <a:lumMod val="75000"/>
                    <a:lumOff val="25000"/>
                  </a:schemeClr>
                </a:solidFill>
                <a:latin typeface="微软雅黑" panose="020B0503020204020204" pitchFamily="34" charset="-122"/>
                <a:ea typeface="微软雅黑" panose="020B0503020204020204" pitchFamily="34" charset="-122"/>
              </a:rPr>
              <a:t>⑺考虑通过使用子状态、分支、汇合和历史状态，来简化状态图；</a:t>
            </a:r>
          </a:p>
          <a:p>
            <a:pPr marL="0">
              <a:lnSpc>
                <a:spcPct val="100000"/>
              </a:lnSpc>
              <a:buNone/>
            </a:pPr>
            <a:r>
              <a:rPr lang="zh-CN" altLang="en-US" sz="1200" b="1" kern="0" dirty="0">
                <a:solidFill>
                  <a:schemeClr val="tx1">
                    <a:lumMod val="75000"/>
                    <a:lumOff val="25000"/>
                  </a:schemeClr>
                </a:solidFill>
                <a:latin typeface="微软雅黑" panose="020B0503020204020204" pitchFamily="34" charset="-122"/>
                <a:ea typeface="微软雅黑" panose="020B0503020204020204" pitchFamily="34" charset="-122"/>
              </a:rPr>
              <a:t>⑻核实所有的状态都是在事件的某种组合下可达的；</a:t>
            </a:r>
          </a:p>
          <a:p>
            <a:pPr marL="0">
              <a:lnSpc>
                <a:spcPct val="100000"/>
              </a:lnSpc>
              <a:buNone/>
            </a:pPr>
            <a:r>
              <a:rPr lang="zh-CN" altLang="en-US" sz="1200" b="1" kern="0" dirty="0">
                <a:solidFill>
                  <a:schemeClr val="tx1">
                    <a:lumMod val="75000"/>
                    <a:lumOff val="25000"/>
                  </a:schemeClr>
                </a:solidFill>
                <a:latin typeface="微软雅黑" panose="020B0503020204020204" pitchFamily="34" charset="-122"/>
                <a:ea typeface="微软雅黑" panose="020B0503020204020204" pitchFamily="34" charset="-122"/>
              </a:rPr>
              <a:t>⑼核实不存在死角状态，即不存在那种不能转换出来的状态；</a:t>
            </a:r>
          </a:p>
          <a:p>
            <a:pPr marL="0">
              <a:lnSpc>
                <a:spcPct val="100000"/>
              </a:lnSpc>
              <a:buNone/>
            </a:pPr>
            <a:r>
              <a:rPr lang="zh-CN" altLang="en-US" sz="1200" b="1" kern="0" dirty="0">
                <a:solidFill>
                  <a:schemeClr val="tx1">
                    <a:lumMod val="75000"/>
                    <a:lumOff val="25000"/>
                  </a:schemeClr>
                </a:solidFill>
                <a:latin typeface="微软雅黑" panose="020B0503020204020204" pitchFamily="34" charset="-122"/>
                <a:ea typeface="微软雅黑" panose="020B0503020204020204" pitchFamily="34" charset="-122"/>
              </a:rPr>
              <a:t>⑽通过手工或通过使用工具跟踪状态机，核对所期望的事件序列以及它们的响应。 </a:t>
            </a:r>
          </a:p>
        </p:txBody>
      </p:sp>
    </p:spTree>
    <p:extLst>
      <p:ext uri="{BB962C8B-B14F-4D97-AF65-F5344CB8AC3E}">
        <p14:creationId xmlns:p14="http://schemas.microsoft.com/office/powerpoint/2010/main" val="13160389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par>
                          <p:cTn id="43" fill="hold">
                            <p:stCondLst>
                              <p:cond delay="1500"/>
                            </p:stCondLst>
                            <p:childTnLst>
                              <p:par>
                                <p:cTn id="44" presetID="42" presetClass="entr" presetSubtype="0"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anim calcmode="lin" valueType="num">
                                      <p:cBhvr>
                                        <p:cTn id="47" dur="1000" fill="hold"/>
                                        <p:tgtEl>
                                          <p:spTgt spid="12"/>
                                        </p:tgtEl>
                                        <p:attrNameLst>
                                          <p:attrName>ppt_x</p:attrName>
                                        </p:attrNameLst>
                                      </p:cBhvr>
                                      <p:tavLst>
                                        <p:tav tm="0">
                                          <p:val>
                                            <p:strVal val="#ppt_x"/>
                                          </p:val>
                                        </p:tav>
                                        <p:tav tm="100000">
                                          <p:val>
                                            <p:strVal val="#ppt_x"/>
                                          </p:val>
                                        </p:tav>
                                      </p:tavLst>
                                    </p:anim>
                                    <p:anim calcmode="lin" valueType="num">
                                      <p:cBhvr>
                                        <p:cTn id="4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P spid="12"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04</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25758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状态机图</a:t>
            </a:r>
          </a:p>
        </p:txBody>
      </p:sp>
      <p:sp>
        <p:nvSpPr>
          <p:cNvPr id="11" name="文本框 10">
            <a:extLst>
              <a:ext uri="{FF2B5EF4-FFF2-40B4-BE49-F238E27FC236}">
                <a16:creationId xmlns:a16="http://schemas.microsoft.com/office/drawing/2014/main" id="{40EF8908-A752-4DCC-A225-0355F8F0E78A}"/>
              </a:ext>
            </a:extLst>
          </p:cNvPr>
          <p:cNvSpPr txBox="1"/>
          <p:nvPr/>
        </p:nvSpPr>
        <p:spPr>
          <a:xfrm>
            <a:off x="3275856" y="659157"/>
            <a:ext cx="3312368" cy="369332"/>
          </a:xfrm>
          <a:prstGeom prst="rect">
            <a:avLst/>
          </a:prstGeom>
          <a:noFill/>
        </p:spPr>
        <p:txBody>
          <a:bodyPr wrap="square">
            <a:spAutoFit/>
          </a:bodyPr>
          <a:lstStyle/>
          <a:p>
            <a:pPr algn="dist"/>
            <a:r>
              <a:rPr lang="zh-CN" altLang="en-US" sz="1800" b="1" kern="0" dirty="0">
                <a:solidFill>
                  <a:srgbClr val="EA5514"/>
                </a:solidFill>
                <a:latin typeface="微软雅黑" panose="020B0503020204020204" pitchFamily="34" charset="-122"/>
                <a:ea typeface="微软雅黑" panose="020B0503020204020204" pitchFamily="34" charset="-122"/>
              </a:rPr>
              <a:t>例：拨打电话工作的行为建模 </a:t>
            </a:r>
          </a:p>
        </p:txBody>
      </p:sp>
      <p:sp>
        <p:nvSpPr>
          <p:cNvPr id="16" name="Rectangle 3">
            <a:extLst>
              <a:ext uri="{FF2B5EF4-FFF2-40B4-BE49-F238E27FC236}">
                <a16:creationId xmlns:a16="http://schemas.microsoft.com/office/drawing/2014/main" id="{1266A68F-DD8D-4807-BFF3-0D17243035B5}"/>
              </a:ext>
            </a:extLst>
          </p:cNvPr>
          <p:cNvSpPr txBox="1">
            <a:spLocks noChangeArrowheads="1"/>
          </p:cNvSpPr>
          <p:nvPr/>
        </p:nvSpPr>
        <p:spPr>
          <a:xfrm>
            <a:off x="4392557" y="1242396"/>
            <a:ext cx="4176464" cy="334478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50000"/>
              </a:lnSpc>
              <a:buNone/>
            </a:pPr>
            <a:r>
              <a:rPr lang="en-US" altLang="zh-CN" sz="1400" b="1" kern="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首先，确定主要的状态，在这里电话开机时，处于空闲状态，当用户拨号呼叫某人时，话机进入拨号状态。如果呼叫成功则电话接通，电话处于通话状态，如果呼叫不成功，拨号失败，这时话机重新回到空闲状态。话机在空闲状态被呼叫，进入响铃状态。如果用户摘机接听电话，话机处于通话状态。完成通话挂机后话机回到空闲状态。如果用户没有摘机则话机处于继续响铃状态。如果用户拒绝来电，话机回到空闲状态。因此，拨打电话的过程可以总结出</a:t>
            </a:r>
            <a:r>
              <a:rPr lang="en-US" altLang="zh-CN" sz="1400" b="1" kern="0" dirty="0">
                <a:solidFill>
                  <a:srgbClr val="EA5514"/>
                </a:solidFill>
                <a:latin typeface="微软雅黑" panose="020B0503020204020204" pitchFamily="34" charset="-122"/>
                <a:ea typeface="微软雅黑" panose="020B0503020204020204" pitchFamily="34" charset="-122"/>
              </a:rPr>
              <a:t>4</a:t>
            </a:r>
            <a:r>
              <a:rPr lang="zh-CN" altLang="en-US" sz="1400" b="1" kern="0" dirty="0">
                <a:solidFill>
                  <a:srgbClr val="EA5514"/>
                </a:solidFill>
                <a:latin typeface="微软雅黑" panose="020B0503020204020204" pitchFamily="34" charset="-122"/>
                <a:ea typeface="微软雅黑" panose="020B0503020204020204" pitchFamily="34" charset="-122"/>
              </a:rPr>
              <a:t>个状态</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，即空闲、拨号、通话和响铃。</a:t>
            </a:r>
          </a:p>
        </p:txBody>
      </p:sp>
      <p:pic>
        <p:nvPicPr>
          <p:cNvPr id="17" name="Picture 4">
            <a:extLst>
              <a:ext uri="{FF2B5EF4-FFF2-40B4-BE49-F238E27FC236}">
                <a16:creationId xmlns:a16="http://schemas.microsoft.com/office/drawing/2014/main" id="{90977F45-E5EA-4DEF-AD69-B644E71AA3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683568" y="1706860"/>
            <a:ext cx="3289506" cy="26318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131793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par>
                          <p:cTn id="43" fill="hold">
                            <p:stCondLst>
                              <p:cond delay="1500"/>
                            </p:stCondLst>
                            <p:childTnLst>
                              <p:par>
                                <p:cTn id="44" presetID="42" presetClass="entr" presetSubtype="0"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1000"/>
                                        <p:tgtEl>
                                          <p:spTgt spid="16"/>
                                        </p:tgtEl>
                                      </p:cBhvr>
                                    </p:animEffect>
                                    <p:anim calcmode="lin" valueType="num">
                                      <p:cBhvr>
                                        <p:cTn id="47" dur="1000" fill="hold"/>
                                        <p:tgtEl>
                                          <p:spTgt spid="16"/>
                                        </p:tgtEl>
                                        <p:attrNameLst>
                                          <p:attrName>ppt_x</p:attrName>
                                        </p:attrNameLst>
                                      </p:cBhvr>
                                      <p:tavLst>
                                        <p:tav tm="0">
                                          <p:val>
                                            <p:strVal val="#ppt_x"/>
                                          </p:val>
                                        </p:tav>
                                        <p:tav tm="100000">
                                          <p:val>
                                            <p:strVal val="#ppt_x"/>
                                          </p:val>
                                        </p:tav>
                                      </p:tavLst>
                                    </p:anim>
                                    <p:anim calcmode="lin" valueType="num">
                                      <p:cBhvr>
                                        <p:cTn id="48"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P spid="16"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3E75B847-A01F-4CD7-936C-CF8588C31443}"/>
              </a:ext>
            </a:extLst>
          </p:cNvPr>
          <p:cNvGrpSpPr/>
          <p:nvPr/>
        </p:nvGrpSpPr>
        <p:grpSpPr>
          <a:xfrm>
            <a:off x="3177" y="2082105"/>
            <a:ext cx="9144000" cy="1352947"/>
            <a:chOff x="-4282523" y="2186464"/>
            <a:chExt cx="9144000" cy="2729894"/>
          </a:xfrm>
        </p:grpSpPr>
        <p:sp>
          <p:nvSpPr>
            <p:cNvPr id="14" name="Rectangle 2" descr="psb">
              <a:extLst>
                <a:ext uri="{FF2B5EF4-FFF2-40B4-BE49-F238E27FC236}">
                  <a16:creationId xmlns:a16="http://schemas.microsoft.com/office/drawing/2014/main" id="{F1BAE5DD-81BA-4ABB-BC23-AEFF812104DC}"/>
                </a:ext>
              </a:extLst>
            </p:cNvPr>
            <p:cNvSpPr>
              <a:spLocks noChangeArrowheads="1"/>
            </p:cNvSpPr>
            <p:nvPr/>
          </p:nvSpPr>
          <p:spPr bwMode="auto">
            <a:xfrm>
              <a:off x="-4282523" y="2201733"/>
              <a:ext cx="9144000" cy="2714625"/>
            </a:xfrm>
            <a:prstGeom prst="rect">
              <a:avLst/>
            </a:prstGeom>
            <a:blipFill dpi="0" rotWithShape="1">
              <a:blip r:embed="rId2" cstate="print"/>
              <a:srcRect/>
              <a:stretch>
                <a:fillRect b="-125969"/>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Rectangle 3">
              <a:extLst>
                <a:ext uri="{FF2B5EF4-FFF2-40B4-BE49-F238E27FC236}">
                  <a16:creationId xmlns:a16="http://schemas.microsoft.com/office/drawing/2014/main" id="{1A97EA81-93FC-463C-875E-DA81F244288F}"/>
                </a:ext>
              </a:extLst>
            </p:cNvPr>
            <p:cNvSpPr>
              <a:spLocks noChangeArrowheads="1"/>
            </p:cNvSpPr>
            <p:nvPr/>
          </p:nvSpPr>
          <p:spPr bwMode="auto">
            <a:xfrm>
              <a:off x="-4282523" y="2186464"/>
              <a:ext cx="9144000" cy="2729894"/>
            </a:xfrm>
            <a:prstGeom prst="rect">
              <a:avLst/>
            </a:prstGeom>
            <a:solidFill>
              <a:srgbClr val="26313E">
                <a:alpha val="8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04</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25758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状态机图</a:t>
            </a:r>
          </a:p>
        </p:txBody>
      </p:sp>
      <p:sp>
        <p:nvSpPr>
          <p:cNvPr id="11" name="文本框 10">
            <a:extLst>
              <a:ext uri="{FF2B5EF4-FFF2-40B4-BE49-F238E27FC236}">
                <a16:creationId xmlns:a16="http://schemas.microsoft.com/office/drawing/2014/main" id="{40EF8908-A752-4DCC-A225-0355F8F0E78A}"/>
              </a:ext>
            </a:extLst>
          </p:cNvPr>
          <p:cNvSpPr txBox="1"/>
          <p:nvPr/>
        </p:nvSpPr>
        <p:spPr>
          <a:xfrm>
            <a:off x="3275856" y="659157"/>
            <a:ext cx="3312368" cy="369332"/>
          </a:xfrm>
          <a:prstGeom prst="rect">
            <a:avLst/>
          </a:prstGeom>
          <a:noFill/>
        </p:spPr>
        <p:txBody>
          <a:bodyPr wrap="square">
            <a:spAutoFit/>
          </a:bodyPr>
          <a:lstStyle/>
          <a:p>
            <a:pPr algn="dist"/>
            <a:r>
              <a:rPr lang="zh-CN" altLang="en-US" sz="1800" b="1" kern="0" dirty="0">
                <a:solidFill>
                  <a:srgbClr val="EA5514"/>
                </a:solidFill>
                <a:latin typeface="微软雅黑" panose="020B0503020204020204" pitchFamily="34" charset="-122"/>
                <a:ea typeface="微软雅黑" panose="020B0503020204020204" pitchFamily="34" charset="-122"/>
              </a:rPr>
              <a:t>例：拨打电话工作的行为建模 </a:t>
            </a:r>
          </a:p>
        </p:txBody>
      </p:sp>
      <p:pic>
        <p:nvPicPr>
          <p:cNvPr id="3" name="图片 2">
            <a:extLst>
              <a:ext uri="{FF2B5EF4-FFF2-40B4-BE49-F238E27FC236}">
                <a16:creationId xmlns:a16="http://schemas.microsoft.com/office/drawing/2014/main" id="{3E621380-C5AC-45BC-A161-A939EBEC7745}"/>
              </a:ext>
            </a:extLst>
          </p:cNvPr>
          <p:cNvPicPr>
            <a:picLocks noChangeAspect="1"/>
          </p:cNvPicPr>
          <p:nvPr/>
        </p:nvPicPr>
        <p:blipFill>
          <a:blip r:embed="rId3"/>
          <a:stretch>
            <a:fillRect/>
          </a:stretch>
        </p:blipFill>
        <p:spPr>
          <a:xfrm>
            <a:off x="1403648" y="1562844"/>
            <a:ext cx="6762750" cy="25050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764694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38227D2B-E5B9-44DA-B9BA-BBD9B8FFBAE3}"/>
              </a:ext>
            </a:extLst>
          </p:cNvPr>
          <p:cNvSpPr txBox="1"/>
          <p:nvPr/>
        </p:nvSpPr>
        <p:spPr>
          <a:xfrm>
            <a:off x="2699792" y="1638027"/>
            <a:ext cx="5410960" cy="2480294"/>
          </a:xfrm>
          <a:prstGeom prst="rect">
            <a:avLst/>
          </a:prstGeom>
          <a:noFill/>
        </p:spPr>
        <p:txBody>
          <a:bodyPr wrap="square">
            <a:spAutoFit/>
          </a:bodyPr>
          <a:lstStyle/>
          <a:p>
            <a:pPr>
              <a:lnSpc>
                <a:spcPct val="200000"/>
              </a:lnSpc>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Q1:</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一个对象的状态有五部分组成，</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以下哪个不是它所包含的内容（        ）</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200000"/>
              </a:lnSpc>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	A.</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名称</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		B.</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进入</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退出动作</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a:lnSpc>
                <a:spcPct val="200000"/>
              </a:lnSpc>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	C.</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内部转换</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	D.</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外部转换</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a:lnSpc>
                <a:spcPct val="200000"/>
              </a:lnSpc>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	E.</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子状态</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		F.</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延迟事件</a:t>
            </a:r>
            <a:endParaRPr lang="en-US" altLang="zh-CN" sz="1600" b="1" i="0" dirty="0">
              <a:solidFill>
                <a:schemeClr val="tx1">
                  <a:lumMod val="75000"/>
                  <a:lumOff val="25000"/>
                </a:schemeClr>
              </a:solidFill>
              <a:effectLst/>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6B7081AF-BF8E-492C-A166-610282BE507F}"/>
              </a:ext>
            </a:extLst>
          </p:cNvPr>
          <p:cNvSpPr txBox="1"/>
          <p:nvPr/>
        </p:nvSpPr>
        <p:spPr>
          <a:xfrm>
            <a:off x="3707904" y="2310012"/>
            <a:ext cx="470114" cy="369332"/>
          </a:xfrm>
          <a:prstGeom prst="rect">
            <a:avLst/>
          </a:prstGeom>
          <a:noFill/>
        </p:spPr>
        <p:txBody>
          <a:bodyPr wrap="square">
            <a:spAutoFit/>
          </a:bodyPr>
          <a:lstStyle/>
          <a:p>
            <a:r>
              <a:rPr lang="en-US" altLang="zh-CN" b="1" dirty="0">
                <a:solidFill>
                  <a:schemeClr val="accent6">
                    <a:lumMod val="75000"/>
                  </a:schemeClr>
                </a:solidFill>
                <a:latin typeface="微软雅黑" panose="020B0503020204020204" pitchFamily="34" charset="-122"/>
                <a:ea typeface="微软雅黑" panose="020B0503020204020204" pitchFamily="34" charset="-122"/>
              </a:rPr>
              <a:t>D</a:t>
            </a:r>
            <a:endParaRPr lang="zh-CN" altLang="en-US" b="1"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36CA687E-9020-4A8A-A0C2-B818E220788B}"/>
              </a:ext>
            </a:extLst>
          </p:cNvPr>
          <p:cNvSpPr txBox="1"/>
          <p:nvPr/>
        </p:nvSpPr>
        <p:spPr>
          <a:xfrm>
            <a:off x="4253144" y="792759"/>
            <a:ext cx="1152128" cy="461665"/>
          </a:xfrm>
          <a:prstGeom prst="rect">
            <a:avLst/>
          </a:prstGeom>
          <a:noFill/>
        </p:spPr>
        <p:txBody>
          <a:bodyPr wrap="square">
            <a:spAutoFit/>
          </a:bodyPr>
          <a:lstStyle/>
          <a:p>
            <a:pPr algn="dist"/>
            <a:r>
              <a:rPr lang="en-US" altLang="zh-CN" sz="2400" b="1" dirty="0">
                <a:solidFill>
                  <a:srgbClr val="EA5514"/>
                </a:solidFill>
                <a:latin typeface="微软雅黑" panose="020B0503020204020204" pitchFamily="34" charset="-122"/>
                <a:ea typeface="微软雅黑" panose="020B0503020204020204" pitchFamily="34" charset="-122"/>
              </a:rPr>
              <a:t>Q&amp;A</a:t>
            </a:r>
            <a:endParaRPr lang="zh-CN" altLang="en-US" sz="2400" b="1" i="0" dirty="0">
              <a:solidFill>
                <a:srgbClr val="EA5514"/>
              </a:solidFill>
              <a:effectLst/>
              <a:latin typeface="微软雅黑" panose="020B0503020204020204" pitchFamily="34" charset="-122"/>
              <a:ea typeface="微软雅黑" panose="020B0503020204020204" pitchFamily="34" charset="-122"/>
            </a:endParaRPr>
          </a:p>
        </p:txBody>
      </p:sp>
      <p:grpSp>
        <p:nvGrpSpPr>
          <p:cNvPr id="17" name="Group 21">
            <a:extLst>
              <a:ext uri="{FF2B5EF4-FFF2-40B4-BE49-F238E27FC236}">
                <a16:creationId xmlns:a16="http://schemas.microsoft.com/office/drawing/2014/main" id="{9B598151-432A-4F11-BDDB-1068B8458371}"/>
              </a:ext>
            </a:extLst>
          </p:cNvPr>
          <p:cNvGrpSpPr/>
          <p:nvPr/>
        </p:nvGrpSpPr>
        <p:grpSpPr bwMode="auto">
          <a:xfrm>
            <a:off x="772097" y="2005049"/>
            <a:ext cx="1196975" cy="1746250"/>
            <a:chOff x="0" y="0"/>
            <a:chExt cx="1335" cy="1947"/>
          </a:xfrm>
          <a:solidFill>
            <a:srgbClr val="EA5514"/>
          </a:solidFill>
        </p:grpSpPr>
        <p:sp>
          <p:nvSpPr>
            <p:cNvPr id="18" name="Freeform 22">
              <a:extLst>
                <a:ext uri="{FF2B5EF4-FFF2-40B4-BE49-F238E27FC236}">
                  <a16:creationId xmlns:a16="http://schemas.microsoft.com/office/drawing/2014/main" id="{69397144-167B-45B2-A2E4-1076FC3B67A8}"/>
                </a:ext>
              </a:extLst>
            </p:cNvPr>
            <p:cNvSpPr>
              <a:spLocks noEditPoints="1"/>
            </p:cNvSpPr>
            <p:nvPr/>
          </p:nvSpPr>
          <p:spPr bwMode="auto">
            <a:xfrm>
              <a:off x="0" y="0"/>
              <a:ext cx="1335" cy="1609"/>
            </a:xfrm>
            <a:custGeom>
              <a:avLst/>
              <a:gdLst>
                <a:gd name="T0" fmla="*/ 282 w 565"/>
                <a:gd name="T1" fmla="*/ 0 h 681"/>
                <a:gd name="T2" fmla="*/ 0 w 565"/>
                <a:gd name="T3" fmla="*/ 283 h 681"/>
                <a:gd name="T4" fmla="*/ 72 w 565"/>
                <a:gd name="T5" fmla="*/ 472 h 681"/>
                <a:gd name="T6" fmla="*/ 72 w 565"/>
                <a:gd name="T7" fmla="*/ 472 h 681"/>
                <a:gd name="T8" fmla="*/ 73 w 565"/>
                <a:gd name="T9" fmla="*/ 473 h 681"/>
                <a:gd name="T10" fmla="*/ 85 w 565"/>
                <a:gd name="T11" fmla="*/ 486 h 681"/>
                <a:gd name="T12" fmla="*/ 151 w 565"/>
                <a:gd name="T13" fmla="*/ 568 h 681"/>
                <a:gd name="T14" fmla="*/ 232 w 565"/>
                <a:gd name="T15" fmla="*/ 681 h 681"/>
                <a:gd name="T16" fmla="*/ 275 w 565"/>
                <a:gd name="T17" fmla="*/ 681 h 681"/>
                <a:gd name="T18" fmla="*/ 289 w 565"/>
                <a:gd name="T19" fmla="*/ 681 h 681"/>
                <a:gd name="T20" fmla="*/ 332 w 565"/>
                <a:gd name="T21" fmla="*/ 681 h 681"/>
                <a:gd name="T22" fmla="*/ 414 w 565"/>
                <a:gd name="T23" fmla="*/ 568 h 681"/>
                <a:gd name="T24" fmla="*/ 477 w 565"/>
                <a:gd name="T25" fmla="*/ 488 h 681"/>
                <a:gd name="T26" fmla="*/ 565 w 565"/>
                <a:gd name="T27" fmla="*/ 283 h 681"/>
                <a:gd name="T28" fmla="*/ 282 w 565"/>
                <a:gd name="T29" fmla="*/ 0 h 681"/>
                <a:gd name="T30" fmla="*/ 388 w 565"/>
                <a:gd name="T31" fmla="*/ 410 h 681"/>
                <a:gd name="T32" fmla="*/ 354 w 565"/>
                <a:gd name="T33" fmla="*/ 455 h 681"/>
                <a:gd name="T34" fmla="*/ 309 w 565"/>
                <a:gd name="T35" fmla="*/ 520 h 681"/>
                <a:gd name="T36" fmla="*/ 286 w 565"/>
                <a:gd name="T37" fmla="*/ 520 h 681"/>
                <a:gd name="T38" fmla="*/ 279 w 565"/>
                <a:gd name="T39" fmla="*/ 520 h 681"/>
                <a:gd name="T40" fmla="*/ 255 w 565"/>
                <a:gd name="T41" fmla="*/ 520 h 681"/>
                <a:gd name="T42" fmla="*/ 211 w 565"/>
                <a:gd name="T43" fmla="*/ 455 h 681"/>
                <a:gd name="T44" fmla="*/ 176 w 565"/>
                <a:gd name="T45" fmla="*/ 408 h 681"/>
                <a:gd name="T46" fmla="*/ 169 w 565"/>
                <a:gd name="T47" fmla="*/ 401 h 681"/>
                <a:gd name="T48" fmla="*/ 168 w 565"/>
                <a:gd name="T49" fmla="*/ 400 h 681"/>
                <a:gd name="T50" fmla="*/ 168 w 565"/>
                <a:gd name="T51" fmla="*/ 400 h 681"/>
                <a:gd name="T52" fmla="*/ 129 w 565"/>
                <a:gd name="T53" fmla="*/ 292 h 681"/>
                <a:gd name="T54" fmla="*/ 282 w 565"/>
                <a:gd name="T55" fmla="*/ 129 h 681"/>
                <a:gd name="T56" fmla="*/ 436 w 565"/>
                <a:gd name="T57" fmla="*/ 292 h 681"/>
                <a:gd name="T58" fmla="*/ 388 w 565"/>
                <a:gd name="T59" fmla="*/ 410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5" h="681">
                  <a:moveTo>
                    <a:pt x="282" y="0"/>
                  </a:moveTo>
                  <a:cubicBezTo>
                    <a:pt x="126" y="0"/>
                    <a:pt x="0" y="127"/>
                    <a:pt x="0" y="283"/>
                  </a:cubicBezTo>
                  <a:cubicBezTo>
                    <a:pt x="0" y="356"/>
                    <a:pt x="27" y="422"/>
                    <a:pt x="72" y="472"/>
                  </a:cubicBezTo>
                  <a:cubicBezTo>
                    <a:pt x="72" y="472"/>
                    <a:pt x="72" y="472"/>
                    <a:pt x="72" y="472"/>
                  </a:cubicBezTo>
                  <a:cubicBezTo>
                    <a:pt x="72" y="472"/>
                    <a:pt x="72" y="473"/>
                    <a:pt x="73" y="473"/>
                  </a:cubicBezTo>
                  <a:cubicBezTo>
                    <a:pt x="77" y="478"/>
                    <a:pt x="81" y="482"/>
                    <a:pt x="85" y="486"/>
                  </a:cubicBezTo>
                  <a:cubicBezTo>
                    <a:pt x="102" y="504"/>
                    <a:pt x="131" y="536"/>
                    <a:pt x="151" y="568"/>
                  </a:cubicBezTo>
                  <a:cubicBezTo>
                    <a:pt x="180" y="615"/>
                    <a:pt x="165" y="681"/>
                    <a:pt x="232" y="681"/>
                  </a:cubicBezTo>
                  <a:cubicBezTo>
                    <a:pt x="275" y="681"/>
                    <a:pt x="275" y="681"/>
                    <a:pt x="275" y="681"/>
                  </a:cubicBezTo>
                  <a:cubicBezTo>
                    <a:pt x="289" y="681"/>
                    <a:pt x="289" y="681"/>
                    <a:pt x="289" y="681"/>
                  </a:cubicBezTo>
                  <a:cubicBezTo>
                    <a:pt x="332" y="681"/>
                    <a:pt x="332" y="681"/>
                    <a:pt x="332" y="681"/>
                  </a:cubicBezTo>
                  <a:cubicBezTo>
                    <a:pt x="399" y="681"/>
                    <a:pt x="385" y="615"/>
                    <a:pt x="414" y="568"/>
                  </a:cubicBezTo>
                  <a:cubicBezTo>
                    <a:pt x="433" y="538"/>
                    <a:pt x="460" y="507"/>
                    <a:pt x="477" y="488"/>
                  </a:cubicBezTo>
                  <a:cubicBezTo>
                    <a:pt x="531" y="437"/>
                    <a:pt x="565" y="364"/>
                    <a:pt x="565" y="283"/>
                  </a:cubicBezTo>
                  <a:cubicBezTo>
                    <a:pt x="565" y="127"/>
                    <a:pt x="439" y="0"/>
                    <a:pt x="282" y="0"/>
                  </a:cubicBezTo>
                  <a:close/>
                  <a:moveTo>
                    <a:pt x="388" y="410"/>
                  </a:moveTo>
                  <a:cubicBezTo>
                    <a:pt x="379" y="420"/>
                    <a:pt x="364" y="438"/>
                    <a:pt x="354" y="455"/>
                  </a:cubicBezTo>
                  <a:cubicBezTo>
                    <a:pt x="338" y="482"/>
                    <a:pt x="346" y="520"/>
                    <a:pt x="309" y="520"/>
                  </a:cubicBezTo>
                  <a:cubicBezTo>
                    <a:pt x="286" y="520"/>
                    <a:pt x="286" y="520"/>
                    <a:pt x="286" y="520"/>
                  </a:cubicBezTo>
                  <a:cubicBezTo>
                    <a:pt x="279" y="520"/>
                    <a:pt x="279" y="520"/>
                    <a:pt x="279" y="520"/>
                  </a:cubicBezTo>
                  <a:cubicBezTo>
                    <a:pt x="255" y="520"/>
                    <a:pt x="255" y="520"/>
                    <a:pt x="255" y="520"/>
                  </a:cubicBezTo>
                  <a:cubicBezTo>
                    <a:pt x="219" y="520"/>
                    <a:pt x="227" y="482"/>
                    <a:pt x="211" y="455"/>
                  </a:cubicBezTo>
                  <a:cubicBezTo>
                    <a:pt x="201" y="437"/>
                    <a:pt x="185" y="419"/>
                    <a:pt x="176" y="408"/>
                  </a:cubicBezTo>
                  <a:cubicBezTo>
                    <a:pt x="173" y="406"/>
                    <a:pt x="171" y="403"/>
                    <a:pt x="169" y="401"/>
                  </a:cubicBezTo>
                  <a:cubicBezTo>
                    <a:pt x="169" y="401"/>
                    <a:pt x="168" y="400"/>
                    <a:pt x="168" y="400"/>
                  </a:cubicBezTo>
                  <a:cubicBezTo>
                    <a:pt x="168" y="400"/>
                    <a:pt x="168" y="400"/>
                    <a:pt x="168" y="400"/>
                  </a:cubicBezTo>
                  <a:cubicBezTo>
                    <a:pt x="144" y="371"/>
                    <a:pt x="129" y="333"/>
                    <a:pt x="129" y="292"/>
                  </a:cubicBezTo>
                  <a:cubicBezTo>
                    <a:pt x="129" y="202"/>
                    <a:pt x="198" y="129"/>
                    <a:pt x="282" y="129"/>
                  </a:cubicBezTo>
                  <a:cubicBezTo>
                    <a:pt x="367" y="129"/>
                    <a:pt x="436" y="202"/>
                    <a:pt x="436" y="292"/>
                  </a:cubicBezTo>
                  <a:cubicBezTo>
                    <a:pt x="436" y="338"/>
                    <a:pt x="417" y="380"/>
                    <a:pt x="388" y="4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 name="Freeform 23">
              <a:extLst>
                <a:ext uri="{FF2B5EF4-FFF2-40B4-BE49-F238E27FC236}">
                  <a16:creationId xmlns:a16="http://schemas.microsoft.com/office/drawing/2014/main" id="{F08EC470-5713-4285-BCB6-513C44D61D5B}"/>
                </a:ext>
              </a:extLst>
            </p:cNvPr>
            <p:cNvSpPr/>
            <p:nvPr/>
          </p:nvSpPr>
          <p:spPr bwMode="auto">
            <a:xfrm>
              <a:off x="442" y="1621"/>
              <a:ext cx="449" cy="108"/>
            </a:xfrm>
            <a:custGeom>
              <a:avLst/>
              <a:gdLst>
                <a:gd name="T0" fmla="*/ 168 w 190"/>
                <a:gd name="T1" fmla="*/ 0 h 46"/>
                <a:gd name="T2" fmla="*/ 20 w 190"/>
                <a:gd name="T3" fmla="*/ 0 h 46"/>
                <a:gd name="T4" fmla="*/ 0 w 190"/>
                <a:gd name="T5" fmla="*/ 23 h 46"/>
                <a:gd name="T6" fmla="*/ 0 w 190"/>
                <a:gd name="T7" fmla="*/ 24 h 46"/>
                <a:gd name="T8" fmla="*/ 20 w 190"/>
                <a:gd name="T9" fmla="*/ 46 h 46"/>
                <a:gd name="T10" fmla="*/ 168 w 190"/>
                <a:gd name="T11" fmla="*/ 46 h 46"/>
                <a:gd name="T12" fmla="*/ 190 w 190"/>
                <a:gd name="T13" fmla="*/ 24 h 46"/>
                <a:gd name="T14" fmla="*/ 190 w 190"/>
                <a:gd name="T15" fmla="*/ 23 h 46"/>
                <a:gd name="T16" fmla="*/ 168 w 190"/>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 h="46">
                  <a:moveTo>
                    <a:pt x="168" y="0"/>
                  </a:moveTo>
                  <a:cubicBezTo>
                    <a:pt x="20" y="0"/>
                    <a:pt x="20" y="0"/>
                    <a:pt x="20" y="0"/>
                  </a:cubicBezTo>
                  <a:cubicBezTo>
                    <a:pt x="9" y="0"/>
                    <a:pt x="0" y="12"/>
                    <a:pt x="0" y="23"/>
                  </a:cubicBezTo>
                  <a:cubicBezTo>
                    <a:pt x="0" y="24"/>
                    <a:pt x="0" y="24"/>
                    <a:pt x="0" y="24"/>
                  </a:cubicBezTo>
                  <a:cubicBezTo>
                    <a:pt x="0" y="35"/>
                    <a:pt x="9" y="46"/>
                    <a:pt x="20" y="46"/>
                  </a:cubicBezTo>
                  <a:cubicBezTo>
                    <a:pt x="168" y="46"/>
                    <a:pt x="168" y="46"/>
                    <a:pt x="168" y="46"/>
                  </a:cubicBezTo>
                  <a:cubicBezTo>
                    <a:pt x="180" y="46"/>
                    <a:pt x="190" y="35"/>
                    <a:pt x="190" y="24"/>
                  </a:cubicBezTo>
                  <a:cubicBezTo>
                    <a:pt x="190" y="23"/>
                    <a:pt x="190" y="23"/>
                    <a:pt x="190" y="23"/>
                  </a:cubicBezTo>
                  <a:cubicBezTo>
                    <a:pt x="190" y="12"/>
                    <a:pt x="180" y="0"/>
                    <a:pt x="16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 name="Freeform 24">
              <a:extLst>
                <a:ext uri="{FF2B5EF4-FFF2-40B4-BE49-F238E27FC236}">
                  <a16:creationId xmlns:a16="http://schemas.microsoft.com/office/drawing/2014/main" id="{C0352676-BD8E-4675-92E2-B8D388EAD683}"/>
                </a:ext>
              </a:extLst>
            </p:cNvPr>
            <p:cNvSpPr/>
            <p:nvPr/>
          </p:nvSpPr>
          <p:spPr bwMode="auto">
            <a:xfrm>
              <a:off x="442" y="1748"/>
              <a:ext cx="449" cy="199"/>
            </a:xfrm>
            <a:custGeom>
              <a:avLst/>
              <a:gdLst>
                <a:gd name="T0" fmla="*/ 168 w 190"/>
                <a:gd name="T1" fmla="*/ 0 h 84"/>
                <a:gd name="T2" fmla="*/ 20 w 190"/>
                <a:gd name="T3" fmla="*/ 0 h 84"/>
                <a:gd name="T4" fmla="*/ 0 w 190"/>
                <a:gd name="T5" fmla="*/ 22 h 84"/>
                <a:gd name="T6" fmla="*/ 0 w 190"/>
                <a:gd name="T7" fmla="*/ 22 h 84"/>
                <a:gd name="T8" fmla="*/ 20 w 190"/>
                <a:gd name="T9" fmla="*/ 41 h 84"/>
                <a:gd name="T10" fmla="*/ 48 w 190"/>
                <a:gd name="T11" fmla="*/ 41 h 84"/>
                <a:gd name="T12" fmla="*/ 48 w 190"/>
                <a:gd name="T13" fmla="*/ 46 h 84"/>
                <a:gd name="T14" fmla="*/ 95 w 190"/>
                <a:gd name="T15" fmla="*/ 84 h 84"/>
                <a:gd name="T16" fmla="*/ 141 w 190"/>
                <a:gd name="T17" fmla="*/ 46 h 84"/>
                <a:gd name="T18" fmla="*/ 141 w 190"/>
                <a:gd name="T19" fmla="*/ 41 h 84"/>
                <a:gd name="T20" fmla="*/ 168 w 190"/>
                <a:gd name="T21" fmla="*/ 41 h 84"/>
                <a:gd name="T22" fmla="*/ 190 w 190"/>
                <a:gd name="T23" fmla="*/ 22 h 84"/>
                <a:gd name="T24" fmla="*/ 190 w 190"/>
                <a:gd name="T25" fmla="*/ 22 h 84"/>
                <a:gd name="T26" fmla="*/ 168 w 190"/>
                <a:gd name="T2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0" h="84">
                  <a:moveTo>
                    <a:pt x="168" y="0"/>
                  </a:moveTo>
                  <a:cubicBezTo>
                    <a:pt x="20" y="0"/>
                    <a:pt x="20" y="0"/>
                    <a:pt x="20" y="0"/>
                  </a:cubicBezTo>
                  <a:cubicBezTo>
                    <a:pt x="9" y="0"/>
                    <a:pt x="0" y="11"/>
                    <a:pt x="0" y="22"/>
                  </a:cubicBezTo>
                  <a:cubicBezTo>
                    <a:pt x="0" y="22"/>
                    <a:pt x="0" y="22"/>
                    <a:pt x="0" y="22"/>
                  </a:cubicBezTo>
                  <a:cubicBezTo>
                    <a:pt x="0" y="33"/>
                    <a:pt x="9" y="41"/>
                    <a:pt x="20" y="41"/>
                  </a:cubicBezTo>
                  <a:cubicBezTo>
                    <a:pt x="48" y="41"/>
                    <a:pt x="48" y="41"/>
                    <a:pt x="48" y="41"/>
                  </a:cubicBezTo>
                  <a:cubicBezTo>
                    <a:pt x="48" y="43"/>
                    <a:pt x="48" y="44"/>
                    <a:pt x="48" y="46"/>
                  </a:cubicBezTo>
                  <a:cubicBezTo>
                    <a:pt x="48" y="67"/>
                    <a:pt x="69" y="84"/>
                    <a:pt x="95" y="84"/>
                  </a:cubicBezTo>
                  <a:cubicBezTo>
                    <a:pt x="120" y="84"/>
                    <a:pt x="141" y="67"/>
                    <a:pt x="141" y="46"/>
                  </a:cubicBezTo>
                  <a:cubicBezTo>
                    <a:pt x="141" y="44"/>
                    <a:pt x="141" y="43"/>
                    <a:pt x="141" y="41"/>
                  </a:cubicBezTo>
                  <a:cubicBezTo>
                    <a:pt x="168" y="41"/>
                    <a:pt x="168" y="41"/>
                    <a:pt x="168" y="41"/>
                  </a:cubicBezTo>
                  <a:cubicBezTo>
                    <a:pt x="180" y="41"/>
                    <a:pt x="190" y="33"/>
                    <a:pt x="190" y="22"/>
                  </a:cubicBezTo>
                  <a:cubicBezTo>
                    <a:pt x="190" y="22"/>
                    <a:pt x="190" y="22"/>
                    <a:pt x="190" y="22"/>
                  </a:cubicBezTo>
                  <a:cubicBezTo>
                    <a:pt x="190" y="11"/>
                    <a:pt x="180" y="0"/>
                    <a:pt x="16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 name="Freeform 25">
              <a:extLst>
                <a:ext uri="{FF2B5EF4-FFF2-40B4-BE49-F238E27FC236}">
                  <a16:creationId xmlns:a16="http://schemas.microsoft.com/office/drawing/2014/main" id="{62BA2AED-34FD-489F-92DA-546F0F90602D}"/>
                </a:ext>
              </a:extLst>
            </p:cNvPr>
            <p:cNvSpPr>
              <a:spLocks noEditPoints="1"/>
            </p:cNvSpPr>
            <p:nvPr/>
          </p:nvSpPr>
          <p:spPr bwMode="auto">
            <a:xfrm>
              <a:off x="560" y="605"/>
              <a:ext cx="215" cy="276"/>
            </a:xfrm>
            <a:custGeom>
              <a:avLst/>
              <a:gdLst>
                <a:gd name="T0" fmla="*/ 88 w 91"/>
                <a:gd name="T1" fmla="*/ 0 h 117"/>
                <a:gd name="T2" fmla="*/ 3 w 91"/>
                <a:gd name="T3" fmla="*/ 0 h 117"/>
                <a:gd name="T4" fmla="*/ 0 w 91"/>
                <a:gd name="T5" fmla="*/ 3 h 117"/>
                <a:gd name="T6" fmla="*/ 0 w 91"/>
                <a:gd name="T7" fmla="*/ 114 h 117"/>
                <a:gd name="T8" fmla="*/ 3 w 91"/>
                <a:gd name="T9" fmla="*/ 116 h 117"/>
                <a:gd name="T10" fmla="*/ 43 w 91"/>
                <a:gd name="T11" fmla="*/ 92 h 117"/>
                <a:gd name="T12" fmla="*/ 48 w 91"/>
                <a:gd name="T13" fmla="*/ 92 h 117"/>
                <a:gd name="T14" fmla="*/ 88 w 91"/>
                <a:gd name="T15" fmla="*/ 116 h 117"/>
                <a:gd name="T16" fmla="*/ 91 w 91"/>
                <a:gd name="T17" fmla="*/ 114 h 117"/>
                <a:gd name="T18" fmla="*/ 91 w 91"/>
                <a:gd name="T19" fmla="*/ 3 h 117"/>
                <a:gd name="T20" fmla="*/ 88 w 91"/>
                <a:gd name="T21" fmla="*/ 0 h 117"/>
                <a:gd name="T22" fmla="*/ 65 w 91"/>
                <a:gd name="T23" fmla="*/ 49 h 117"/>
                <a:gd name="T24" fmla="*/ 62 w 91"/>
                <a:gd name="T25" fmla="*/ 53 h 117"/>
                <a:gd name="T26" fmla="*/ 50 w 91"/>
                <a:gd name="T27" fmla="*/ 53 h 117"/>
                <a:gd name="T28" fmla="*/ 50 w 91"/>
                <a:gd name="T29" fmla="*/ 64 h 117"/>
                <a:gd name="T30" fmla="*/ 47 w 91"/>
                <a:gd name="T31" fmla="*/ 67 h 117"/>
                <a:gd name="T32" fmla="*/ 44 w 91"/>
                <a:gd name="T33" fmla="*/ 67 h 117"/>
                <a:gd name="T34" fmla="*/ 41 w 91"/>
                <a:gd name="T35" fmla="*/ 64 h 117"/>
                <a:gd name="T36" fmla="*/ 41 w 91"/>
                <a:gd name="T37" fmla="*/ 53 h 117"/>
                <a:gd name="T38" fmla="*/ 29 w 91"/>
                <a:gd name="T39" fmla="*/ 53 h 117"/>
                <a:gd name="T40" fmla="*/ 26 w 91"/>
                <a:gd name="T41" fmla="*/ 49 h 117"/>
                <a:gd name="T42" fmla="*/ 26 w 91"/>
                <a:gd name="T43" fmla="*/ 46 h 117"/>
                <a:gd name="T44" fmla="*/ 29 w 91"/>
                <a:gd name="T45" fmla="*/ 43 h 117"/>
                <a:gd name="T46" fmla="*/ 41 w 91"/>
                <a:gd name="T47" fmla="*/ 43 h 117"/>
                <a:gd name="T48" fmla="*/ 41 w 91"/>
                <a:gd name="T49" fmla="*/ 31 h 117"/>
                <a:gd name="T50" fmla="*/ 44 w 91"/>
                <a:gd name="T51" fmla="*/ 28 h 117"/>
                <a:gd name="T52" fmla="*/ 47 w 91"/>
                <a:gd name="T53" fmla="*/ 28 h 117"/>
                <a:gd name="T54" fmla="*/ 50 w 91"/>
                <a:gd name="T55" fmla="*/ 31 h 117"/>
                <a:gd name="T56" fmla="*/ 50 w 91"/>
                <a:gd name="T57" fmla="*/ 43 h 117"/>
                <a:gd name="T58" fmla="*/ 62 w 91"/>
                <a:gd name="T59" fmla="*/ 43 h 117"/>
                <a:gd name="T60" fmla="*/ 65 w 91"/>
                <a:gd name="T61" fmla="*/ 46 h 117"/>
                <a:gd name="T62" fmla="*/ 65 w 91"/>
                <a:gd name="T63" fmla="*/ 49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1" h="117">
                  <a:moveTo>
                    <a:pt x="88" y="0"/>
                  </a:moveTo>
                  <a:cubicBezTo>
                    <a:pt x="3" y="0"/>
                    <a:pt x="3" y="0"/>
                    <a:pt x="3" y="0"/>
                  </a:cubicBezTo>
                  <a:cubicBezTo>
                    <a:pt x="1" y="0"/>
                    <a:pt x="0" y="1"/>
                    <a:pt x="0" y="3"/>
                  </a:cubicBezTo>
                  <a:cubicBezTo>
                    <a:pt x="0" y="114"/>
                    <a:pt x="0" y="114"/>
                    <a:pt x="0" y="114"/>
                  </a:cubicBezTo>
                  <a:cubicBezTo>
                    <a:pt x="0" y="116"/>
                    <a:pt x="1" y="117"/>
                    <a:pt x="3" y="116"/>
                  </a:cubicBezTo>
                  <a:cubicBezTo>
                    <a:pt x="43" y="92"/>
                    <a:pt x="43" y="92"/>
                    <a:pt x="43" y="92"/>
                  </a:cubicBezTo>
                  <a:cubicBezTo>
                    <a:pt x="44" y="91"/>
                    <a:pt x="47" y="91"/>
                    <a:pt x="48" y="92"/>
                  </a:cubicBezTo>
                  <a:cubicBezTo>
                    <a:pt x="88" y="116"/>
                    <a:pt x="88" y="116"/>
                    <a:pt x="88" y="116"/>
                  </a:cubicBezTo>
                  <a:cubicBezTo>
                    <a:pt x="90" y="117"/>
                    <a:pt x="91" y="116"/>
                    <a:pt x="91" y="114"/>
                  </a:cubicBezTo>
                  <a:cubicBezTo>
                    <a:pt x="91" y="3"/>
                    <a:pt x="91" y="3"/>
                    <a:pt x="91" y="3"/>
                  </a:cubicBezTo>
                  <a:cubicBezTo>
                    <a:pt x="91" y="1"/>
                    <a:pt x="89" y="0"/>
                    <a:pt x="88" y="0"/>
                  </a:cubicBezTo>
                  <a:close/>
                  <a:moveTo>
                    <a:pt x="65" y="49"/>
                  </a:moveTo>
                  <a:cubicBezTo>
                    <a:pt x="65" y="51"/>
                    <a:pt x="64" y="53"/>
                    <a:pt x="62" y="53"/>
                  </a:cubicBezTo>
                  <a:cubicBezTo>
                    <a:pt x="50" y="53"/>
                    <a:pt x="50" y="53"/>
                    <a:pt x="50" y="53"/>
                  </a:cubicBezTo>
                  <a:cubicBezTo>
                    <a:pt x="50" y="64"/>
                    <a:pt x="50" y="64"/>
                    <a:pt x="50" y="64"/>
                  </a:cubicBezTo>
                  <a:cubicBezTo>
                    <a:pt x="50" y="66"/>
                    <a:pt x="49" y="67"/>
                    <a:pt x="47" y="67"/>
                  </a:cubicBezTo>
                  <a:cubicBezTo>
                    <a:pt x="44" y="67"/>
                    <a:pt x="44" y="67"/>
                    <a:pt x="44" y="67"/>
                  </a:cubicBezTo>
                  <a:cubicBezTo>
                    <a:pt x="42" y="67"/>
                    <a:pt x="41" y="66"/>
                    <a:pt x="41" y="64"/>
                  </a:cubicBezTo>
                  <a:cubicBezTo>
                    <a:pt x="41" y="53"/>
                    <a:pt x="41" y="53"/>
                    <a:pt x="41" y="53"/>
                  </a:cubicBezTo>
                  <a:cubicBezTo>
                    <a:pt x="29" y="53"/>
                    <a:pt x="29" y="53"/>
                    <a:pt x="29" y="53"/>
                  </a:cubicBezTo>
                  <a:cubicBezTo>
                    <a:pt x="27" y="53"/>
                    <a:pt x="26" y="51"/>
                    <a:pt x="26" y="49"/>
                  </a:cubicBezTo>
                  <a:cubicBezTo>
                    <a:pt x="26" y="46"/>
                    <a:pt x="26" y="46"/>
                    <a:pt x="26" y="46"/>
                  </a:cubicBezTo>
                  <a:cubicBezTo>
                    <a:pt x="26" y="44"/>
                    <a:pt x="27" y="43"/>
                    <a:pt x="29" y="43"/>
                  </a:cubicBezTo>
                  <a:cubicBezTo>
                    <a:pt x="41" y="43"/>
                    <a:pt x="41" y="43"/>
                    <a:pt x="41" y="43"/>
                  </a:cubicBezTo>
                  <a:cubicBezTo>
                    <a:pt x="41" y="31"/>
                    <a:pt x="41" y="31"/>
                    <a:pt x="41" y="31"/>
                  </a:cubicBezTo>
                  <a:cubicBezTo>
                    <a:pt x="41" y="29"/>
                    <a:pt x="42" y="28"/>
                    <a:pt x="44" y="28"/>
                  </a:cubicBezTo>
                  <a:cubicBezTo>
                    <a:pt x="47" y="28"/>
                    <a:pt x="47" y="28"/>
                    <a:pt x="47" y="28"/>
                  </a:cubicBezTo>
                  <a:cubicBezTo>
                    <a:pt x="49" y="28"/>
                    <a:pt x="50" y="29"/>
                    <a:pt x="50" y="31"/>
                  </a:cubicBezTo>
                  <a:cubicBezTo>
                    <a:pt x="50" y="43"/>
                    <a:pt x="50" y="43"/>
                    <a:pt x="50" y="43"/>
                  </a:cubicBezTo>
                  <a:cubicBezTo>
                    <a:pt x="62" y="43"/>
                    <a:pt x="62" y="43"/>
                    <a:pt x="62" y="43"/>
                  </a:cubicBezTo>
                  <a:cubicBezTo>
                    <a:pt x="64" y="43"/>
                    <a:pt x="65" y="44"/>
                    <a:pt x="65" y="46"/>
                  </a:cubicBezTo>
                  <a:lnTo>
                    <a:pt x="65"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2" name="Freeform 26">
              <a:extLst>
                <a:ext uri="{FF2B5EF4-FFF2-40B4-BE49-F238E27FC236}">
                  <a16:creationId xmlns:a16="http://schemas.microsoft.com/office/drawing/2014/main" id="{43F1E74F-ECDD-4AA9-904E-D802C6DA2833}"/>
                </a:ext>
              </a:extLst>
            </p:cNvPr>
            <p:cNvSpPr/>
            <p:nvPr/>
          </p:nvSpPr>
          <p:spPr bwMode="auto">
            <a:xfrm>
              <a:off x="621" y="543"/>
              <a:ext cx="215" cy="279"/>
            </a:xfrm>
            <a:custGeom>
              <a:avLst/>
              <a:gdLst>
                <a:gd name="T0" fmla="*/ 87 w 91"/>
                <a:gd name="T1" fmla="*/ 0 h 118"/>
                <a:gd name="T2" fmla="*/ 91 w 91"/>
                <a:gd name="T3" fmla="*/ 3 h 118"/>
                <a:gd name="T4" fmla="*/ 91 w 91"/>
                <a:gd name="T5" fmla="*/ 115 h 118"/>
                <a:gd name="T6" fmla="*/ 88 w 91"/>
                <a:gd name="T7" fmla="*/ 117 h 118"/>
                <a:gd name="T8" fmla="*/ 77 w 91"/>
                <a:gd name="T9" fmla="*/ 109 h 118"/>
                <a:gd name="T10" fmla="*/ 75 w 91"/>
                <a:gd name="T11" fmla="*/ 104 h 118"/>
                <a:gd name="T12" fmla="*/ 75 w 91"/>
                <a:gd name="T13" fmla="*/ 19 h 118"/>
                <a:gd name="T14" fmla="*/ 71 w 91"/>
                <a:gd name="T15" fmla="*/ 16 h 118"/>
                <a:gd name="T16" fmla="*/ 3 w 91"/>
                <a:gd name="T17" fmla="*/ 16 h 118"/>
                <a:gd name="T18" fmla="*/ 0 w 91"/>
                <a:gd name="T19" fmla="*/ 13 h 118"/>
                <a:gd name="T20" fmla="*/ 0 w 91"/>
                <a:gd name="T21" fmla="*/ 3 h 118"/>
                <a:gd name="T22" fmla="*/ 3 w 91"/>
                <a:gd name="T23" fmla="*/ 0 h 118"/>
                <a:gd name="T24" fmla="*/ 87 w 91"/>
                <a:gd name="T2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18">
                  <a:moveTo>
                    <a:pt x="87" y="0"/>
                  </a:moveTo>
                  <a:cubicBezTo>
                    <a:pt x="89" y="0"/>
                    <a:pt x="91" y="2"/>
                    <a:pt x="91" y="3"/>
                  </a:cubicBezTo>
                  <a:cubicBezTo>
                    <a:pt x="91" y="115"/>
                    <a:pt x="91" y="115"/>
                    <a:pt x="91" y="115"/>
                  </a:cubicBezTo>
                  <a:cubicBezTo>
                    <a:pt x="91" y="117"/>
                    <a:pt x="89" y="118"/>
                    <a:pt x="88" y="117"/>
                  </a:cubicBezTo>
                  <a:cubicBezTo>
                    <a:pt x="77" y="109"/>
                    <a:pt x="77" y="109"/>
                    <a:pt x="77" y="109"/>
                  </a:cubicBezTo>
                  <a:cubicBezTo>
                    <a:pt x="76" y="108"/>
                    <a:pt x="75" y="106"/>
                    <a:pt x="75" y="104"/>
                  </a:cubicBezTo>
                  <a:cubicBezTo>
                    <a:pt x="75" y="19"/>
                    <a:pt x="75" y="19"/>
                    <a:pt x="75" y="19"/>
                  </a:cubicBezTo>
                  <a:cubicBezTo>
                    <a:pt x="75" y="18"/>
                    <a:pt x="73" y="16"/>
                    <a:pt x="71" y="16"/>
                  </a:cubicBezTo>
                  <a:cubicBezTo>
                    <a:pt x="3" y="16"/>
                    <a:pt x="3" y="16"/>
                    <a:pt x="3" y="16"/>
                  </a:cubicBezTo>
                  <a:cubicBezTo>
                    <a:pt x="1" y="16"/>
                    <a:pt x="0" y="15"/>
                    <a:pt x="0" y="13"/>
                  </a:cubicBezTo>
                  <a:cubicBezTo>
                    <a:pt x="0" y="3"/>
                    <a:pt x="0" y="3"/>
                    <a:pt x="0" y="3"/>
                  </a:cubicBezTo>
                  <a:cubicBezTo>
                    <a:pt x="0" y="2"/>
                    <a:pt x="1" y="0"/>
                    <a:pt x="3" y="0"/>
                  </a:cubicBezTo>
                  <a:lnTo>
                    <a:pt x="8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9" name="Oval 6">
            <a:extLst>
              <a:ext uri="{FF2B5EF4-FFF2-40B4-BE49-F238E27FC236}">
                <a16:creationId xmlns:a16="http://schemas.microsoft.com/office/drawing/2014/main" id="{4DAA3BF1-A94F-4F5A-AD9A-A5327CE37855}"/>
              </a:ext>
            </a:extLst>
          </p:cNvPr>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30" name="Oval 3">
            <a:extLst>
              <a:ext uri="{FF2B5EF4-FFF2-40B4-BE49-F238E27FC236}">
                <a16:creationId xmlns:a16="http://schemas.microsoft.com/office/drawing/2014/main" id="{77A605E1-758E-4611-AE52-3F23C0864AF6}"/>
              </a:ext>
            </a:extLst>
          </p:cNvPr>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31" name="Oval 4">
            <a:extLst>
              <a:ext uri="{FF2B5EF4-FFF2-40B4-BE49-F238E27FC236}">
                <a16:creationId xmlns:a16="http://schemas.microsoft.com/office/drawing/2014/main" id="{0A2C7425-366A-42F9-9FB3-8C2384109DDF}"/>
              </a:ext>
            </a:extLst>
          </p:cNvPr>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32" name="Oval 5">
            <a:extLst>
              <a:ext uri="{FF2B5EF4-FFF2-40B4-BE49-F238E27FC236}">
                <a16:creationId xmlns:a16="http://schemas.microsoft.com/office/drawing/2014/main" id="{1CBAA951-2C6D-4E18-94BD-CBAA162D7811}"/>
              </a:ext>
            </a:extLst>
          </p:cNvPr>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33" name="Rectangle 39">
            <a:extLst>
              <a:ext uri="{FF2B5EF4-FFF2-40B4-BE49-F238E27FC236}">
                <a16:creationId xmlns:a16="http://schemas.microsoft.com/office/drawing/2014/main" id="{ABF03F06-5AA5-40B8-8974-A4C10A5F6105}"/>
              </a:ext>
            </a:extLst>
          </p:cNvPr>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04</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34" name="Rectangle 39">
            <a:extLst>
              <a:ext uri="{FF2B5EF4-FFF2-40B4-BE49-F238E27FC236}">
                <a16:creationId xmlns:a16="http://schemas.microsoft.com/office/drawing/2014/main" id="{31F06C48-494E-45DC-A307-25B7BF6D537A}"/>
              </a:ext>
            </a:extLst>
          </p:cNvPr>
          <p:cNvSpPr>
            <a:spLocks noChangeArrowheads="1"/>
          </p:cNvSpPr>
          <p:nvPr/>
        </p:nvSpPr>
        <p:spPr bwMode="auto">
          <a:xfrm>
            <a:off x="915988" y="338497"/>
            <a:ext cx="25758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状态机图</a:t>
            </a:r>
          </a:p>
        </p:txBody>
      </p:sp>
    </p:spTree>
    <p:extLst>
      <p:ext uri="{BB962C8B-B14F-4D97-AF65-F5344CB8AC3E}">
        <p14:creationId xmlns:p14="http://schemas.microsoft.com/office/powerpoint/2010/main" val="34913730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80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 presetClass="entr" presetSubtype="0" fill="hold" grpId="0" nodeType="withEffect">
                                  <p:stCondLst>
                                    <p:cond delay="800"/>
                                  </p:stCondLst>
                                  <p:childTnLst>
                                    <p:set>
                                      <p:cBhvr>
                                        <p:cTn id="9" dur="1" fill="hold">
                                          <p:stCondLst>
                                            <p:cond delay="0"/>
                                          </p:stCondLst>
                                        </p:cTn>
                                        <p:tgtEl>
                                          <p:spTgt spid="1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anim calcmode="lin" valueType="num">
                                      <p:cBhvr>
                                        <p:cTn id="17" dur="300" fill="hold"/>
                                        <p:tgtEl>
                                          <p:spTgt spid="32"/>
                                        </p:tgtEl>
                                        <p:attrNameLst>
                                          <p:attrName>ppt_w</p:attrName>
                                        </p:attrNameLst>
                                      </p:cBhvr>
                                      <p:tavLst>
                                        <p:tav tm="0">
                                          <p:val>
                                            <p:fltVal val="0"/>
                                          </p:val>
                                        </p:tav>
                                        <p:tav tm="100000">
                                          <p:val>
                                            <p:strVal val="#ppt_w"/>
                                          </p:val>
                                        </p:tav>
                                      </p:tavLst>
                                    </p:anim>
                                    <p:anim calcmode="lin" valueType="num">
                                      <p:cBhvr>
                                        <p:cTn id="18" dur="300" fill="hold"/>
                                        <p:tgtEl>
                                          <p:spTgt spid="32"/>
                                        </p:tgtEl>
                                        <p:attrNameLst>
                                          <p:attrName>ppt_h</p:attrName>
                                        </p:attrNameLst>
                                      </p:cBhvr>
                                      <p:tavLst>
                                        <p:tav tm="0">
                                          <p:val>
                                            <p:fltVal val="0"/>
                                          </p:val>
                                        </p:tav>
                                        <p:tav tm="100000">
                                          <p:val>
                                            <p:strVal val="#ppt_h"/>
                                          </p:val>
                                        </p:tav>
                                      </p:tavLst>
                                    </p:anim>
                                    <p:animEffect transition="in" filter="fade">
                                      <p:cBhvr>
                                        <p:cTn id="19" dur="300"/>
                                        <p:tgtEl>
                                          <p:spTgt spid="32"/>
                                        </p:tgtEl>
                                      </p:cBhvr>
                                    </p:animEffect>
                                  </p:childTnLst>
                                </p:cTn>
                              </p:par>
                              <p:par>
                                <p:cTn id="20" presetID="6" presetClass="emph" presetSubtype="0" autoRev="1" fill="hold" grpId="1" nodeType="withEffect">
                                  <p:stCondLst>
                                    <p:cond delay="300"/>
                                  </p:stCondLst>
                                  <p:childTnLst>
                                    <p:animScale>
                                      <p:cBhvr>
                                        <p:cTn id="21" dur="150" fill="hold"/>
                                        <p:tgtEl>
                                          <p:spTgt spid="32"/>
                                        </p:tgtEl>
                                      </p:cBhvr>
                                      <p:by x="110000" y="110000"/>
                                    </p:animScale>
                                  </p:childTnLst>
                                </p:cTn>
                              </p:par>
                              <p:par>
                                <p:cTn id="22" presetID="53" presetClass="entr" presetSubtype="16" fill="hold" grpId="0" nodeType="withEffect">
                                  <p:stCondLst>
                                    <p:cond delay="300"/>
                                  </p:stCondLst>
                                  <p:childTnLst>
                                    <p:set>
                                      <p:cBhvr>
                                        <p:cTn id="23" dur="1" fill="hold">
                                          <p:stCondLst>
                                            <p:cond delay="0"/>
                                          </p:stCondLst>
                                        </p:cTn>
                                        <p:tgtEl>
                                          <p:spTgt spid="31"/>
                                        </p:tgtEl>
                                        <p:attrNameLst>
                                          <p:attrName>style.visibility</p:attrName>
                                        </p:attrNameLst>
                                      </p:cBhvr>
                                      <p:to>
                                        <p:strVal val="visible"/>
                                      </p:to>
                                    </p:set>
                                    <p:anim calcmode="lin" valueType="num">
                                      <p:cBhvr>
                                        <p:cTn id="24" dur="300" fill="hold"/>
                                        <p:tgtEl>
                                          <p:spTgt spid="31"/>
                                        </p:tgtEl>
                                        <p:attrNameLst>
                                          <p:attrName>ppt_w</p:attrName>
                                        </p:attrNameLst>
                                      </p:cBhvr>
                                      <p:tavLst>
                                        <p:tav tm="0">
                                          <p:val>
                                            <p:fltVal val="0"/>
                                          </p:val>
                                        </p:tav>
                                        <p:tav tm="100000">
                                          <p:val>
                                            <p:strVal val="#ppt_w"/>
                                          </p:val>
                                        </p:tav>
                                      </p:tavLst>
                                    </p:anim>
                                    <p:anim calcmode="lin" valueType="num">
                                      <p:cBhvr>
                                        <p:cTn id="25" dur="300" fill="hold"/>
                                        <p:tgtEl>
                                          <p:spTgt spid="31"/>
                                        </p:tgtEl>
                                        <p:attrNameLst>
                                          <p:attrName>ppt_h</p:attrName>
                                        </p:attrNameLst>
                                      </p:cBhvr>
                                      <p:tavLst>
                                        <p:tav tm="0">
                                          <p:val>
                                            <p:fltVal val="0"/>
                                          </p:val>
                                        </p:tav>
                                        <p:tav tm="100000">
                                          <p:val>
                                            <p:strVal val="#ppt_h"/>
                                          </p:val>
                                        </p:tav>
                                      </p:tavLst>
                                    </p:anim>
                                    <p:animEffect transition="in" filter="fade">
                                      <p:cBhvr>
                                        <p:cTn id="26" dur="300"/>
                                        <p:tgtEl>
                                          <p:spTgt spid="31"/>
                                        </p:tgtEl>
                                      </p:cBhvr>
                                    </p:animEffect>
                                  </p:childTnLst>
                                </p:cTn>
                              </p:par>
                              <p:par>
                                <p:cTn id="27" presetID="6" presetClass="emph" presetSubtype="0" autoRev="1" fill="hold" grpId="1" nodeType="withEffect">
                                  <p:stCondLst>
                                    <p:cond delay="600"/>
                                  </p:stCondLst>
                                  <p:childTnLst>
                                    <p:animScale>
                                      <p:cBhvr>
                                        <p:cTn id="28" dur="150" fill="hold"/>
                                        <p:tgtEl>
                                          <p:spTgt spid="31"/>
                                        </p:tgtEl>
                                      </p:cBhvr>
                                      <p:by x="110000" y="110000"/>
                                    </p:animScale>
                                  </p:childTnLst>
                                </p:cTn>
                              </p:par>
                              <p:par>
                                <p:cTn id="29" presetID="53" presetClass="entr" presetSubtype="16" fill="hold" grpId="0" nodeType="withEffect">
                                  <p:stCondLst>
                                    <p:cond delay="600"/>
                                  </p:stCondLst>
                                  <p:childTnLst>
                                    <p:set>
                                      <p:cBhvr>
                                        <p:cTn id="30" dur="1" fill="hold">
                                          <p:stCondLst>
                                            <p:cond delay="0"/>
                                          </p:stCondLst>
                                        </p:cTn>
                                        <p:tgtEl>
                                          <p:spTgt spid="30"/>
                                        </p:tgtEl>
                                        <p:attrNameLst>
                                          <p:attrName>style.visibility</p:attrName>
                                        </p:attrNameLst>
                                      </p:cBhvr>
                                      <p:to>
                                        <p:strVal val="visible"/>
                                      </p:to>
                                    </p:set>
                                    <p:anim calcmode="lin" valueType="num">
                                      <p:cBhvr>
                                        <p:cTn id="31" dur="300" fill="hold"/>
                                        <p:tgtEl>
                                          <p:spTgt spid="30"/>
                                        </p:tgtEl>
                                        <p:attrNameLst>
                                          <p:attrName>ppt_w</p:attrName>
                                        </p:attrNameLst>
                                      </p:cBhvr>
                                      <p:tavLst>
                                        <p:tav tm="0">
                                          <p:val>
                                            <p:fltVal val="0"/>
                                          </p:val>
                                        </p:tav>
                                        <p:tav tm="100000">
                                          <p:val>
                                            <p:strVal val="#ppt_w"/>
                                          </p:val>
                                        </p:tav>
                                      </p:tavLst>
                                    </p:anim>
                                    <p:anim calcmode="lin" valueType="num">
                                      <p:cBhvr>
                                        <p:cTn id="32" dur="300" fill="hold"/>
                                        <p:tgtEl>
                                          <p:spTgt spid="30"/>
                                        </p:tgtEl>
                                        <p:attrNameLst>
                                          <p:attrName>ppt_h</p:attrName>
                                        </p:attrNameLst>
                                      </p:cBhvr>
                                      <p:tavLst>
                                        <p:tav tm="0">
                                          <p:val>
                                            <p:fltVal val="0"/>
                                          </p:val>
                                        </p:tav>
                                        <p:tav tm="100000">
                                          <p:val>
                                            <p:strVal val="#ppt_h"/>
                                          </p:val>
                                        </p:tav>
                                      </p:tavLst>
                                    </p:anim>
                                    <p:animEffect transition="in" filter="fade">
                                      <p:cBhvr>
                                        <p:cTn id="33" dur="300"/>
                                        <p:tgtEl>
                                          <p:spTgt spid="30"/>
                                        </p:tgtEl>
                                      </p:cBhvr>
                                    </p:animEffect>
                                  </p:childTnLst>
                                </p:cTn>
                              </p:par>
                              <p:par>
                                <p:cTn id="34" presetID="6" presetClass="emph" presetSubtype="0" autoRev="1" fill="hold" grpId="1" nodeType="withEffect">
                                  <p:stCondLst>
                                    <p:cond delay="900"/>
                                  </p:stCondLst>
                                  <p:childTnLst>
                                    <p:animScale>
                                      <p:cBhvr>
                                        <p:cTn id="35" dur="150" fill="hold"/>
                                        <p:tgtEl>
                                          <p:spTgt spid="30"/>
                                        </p:tgtEl>
                                      </p:cBhvr>
                                      <p:by x="110000" y="110000"/>
                                    </p:animScale>
                                  </p:childTnLst>
                                </p:cTn>
                              </p:par>
                              <p:par>
                                <p:cTn id="36" presetID="53" presetClass="entr" presetSubtype="16" fill="hold" grpId="0" nodeType="withEffect">
                                  <p:stCondLst>
                                    <p:cond delay="900"/>
                                  </p:stCondLst>
                                  <p:childTnLst>
                                    <p:set>
                                      <p:cBhvr>
                                        <p:cTn id="37" dur="1" fill="hold">
                                          <p:stCondLst>
                                            <p:cond delay="0"/>
                                          </p:stCondLst>
                                        </p:cTn>
                                        <p:tgtEl>
                                          <p:spTgt spid="29"/>
                                        </p:tgtEl>
                                        <p:attrNameLst>
                                          <p:attrName>style.visibility</p:attrName>
                                        </p:attrNameLst>
                                      </p:cBhvr>
                                      <p:to>
                                        <p:strVal val="visible"/>
                                      </p:to>
                                    </p:set>
                                    <p:anim calcmode="lin" valueType="num">
                                      <p:cBhvr>
                                        <p:cTn id="38" dur="300" fill="hold"/>
                                        <p:tgtEl>
                                          <p:spTgt spid="29"/>
                                        </p:tgtEl>
                                        <p:attrNameLst>
                                          <p:attrName>ppt_w</p:attrName>
                                        </p:attrNameLst>
                                      </p:cBhvr>
                                      <p:tavLst>
                                        <p:tav tm="0">
                                          <p:val>
                                            <p:fltVal val="0"/>
                                          </p:val>
                                        </p:tav>
                                        <p:tav tm="100000">
                                          <p:val>
                                            <p:strVal val="#ppt_w"/>
                                          </p:val>
                                        </p:tav>
                                      </p:tavLst>
                                    </p:anim>
                                    <p:anim calcmode="lin" valueType="num">
                                      <p:cBhvr>
                                        <p:cTn id="39" dur="300" fill="hold"/>
                                        <p:tgtEl>
                                          <p:spTgt spid="29"/>
                                        </p:tgtEl>
                                        <p:attrNameLst>
                                          <p:attrName>ppt_h</p:attrName>
                                        </p:attrNameLst>
                                      </p:cBhvr>
                                      <p:tavLst>
                                        <p:tav tm="0">
                                          <p:val>
                                            <p:fltVal val="0"/>
                                          </p:val>
                                        </p:tav>
                                        <p:tav tm="100000">
                                          <p:val>
                                            <p:strVal val="#ppt_h"/>
                                          </p:val>
                                        </p:tav>
                                      </p:tavLst>
                                    </p:anim>
                                    <p:animEffect transition="in" filter="fade">
                                      <p:cBhvr>
                                        <p:cTn id="40" dur="300"/>
                                        <p:tgtEl>
                                          <p:spTgt spid="29"/>
                                        </p:tgtEl>
                                      </p:cBhvr>
                                    </p:animEffect>
                                  </p:childTnLst>
                                </p:cTn>
                              </p:par>
                              <p:par>
                                <p:cTn id="41" presetID="6" presetClass="emph" presetSubtype="0" autoRev="1" fill="hold" grpId="1" nodeType="withEffect">
                                  <p:stCondLst>
                                    <p:cond delay="1200"/>
                                  </p:stCondLst>
                                  <p:childTnLst>
                                    <p:animScale>
                                      <p:cBhvr>
                                        <p:cTn id="42" dur="150" fill="hold"/>
                                        <p:tgtEl>
                                          <p:spTgt spid="29"/>
                                        </p:tgtEl>
                                      </p:cBhvr>
                                      <p:by x="110000" y="110000"/>
                                    </p:animScale>
                                  </p:childTnLst>
                                </p:cTn>
                              </p:par>
                              <p:par>
                                <p:cTn id="43" presetID="53" presetClass="entr" presetSubtype="16" fill="hold" grpId="0" nodeType="withEffect">
                                  <p:stCondLst>
                                    <p:cond delay="500"/>
                                  </p:stCondLst>
                                  <p:childTnLst>
                                    <p:set>
                                      <p:cBhvr>
                                        <p:cTn id="44" dur="1" fill="hold">
                                          <p:stCondLst>
                                            <p:cond delay="0"/>
                                          </p:stCondLst>
                                        </p:cTn>
                                        <p:tgtEl>
                                          <p:spTgt spid="33"/>
                                        </p:tgtEl>
                                        <p:attrNameLst>
                                          <p:attrName>style.visibility</p:attrName>
                                        </p:attrNameLst>
                                      </p:cBhvr>
                                      <p:to>
                                        <p:strVal val="visible"/>
                                      </p:to>
                                    </p:set>
                                    <p:anim calcmode="lin" valueType="num">
                                      <p:cBhvr>
                                        <p:cTn id="45" dur="300" fill="hold"/>
                                        <p:tgtEl>
                                          <p:spTgt spid="33"/>
                                        </p:tgtEl>
                                        <p:attrNameLst>
                                          <p:attrName>ppt_w</p:attrName>
                                        </p:attrNameLst>
                                      </p:cBhvr>
                                      <p:tavLst>
                                        <p:tav tm="0">
                                          <p:val>
                                            <p:fltVal val="0"/>
                                          </p:val>
                                        </p:tav>
                                        <p:tav tm="100000">
                                          <p:val>
                                            <p:strVal val="#ppt_w"/>
                                          </p:val>
                                        </p:tav>
                                      </p:tavLst>
                                    </p:anim>
                                    <p:anim calcmode="lin" valueType="num">
                                      <p:cBhvr>
                                        <p:cTn id="46" dur="300" fill="hold"/>
                                        <p:tgtEl>
                                          <p:spTgt spid="33"/>
                                        </p:tgtEl>
                                        <p:attrNameLst>
                                          <p:attrName>ppt_h</p:attrName>
                                        </p:attrNameLst>
                                      </p:cBhvr>
                                      <p:tavLst>
                                        <p:tav tm="0">
                                          <p:val>
                                            <p:fltVal val="0"/>
                                          </p:val>
                                        </p:tav>
                                        <p:tav tm="100000">
                                          <p:val>
                                            <p:strVal val="#ppt_h"/>
                                          </p:val>
                                        </p:tav>
                                      </p:tavLst>
                                    </p:anim>
                                    <p:animEffect transition="in" filter="fade">
                                      <p:cBhvr>
                                        <p:cTn id="47" dur="300"/>
                                        <p:tgtEl>
                                          <p:spTgt spid="33"/>
                                        </p:tgtEl>
                                      </p:cBhvr>
                                    </p:animEffect>
                                  </p:childTnLst>
                                </p:cTn>
                              </p:par>
                              <p:par>
                                <p:cTn id="48" presetID="22" presetClass="entr" presetSubtype="8" fill="hold" grpId="0" nodeType="withEffect">
                                  <p:stCondLst>
                                    <p:cond delay="500"/>
                                  </p:stCondLst>
                                  <p:childTnLst>
                                    <p:set>
                                      <p:cBhvr>
                                        <p:cTn id="49" dur="1" fill="hold">
                                          <p:stCondLst>
                                            <p:cond delay="0"/>
                                          </p:stCondLst>
                                        </p:cTn>
                                        <p:tgtEl>
                                          <p:spTgt spid="34"/>
                                        </p:tgtEl>
                                        <p:attrNameLst>
                                          <p:attrName>style.visibility</p:attrName>
                                        </p:attrNameLst>
                                      </p:cBhvr>
                                      <p:to>
                                        <p:strVal val="visible"/>
                                      </p:to>
                                    </p:set>
                                    <p:animEffect transition="in" filter="wipe(left)">
                                      <p:cBhvr>
                                        <p:cTn id="50" dur="500"/>
                                        <p:tgtEl>
                                          <p:spTgt spid="34"/>
                                        </p:tgtEl>
                                      </p:cBhvr>
                                    </p:animEffect>
                                  </p:childTnLst>
                                </p:cTn>
                              </p:par>
                              <p:par>
                                <p:cTn id="51" presetID="6" presetClass="emph" presetSubtype="0" autoRev="1" fill="hold" grpId="1" nodeType="withEffect">
                                  <p:stCondLst>
                                    <p:cond delay="800"/>
                                  </p:stCondLst>
                                  <p:childTnLst>
                                    <p:animScale>
                                      <p:cBhvr>
                                        <p:cTn id="52" dur="150" fill="hold"/>
                                        <p:tgtEl>
                                          <p:spTgt spid="33"/>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29" grpId="0" animBg="1"/>
      <p:bldP spid="29" grpId="1" animBg="1"/>
      <p:bldP spid="30" grpId="0" animBg="1"/>
      <p:bldP spid="30" grpId="1" animBg="1"/>
      <p:bldP spid="31" grpId="0" animBg="1"/>
      <p:bldP spid="31" grpId="1" animBg="1"/>
      <p:bldP spid="32" grpId="0" animBg="1"/>
      <p:bldP spid="32" grpId="1" animBg="1"/>
      <p:bldP spid="33" grpId="0"/>
      <p:bldP spid="33" grpId="1"/>
      <p:bldP spid="3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01</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8"/>
            <a:ext cx="243187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用例之间的可视化表示</a:t>
            </a:r>
            <a:endParaRPr lang="en-US" altLang="zh-CN" sz="1600" b="1" baseline="30000" dirty="0">
              <a:solidFill>
                <a:srgbClr val="EA5514"/>
              </a:solidFill>
              <a:latin typeface="微软雅黑" pitchFamily="34" charset="-122"/>
              <a:ea typeface="微软雅黑" pitchFamily="34" charset="-122"/>
              <a:cs typeface="宋体" pitchFamily="2" charset="-122"/>
            </a:endParaRPr>
          </a:p>
        </p:txBody>
      </p:sp>
      <p:sp>
        <p:nvSpPr>
          <p:cNvPr id="9" name="文本框 8">
            <a:extLst>
              <a:ext uri="{FF2B5EF4-FFF2-40B4-BE49-F238E27FC236}">
                <a16:creationId xmlns:a16="http://schemas.microsoft.com/office/drawing/2014/main" id="{FA836B99-90E6-428E-9804-C980C2A03768}"/>
              </a:ext>
            </a:extLst>
          </p:cNvPr>
          <p:cNvSpPr txBox="1"/>
          <p:nvPr/>
        </p:nvSpPr>
        <p:spPr>
          <a:xfrm>
            <a:off x="905521" y="897429"/>
            <a:ext cx="6618807" cy="369332"/>
          </a:xfrm>
          <a:prstGeom prst="rect">
            <a:avLst/>
          </a:prstGeom>
          <a:noFill/>
        </p:spPr>
        <p:txBody>
          <a:bodyPr wrap="square">
            <a:spAutoFit/>
          </a:bodyPr>
          <a:lstStyle/>
          <a:p>
            <a:r>
              <a:rPr lang="zh-CN" altLang="en-US" b="1" dirty="0">
                <a:latin typeface="微软雅黑" panose="020B0503020204020204" pitchFamily="34" charset="-122"/>
                <a:ea typeface="微软雅黑" panose="020B0503020204020204" pitchFamily="34" charset="-122"/>
              </a:rPr>
              <a:t>用例除了与参与者有关联关系外，用例之间存在一定关系</a:t>
            </a:r>
          </a:p>
        </p:txBody>
      </p:sp>
      <p:sp>
        <p:nvSpPr>
          <p:cNvPr id="4" name="文本框 3">
            <a:extLst>
              <a:ext uri="{FF2B5EF4-FFF2-40B4-BE49-F238E27FC236}">
                <a16:creationId xmlns:a16="http://schemas.microsoft.com/office/drawing/2014/main" id="{3C88C6C8-DEDE-4B9E-8F52-4AAB7367D5B8}"/>
              </a:ext>
            </a:extLst>
          </p:cNvPr>
          <p:cNvSpPr txBox="1"/>
          <p:nvPr/>
        </p:nvSpPr>
        <p:spPr>
          <a:xfrm>
            <a:off x="3923928" y="4368029"/>
            <a:ext cx="2448272" cy="338554"/>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包含关系</a:t>
            </a:r>
          </a:p>
        </p:txBody>
      </p:sp>
      <p:sp>
        <p:nvSpPr>
          <p:cNvPr id="5" name="文本框 4">
            <a:extLst>
              <a:ext uri="{FF2B5EF4-FFF2-40B4-BE49-F238E27FC236}">
                <a16:creationId xmlns:a16="http://schemas.microsoft.com/office/drawing/2014/main" id="{02520ED6-0781-4A17-A382-82BE615F65FC}"/>
              </a:ext>
            </a:extLst>
          </p:cNvPr>
          <p:cNvSpPr txBox="1"/>
          <p:nvPr/>
        </p:nvSpPr>
        <p:spPr>
          <a:xfrm>
            <a:off x="842964" y="1390306"/>
            <a:ext cx="7458072" cy="1711366"/>
          </a:xfrm>
          <a:prstGeom prst="rect">
            <a:avLst/>
          </a:prstGeom>
          <a:noFill/>
        </p:spPr>
        <p:txBody>
          <a:bodyPr wrap="square" rtlCol="0">
            <a:spAutoFit/>
          </a:bodyPr>
          <a:lstStyle/>
          <a:p>
            <a:pPr>
              <a:lnSpc>
                <a:spcPct val="150000"/>
              </a:lnSpc>
            </a:pPr>
            <a:r>
              <a:rPr lang="zh-CN" altLang="en-US" b="1" dirty="0">
                <a:solidFill>
                  <a:srgbClr val="FF6B00"/>
                </a:solidFill>
                <a:latin typeface="微软雅黑" panose="020B0503020204020204" pitchFamily="34" charset="-122"/>
                <a:ea typeface="微软雅黑" panose="020B0503020204020204" pitchFamily="34" charset="-122"/>
              </a:rPr>
              <a:t>包含关系</a:t>
            </a:r>
            <a:endParaRPr lang="en-US" altLang="zh-CN" b="1" dirty="0">
              <a:solidFill>
                <a:srgbClr val="FF6B00"/>
              </a:solidFill>
              <a:latin typeface="微软雅黑" panose="020B0503020204020204" pitchFamily="34" charset="-122"/>
              <a:ea typeface="微软雅黑" panose="020B0503020204020204" pitchFamily="34" charset="-122"/>
            </a:endParaRPr>
          </a:p>
          <a:p>
            <a:pPr>
              <a:lnSpc>
                <a:spcPct val="150000"/>
              </a:lnSpc>
            </a:pP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包含关系指两个用例之间的关系，其中一个用例的行为包含另一个用例的行为。在</a:t>
            </a:r>
            <a:r>
              <a:rPr lang="en-US" altLang="zh-CN" b="1" dirty="0">
                <a:latin typeface="微软雅黑" panose="020B0503020204020204" pitchFamily="34" charset="-122"/>
                <a:ea typeface="微软雅黑" panose="020B0503020204020204" pitchFamily="34" charset="-122"/>
              </a:rPr>
              <a:t>UML</a:t>
            </a:r>
            <a:r>
              <a:rPr lang="zh-CN" altLang="en-US" b="1" dirty="0">
                <a:latin typeface="微软雅黑" panose="020B0503020204020204" pitchFamily="34" charset="-122"/>
                <a:ea typeface="微软雅黑" panose="020B0503020204020204" pitchFamily="34" charset="-122"/>
              </a:rPr>
              <a:t>中用虚线箭头表示，并在线上标有</a:t>
            </a:r>
            <a:r>
              <a:rPr lang="en-US" altLang="zh-CN" b="1" dirty="0">
                <a:latin typeface="微软雅黑" panose="020B0503020204020204" pitchFamily="34" charset="-122"/>
                <a:ea typeface="微软雅黑" panose="020B0503020204020204" pitchFamily="34" charset="-122"/>
              </a:rPr>
              <a:t>《include》</a:t>
            </a:r>
          </a:p>
          <a:p>
            <a:pPr>
              <a:lnSpc>
                <a:spcPct val="150000"/>
              </a:lnSpc>
            </a:pPr>
            <a:endParaRPr lang="zh-CN" altLang="en-US" dirty="0"/>
          </a:p>
        </p:txBody>
      </p:sp>
      <p:pic>
        <p:nvPicPr>
          <p:cNvPr id="6" name="图片 5">
            <a:extLst>
              <a:ext uri="{FF2B5EF4-FFF2-40B4-BE49-F238E27FC236}">
                <a16:creationId xmlns:a16="http://schemas.microsoft.com/office/drawing/2014/main" id="{7028E0CA-7BD8-4CD6-91B1-B59F690A0163}"/>
              </a:ext>
            </a:extLst>
          </p:cNvPr>
          <p:cNvPicPr>
            <a:picLocks noChangeAspect="1"/>
          </p:cNvPicPr>
          <p:nvPr/>
        </p:nvPicPr>
        <p:blipFill rotWithShape="1">
          <a:blip r:embed="rId2"/>
          <a:srcRect r="5308" b="5200"/>
          <a:stretch/>
        </p:blipFill>
        <p:spPr>
          <a:xfrm>
            <a:off x="2195736" y="2900750"/>
            <a:ext cx="4271940" cy="134373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408501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a:extLst>
              <a:ext uri="{FF2B5EF4-FFF2-40B4-BE49-F238E27FC236}">
                <a16:creationId xmlns:a16="http://schemas.microsoft.com/office/drawing/2014/main" id="{6D1BBB2E-288D-4D2B-9C2A-1D1072860B4B}"/>
              </a:ext>
            </a:extLst>
          </p:cNvPr>
          <p:cNvGrpSpPr/>
          <p:nvPr/>
        </p:nvGrpSpPr>
        <p:grpSpPr>
          <a:xfrm>
            <a:off x="3177" y="2158792"/>
            <a:ext cx="9144000" cy="1348268"/>
            <a:chOff x="-4282523" y="2186464"/>
            <a:chExt cx="9144000" cy="2729894"/>
          </a:xfrm>
        </p:grpSpPr>
        <p:sp>
          <p:nvSpPr>
            <p:cNvPr id="17" name="Rectangle 2" descr="psb">
              <a:extLst>
                <a:ext uri="{FF2B5EF4-FFF2-40B4-BE49-F238E27FC236}">
                  <a16:creationId xmlns:a16="http://schemas.microsoft.com/office/drawing/2014/main" id="{4778B836-F93E-4430-9689-CBE7F0DC3250}"/>
                </a:ext>
              </a:extLst>
            </p:cNvPr>
            <p:cNvSpPr>
              <a:spLocks noChangeArrowheads="1"/>
            </p:cNvSpPr>
            <p:nvPr/>
          </p:nvSpPr>
          <p:spPr bwMode="auto">
            <a:xfrm>
              <a:off x="-4282523" y="2201733"/>
              <a:ext cx="9144000" cy="2714625"/>
            </a:xfrm>
            <a:prstGeom prst="rect">
              <a:avLst/>
            </a:prstGeom>
            <a:blipFill dpi="0" rotWithShape="1">
              <a:blip r:embed="rId2" cstate="print"/>
              <a:srcRect/>
              <a:stretch>
                <a:fillRect b="-125969"/>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Rectangle 3">
              <a:extLst>
                <a:ext uri="{FF2B5EF4-FFF2-40B4-BE49-F238E27FC236}">
                  <a16:creationId xmlns:a16="http://schemas.microsoft.com/office/drawing/2014/main" id="{E991D308-BFA2-4ADE-BC6B-60748470FCCD}"/>
                </a:ext>
              </a:extLst>
            </p:cNvPr>
            <p:cNvSpPr>
              <a:spLocks noChangeArrowheads="1"/>
            </p:cNvSpPr>
            <p:nvPr/>
          </p:nvSpPr>
          <p:spPr bwMode="auto">
            <a:xfrm>
              <a:off x="-4282523" y="2186464"/>
              <a:ext cx="9144000" cy="2729894"/>
            </a:xfrm>
            <a:prstGeom prst="rect">
              <a:avLst/>
            </a:prstGeom>
            <a:solidFill>
              <a:srgbClr val="26313E">
                <a:alpha val="8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04</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25758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活动图</a:t>
            </a:r>
          </a:p>
        </p:txBody>
      </p:sp>
      <p:sp>
        <p:nvSpPr>
          <p:cNvPr id="11" name="文本框 10">
            <a:extLst>
              <a:ext uri="{FF2B5EF4-FFF2-40B4-BE49-F238E27FC236}">
                <a16:creationId xmlns:a16="http://schemas.microsoft.com/office/drawing/2014/main" id="{40EF8908-A752-4DCC-A225-0355F8F0E78A}"/>
              </a:ext>
            </a:extLst>
          </p:cNvPr>
          <p:cNvSpPr txBox="1"/>
          <p:nvPr/>
        </p:nvSpPr>
        <p:spPr>
          <a:xfrm>
            <a:off x="3995936" y="581112"/>
            <a:ext cx="1368598" cy="369332"/>
          </a:xfrm>
          <a:prstGeom prst="rect">
            <a:avLst/>
          </a:prstGeom>
          <a:noFill/>
        </p:spPr>
        <p:txBody>
          <a:bodyPr wrap="square">
            <a:spAutoFit/>
          </a:bodyPr>
          <a:lstStyle/>
          <a:p>
            <a:pPr algn="dist"/>
            <a:r>
              <a:rPr lang="zh-CN" altLang="en-US" sz="1800" b="1" kern="0" dirty="0">
                <a:solidFill>
                  <a:srgbClr val="EA5514"/>
                </a:solidFill>
                <a:latin typeface="微软雅黑" panose="020B0503020204020204" pitchFamily="34" charset="-122"/>
                <a:ea typeface="微软雅黑" panose="020B0503020204020204" pitchFamily="34" charset="-122"/>
              </a:rPr>
              <a:t>活动图概述</a:t>
            </a:r>
          </a:p>
        </p:txBody>
      </p:sp>
      <p:sp>
        <p:nvSpPr>
          <p:cNvPr id="12" name="Rectangle 3">
            <a:extLst>
              <a:ext uri="{FF2B5EF4-FFF2-40B4-BE49-F238E27FC236}">
                <a16:creationId xmlns:a16="http://schemas.microsoft.com/office/drawing/2014/main" id="{257FCC37-213C-4144-8D37-82FDFBE8C086}"/>
              </a:ext>
            </a:extLst>
          </p:cNvPr>
          <p:cNvSpPr txBox="1">
            <a:spLocks noChangeArrowheads="1"/>
          </p:cNvSpPr>
          <p:nvPr/>
        </p:nvSpPr>
        <p:spPr>
          <a:xfrm>
            <a:off x="3491879" y="1274812"/>
            <a:ext cx="5005133" cy="309634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200000"/>
              </a:lnSpc>
              <a:buNone/>
            </a:pP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400" b="1" kern="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活动图，用于</a:t>
            </a:r>
            <a:r>
              <a:rPr lang="en-US" altLang="zh-CN" sz="1400" b="1" kern="0" dirty="0">
                <a:solidFill>
                  <a:schemeClr val="tx1">
                    <a:lumMod val="75000"/>
                    <a:lumOff val="25000"/>
                  </a:schemeClr>
                </a:solidFill>
                <a:latin typeface="微软雅黑" panose="020B0503020204020204" pitchFamily="34" charset="-122"/>
                <a:ea typeface="微软雅黑" panose="020B0503020204020204" pitchFamily="34" charset="-122"/>
              </a:rPr>
              <a:t>UML</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中建立动态模型，主要描述系统随时间变化的行为，这些行为是用从静态视图中抽取的系统</a:t>
            </a:r>
            <a:r>
              <a:rPr lang="zh-CN" altLang="en-US" sz="1400" b="1" kern="0" dirty="0">
                <a:solidFill>
                  <a:schemeClr val="bg1"/>
                </a:solidFill>
                <a:latin typeface="微软雅黑" panose="020B0503020204020204" pitchFamily="34" charset="-122"/>
                <a:ea typeface="微软雅黑" panose="020B0503020204020204" pitchFamily="34" charset="-122"/>
              </a:rPr>
              <a:t>的</a:t>
            </a:r>
            <a:r>
              <a:rPr lang="zh-CN" altLang="en-US" sz="1400" b="1" kern="0" dirty="0">
                <a:solidFill>
                  <a:schemeClr val="accent6">
                    <a:lumMod val="60000"/>
                    <a:lumOff val="40000"/>
                  </a:schemeClr>
                </a:solidFill>
                <a:latin typeface="微软雅黑" panose="020B0503020204020204" pitchFamily="34" charset="-122"/>
                <a:ea typeface="微软雅黑" panose="020B0503020204020204" pitchFamily="34" charset="-122"/>
              </a:rPr>
              <a:t>瞬间值的变化</a:t>
            </a:r>
            <a:r>
              <a:rPr lang="zh-CN" altLang="en-US" sz="1400" b="1" kern="0" dirty="0">
                <a:solidFill>
                  <a:schemeClr val="bg1"/>
                </a:solidFill>
                <a:latin typeface="微软雅黑" panose="020B0503020204020204" pitchFamily="34" charset="-122"/>
                <a:ea typeface="微软雅黑" panose="020B0503020204020204" pitchFamily="34" charset="-122"/>
              </a:rPr>
              <a:t>来描述的。在对象的生命期建模中，活动图是一种特殊形式的状态机，用于对计算机流程和工作流程建模。活动图从本质上说是一个</a:t>
            </a:r>
            <a:r>
              <a:rPr lang="zh-CN" altLang="en-US" sz="1400" b="1" kern="0" dirty="0">
                <a:solidFill>
                  <a:schemeClr val="accent6">
                    <a:lumMod val="60000"/>
                    <a:lumOff val="40000"/>
                  </a:schemeClr>
                </a:solidFill>
                <a:latin typeface="微软雅黑" panose="020B0503020204020204" pitchFamily="34" charset="-122"/>
                <a:ea typeface="微软雅黑" panose="020B0503020204020204" pitchFamily="34" charset="-122"/>
              </a:rPr>
              <a:t>流程图</a:t>
            </a:r>
            <a:r>
              <a:rPr lang="zh-CN" altLang="en-US" sz="1400" b="1" kern="0" dirty="0">
                <a:solidFill>
                  <a:schemeClr val="bg1"/>
                </a:solidFill>
                <a:latin typeface="微软雅黑" panose="020B0503020204020204" pitchFamily="34" charset="-122"/>
                <a:ea typeface="微软雅黑" panose="020B0503020204020204" pitchFamily="34" charset="-122"/>
              </a:rPr>
              <a:t>，展现跨过不同的对象从活动</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到活动的控制流。与传统的流程图不同的是，活动图能够展示并发和控制分支。</a:t>
            </a:r>
          </a:p>
        </p:txBody>
      </p:sp>
      <p:grpSp>
        <p:nvGrpSpPr>
          <p:cNvPr id="6" name="组合 5">
            <a:extLst>
              <a:ext uri="{FF2B5EF4-FFF2-40B4-BE49-F238E27FC236}">
                <a16:creationId xmlns:a16="http://schemas.microsoft.com/office/drawing/2014/main" id="{0A9982BF-90D8-4AF2-9BFD-D3FD8116089D}"/>
              </a:ext>
            </a:extLst>
          </p:cNvPr>
          <p:cNvGrpSpPr/>
          <p:nvPr/>
        </p:nvGrpSpPr>
        <p:grpSpPr>
          <a:xfrm>
            <a:off x="794679" y="1634852"/>
            <a:ext cx="1895475" cy="2571750"/>
            <a:chOff x="1043608" y="1634852"/>
            <a:chExt cx="1895475" cy="2571750"/>
          </a:xfrm>
        </p:grpSpPr>
        <p:pic>
          <p:nvPicPr>
            <p:cNvPr id="3" name="图片 2">
              <a:extLst>
                <a:ext uri="{FF2B5EF4-FFF2-40B4-BE49-F238E27FC236}">
                  <a16:creationId xmlns:a16="http://schemas.microsoft.com/office/drawing/2014/main" id="{DFD6437F-0DB2-42A1-A294-1DFACCE59203}"/>
                </a:ext>
              </a:extLst>
            </p:cNvPr>
            <p:cNvPicPr>
              <a:picLocks noChangeAspect="1"/>
            </p:cNvPicPr>
            <p:nvPr/>
          </p:nvPicPr>
          <p:blipFill>
            <a:blip r:embed="rId3"/>
            <a:stretch>
              <a:fillRect/>
            </a:stretch>
          </p:blipFill>
          <p:spPr>
            <a:xfrm>
              <a:off x="1043608" y="1634852"/>
              <a:ext cx="1895475" cy="2571750"/>
            </a:xfrm>
            <a:prstGeom prst="rect">
              <a:avLst/>
            </a:prstGeom>
            <a:ln>
              <a:noFill/>
            </a:ln>
            <a:effectLst>
              <a:outerShdw blurRad="292100" dist="139700" dir="2700000" algn="tl" rotWithShape="0">
                <a:srgbClr val="333333">
                  <a:alpha val="65000"/>
                </a:srgbClr>
              </a:outerShdw>
            </a:effectLst>
          </p:spPr>
        </p:pic>
        <p:sp>
          <p:nvSpPr>
            <p:cNvPr id="5" name="矩形 4">
              <a:extLst>
                <a:ext uri="{FF2B5EF4-FFF2-40B4-BE49-F238E27FC236}">
                  <a16:creationId xmlns:a16="http://schemas.microsoft.com/office/drawing/2014/main" id="{5240310D-685F-4937-B1BB-705A445986C3}"/>
                </a:ext>
              </a:extLst>
            </p:cNvPr>
            <p:cNvSpPr/>
            <p:nvPr/>
          </p:nvSpPr>
          <p:spPr>
            <a:xfrm>
              <a:off x="1043608" y="3507060"/>
              <a:ext cx="576064" cy="432048"/>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0925922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par>
                          <p:cTn id="43" fill="hold">
                            <p:stCondLst>
                              <p:cond delay="1500"/>
                            </p:stCondLst>
                            <p:childTnLst>
                              <p:par>
                                <p:cTn id="44" presetID="42" presetClass="entr" presetSubtype="0"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anim calcmode="lin" valueType="num">
                                      <p:cBhvr>
                                        <p:cTn id="47" dur="1000" fill="hold"/>
                                        <p:tgtEl>
                                          <p:spTgt spid="12"/>
                                        </p:tgtEl>
                                        <p:attrNameLst>
                                          <p:attrName>ppt_x</p:attrName>
                                        </p:attrNameLst>
                                      </p:cBhvr>
                                      <p:tavLst>
                                        <p:tav tm="0">
                                          <p:val>
                                            <p:strVal val="#ppt_x"/>
                                          </p:val>
                                        </p:tav>
                                        <p:tav tm="100000">
                                          <p:val>
                                            <p:strVal val="#ppt_x"/>
                                          </p:val>
                                        </p:tav>
                                      </p:tavLst>
                                    </p:anim>
                                    <p:anim calcmode="lin" valueType="num">
                                      <p:cBhvr>
                                        <p:cTn id="4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P spid="12"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04</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25758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活动图</a:t>
            </a:r>
          </a:p>
        </p:txBody>
      </p:sp>
      <p:sp>
        <p:nvSpPr>
          <p:cNvPr id="11" name="文本框 10">
            <a:extLst>
              <a:ext uri="{FF2B5EF4-FFF2-40B4-BE49-F238E27FC236}">
                <a16:creationId xmlns:a16="http://schemas.microsoft.com/office/drawing/2014/main" id="{40EF8908-A752-4DCC-A225-0355F8F0E78A}"/>
              </a:ext>
            </a:extLst>
          </p:cNvPr>
          <p:cNvSpPr txBox="1"/>
          <p:nvPr/>
        </p:nvSpPr>
        <p:spPr>
          <a:xfrm>
            <a:off x="3995936" y="581112"/>
            <a:ext cx="1368598" cy="369332"/>
          </a:xfrm>
          <a:prstGeom prst="rect">
            <a:avLst/>
          </a:prstGeom>
          <a:noFill/>
        </p:spPr>
        <p:txBody>
          <a:bodyPr wrap="square">
            <a:spAutoFit/>
          </a:bodyPr>
          <a:lstStyle/>
          <a:p>
            <a:pPr algn="dist"/>
            <a:r>
              <a:rPr lang="zh-CN" altLang="en-US" sz="1800" b="1" kern="0" dirty="0">
                <a:solidFill>
                  <a:srgbClr val="EA5514"/>
                </a:solidFill>
                <a:latin typeface="微软雅黑" panose="020B0503020204020204" pitchFamily="34" charset="-122"/>
                <a:ea typeface="微软雅黑" panose="020B0503020204020204" pitchFamily="34" charset="-122"/>
              </a:rPr>
              <a:t>活动图概述</a:t>
            </a:r>
          </a:p>
        </p:txBody>
      </p:sp>
      <p:sp>
        <p:nvSpPr>
          <p:cNvPr id="12" name="Rectangle 3">
            <a:extLst>
              <a:ext uri="{FF2B5EF4-FFF2-40B4-BE49-F238E27FC236}">
                <a16:creationId xmlns:a16="http://schemas.microsoft.com/office/drawing/2014/main" id="{257FCC37-213C-4144-8D37-82FDFBE8C086}"/>
              </a:ext>
            </a:extLst>
          </p:cNvPr>
          <p:cNvSpPr txBox="1">
            <a:spLocks noChangeArrowheads="1"/>
          </p:cNvSpPr>
          <p:nvPr/>
        </p:nvSpPr>
        <p:spPr>
          <a:xfrm>
            <a:off x="971600" y="1202804"/>
            <a:ext cx="7525412" cy="32403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200000"/>
              </a:lnSpc>
              <a:buNone/>
            </a:pPr>
            <a:r>
              <a:rPr lang="en-US" altLang="zh-CN" sz="1400" b="1" kern="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在用例模型中，可以利用文本来描述用例的业务流程，但如果业务流程较为复杂的话，则可能会难以阅读和理解，这时需要用更加容易理解的方式（图形）来描述业务过程的工作流，在</a:t>
            </a:r>
            <a:r>
              <a:rPr lang="en-US" altLang="zh-CN" sz="1400" b="1" kern="0" dirty="0">
                <a:solidFill>
                  <a:schemeClr val="tx1">
                    <a:lumMod val="75000"/>
                    <a:lumOff val="25000"/>
                  </a:schemeClr>
                </a:solidFill>
                <a:latin typeface="微软雅黑" panose="020B0503020204020204" pitchFamily="34" charset="-122"/>
                <a:ea typeface="微软雅黑" panose="020B0503020204020204" pitchFamily="34" charset="-122"/>
              </a:rPr>
              <a:t>UML</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中将这类描述活动流程的图形称为活动图（</a:t>
            </a:r>
            <a:r>
              <a:rPr lang="en-US" altLang="zh-CN" sz="1400" b="1" kern="0" dirty="0">
                <a:solidFill>
                  <a:schemeClr val="tx1">
                    <a:lumMod val="75000"/>
                    <a:lumOff val="25000"/>
                  </a:schemeClr>
                </a:solidFill>
                <a:latin typeface="微软雅黑" panose="020B0503020204020204" pitchFamily="34" charset="-122"/>
                <a:ea typeface="微软雅黑" panose="020B0503020204020204" pitchFamily="34" charset="-122"/>
              </a:rPr>
              <a:t>Activity Diagram</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 </a:t>
            </a:r>
          </a:p>
          <a:p>
            <a:pPr marL="0">
              <a:lnSpc>
                <a:spcPct val="200000"/>
              </a:lnSpc>
              <a:buNone/>
            </a:pPr>
            <a:r>
              <a:rPr lang="en-US" altLang="zh-CN" sz="1400" b="1" kern="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活动图被设计</a:t>
            </a:r>
            <a:r>
              <a:rPr lang="zh-CN" altLang="en-US" sz="1400" b="1" kern="0" dirty="0">
                <a:solidFill>
                  <a:srgbClr val="EA5514"/>
                </a:solidFill>
                <a:latin typeface="微软雅黑" panose="020B0503020204020204" pitchFamily="34" charset="-122"/>
                <a:ea typeface="微软雅黑" panose="020B0503020204020204" pitchFamily="34" charset="-122"/>
              </a:rPr>
              <a:t>用于简化描述一个过程或者操作的工作步骤</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。活动用圆角矩形表示，接近椭圆。一个活动中的处理一旦完成，则自动引起下一个活动的发生。箭头表示从一个活动转移到下一个活动。和状态图类似，活动图中的起点用一个</a:t>
            </a:r>
            <a:r>
              <a:rPr lang="zh-CN" altLang="en-US" sz="1400" b="1" kern="0" dirty="0">
                <a:solidFill>
                  <a:srgbClr val="EA5514"/>
                </a:solidFill>
                <a:latin typeface="微软雅黑" panose="020B0503020204020204" pitchFamily="34" charset="-122"/>
                <a:ea typeface="微软雅黑" panose="020B0503020204020204" pitchFamily="34" charset="-122"/>
              </a:rPr>
              <a:t>实心圆</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表示，终点用一个</a:t>
            </a:r>
            <a:r>
              <a:rPr lang="zh-CN" altLang="en-US" sz="1400" b="1" kern="0" dirty="0">
                <a:solidFill>
                  <a:srgbClr val="EA5514"/>
                </a:solidFill>
                <a:latin typeface="微软雅黑" panose="020B0503020204020204" pitchFamily="34" charset="-122"/>
                <a:ea typeface="微软雅黑" panose="020B0503020204020204" pitchFamily="34" charset="-122"/>
              </a:rPr>
              <a:t>实心圆外加一个圆圈</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表示。在一个活动图中，只有一个起始状态，</a:t>
            </a:r>
            <a:r>
              <a:rPr lang="zh-CN" altLang="en-US" sz="1400" b="1" kern="0" dirty="0">
                <a:solidFill>
                  <a:srgbClr val="EA5514"/>
                </a:solidFill>
                <a:latin typeface="微软雅黑" panose="020B0503020204020204" pitchFamily="34" charset="-122"/>
                <a:ea typeface="微软雅黑" panose="020B0503020204020204" pitchFamily="34" charset="-122"/>
              </a:rPr>
              <a:t>可以有零个或多个终止状态</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8442406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par>
                          <p:cTn id="43" fill="hold">
                            <p:stCondLst>
                              <p:cond delay="1500"/>
                            </p:stCondLst>
                            <p:childTnLst>
                              <p:par>
                                <p:cTn id="44" presetID="42" presetClass="entr" presetSubtype="0"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anim calcmode="lin" valueType="num">
                                      <p:cBhvr>
                                        <p:cTn id="47" dur="1000" fill="hold"/>
                                        <p:tgtEl>
                                          <p:spTgt spid="12"/>
                                        </p:tgtEl>
                                        <p:attrNameLst>
                                          <p:attrName>ppt_x</p:attrName>
                                        </p:attrNameLst>
                                      </p:cBhvr>
                                      <p:tavLst>
                                        <p:tav tm="0">
                                          <p:val>
                                            <p:strVal val="#ppt_x"/>
                                          </p:val>
                                        </p:tav>
                                        <p:tav tm="100000">
                                          <p:val>
                                            <p:strVal val="#ppt_x"/>
                                          </p:val>
                                        </p:tav>
                                      </p:tavLst>
                                    </p:anim>
                                    <p:anim calcmode="lin" valueType="num">
                                      <p:cBhvr>
                                        <p:cTn id="4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P spid="12"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04</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25758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活动图</a:t>
            </a:r>
          </a:p>
        </p:txBody>
      </p:sp>
      <p:sp>
        <p:nvSpPr>
          <p:cNvPr id="11" name="文本框 10">
            <a:extLst>
              <a:ext uri="{FF2B5EF4-FFF2-40B4-BE49-F238E27FC236}">
                <a16:creationId xmlns:a16="http://schemas.microsoft.com/office/drawing/2014/main" id="{40EF8908-A752-4DCC-A225-0355F8F0E78A}"/>
              </a:ext>
            </a:extLst>
          </p:cNvPr>
          <p:cNvSpPr txBox="1"/>
          <p:nvPr/>
        </p:nvSpPr>
        <p:spPr>
          <a:xfrm>
            <a:off x="3995936" y="581112"/>
            <a:ext cx="1368598" cy="369332"/>
          </a:xfrm>
          <a:prstGeom prst="rect">
            <a:avLst/>
          </a:prstGeom>
          <a:noFill/>
        </p:spPr>
        <p:txBody>
          <a:bodyPr wrap="square">
            <a:spAutoFit/>
          </a:bodyPr>
          <a:lstStyle/>
          <a:p>
            <a:pPr algn="dist"/>
            <a:r>
              <a:rPr lang="zh-CN" altLang="en-US" sz="1800" b="1" kern="0" dirty="0">
                <a:solidFill>
                  <a:srgbClr val="EA5514"/>
                </a:solidFill>
                <a:latin typeface="微软雅黑" panose="020B0503020204020204" pitchFamily="34" charset="-122"/>
                <a:ea typeface="微软雅黑" panose="020B0503020204020204" pitchFamily="34" charset="-122"/>
              </a:rPr>
              <a:t>活动图概述</a:t>
            </a:r>
          </a:p>
        </p:txBody>
      </p:sp>
      <p:sp>
        <p:nvSpPr>
          <p:cNvPr id="12" name="Rectangle 3">
            <a:extLst>
              <a:ext uri="{FF2B5EF4-FFF2-40B4-BE49-F238E27FC236}">
                <a16:creationId xmlns:a16="http://schemas.microsoft.com/office/drawing/2014/main" id="{257FCC37-213C-4144-8D37-82FDFBE8C086}"/>
              </a:ext>
            </a:extLst>
          </p:cNvPr>
          <p:cNvSpPr txBox="1">
            <a:spLocks noChangeArrowheads="1"/>
          </p:cNvSpPr>
          <p:nvPr/>
        </p:nvSpPr>
        <p:spPr>
          <a:xfrm>
            <a:off x="611560" y="1100489"/>
            <a:ext cx="8136904" cy="371355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50000"/>
              </a:lnSpc>
              <a:buNone/>
            </a:pPr>
            <a:r>
              <a:rPr lang="en-US" altLang="zh-CN" sz="1400" b="1" kern="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活动图表示在处理某个活动时，两个或者更多类对象之间的过程控制流。它用来描述采取何种动作、做什么（对象状态改变）、何时发生（动作序列）以及何处发生（泳道）。活动图可用于在</a:t>
            </a:r>
            <a:r>
              <a:rPr lang="zh-CN" altLang="en-US" sz="1400" b="1" kern="0" dirty="0">
                <a:solidFill>
                  <a:srgbClr val="EA5514"/>
                </a:solidFill>
                <a:latin typeface="微软雅黑" panose="020B0503020204020204" pitchFamily="34" charset="-122"/>
                <a:ea typeface="微软雅黑" panose="020B0503020204020204" pitchFamily="34" charset="-122"/>
              </a:rPr>
              <a:t>业务单元的级别上对更高级别的业务过程</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进行建模，或者</a:t>
            </a:r>
            <a:r>
              <a:rPr lang="zh-CN" altLang="en-US" sz="1400" b="1" kern="0" dirty="0">
                <a:solidFill>
                  <a:srgbClr val="EA5514"/>
                </a:solidFill>
                <a:latin typeface="微软雅黑" panose="020B0503020204020204" pitchFamily="34" charset="-122"/>
                <a:ea typeface="微软雅黑" panose="020B0503020204020204" pitchFamily="34" charset="-122"/>
              </a:rPr>
              <a:t>对低级别的内部类操作</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进行建模。活动图可以用作以下</a:t>
            </a:r>
            <a:r>
              <a:rPr lang="zh-CN" altLang="en-US" sz="1400" b="1" kern="0" dirty="0">
                <a:solidFill>
                  <a:srgbClr val="EA5514"/>
                </a:solidFill>
                <a:latin typeface="微软雅黑" panose="020B0503020204020204" pitchFamily="34" charset="-122"/>
                <a:ea typeface="微软雅黑" panose="020B0503020204020204" pitchFamily="34" charset="-122"/>
              </a:rPr>
              <a:t>目的</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a:t>
            </a:r>
          </a:p>
          <a:p>
            <a:pPr marL="0">
              <a:lnSpc>
                <a:spcPct val="150000"/>
              </a:lnSpc>
              <a:buNone/>
            </a:pPr>
            <a:r>
              <a:rPr lang="en-US" altLang="zh-CN" sz="1400" b="1" kern="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⑴描述一个操作执行过程中所完成的工作（动作），这是活动图最常见的用途。</a:t>
            </a:r>
          </a:p>
          <a:p>
            <a:pPr marL="0">
              <a:lnSpc>
                <a:spcPct val="150000"/>
              </a:lnSpc>
              <a:buNone/>
            </a:pPr>
            <a:r>
              <a:rPr lang="en-US" altLang="zh-CN" sz="1400" b="1" kern="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⑵描述对象内部的工作。</a:t>
            </a:r>
          </a:p>
          <a:p>
            <a:pPr marL="0">
              <a:lnSpc>
                <a:spcPct val="150000"/>
              </a:lnSpc>
              <a:buNone/>
            </a:pPr>
            <a:r>
              <a:rPr lang="en-US" altLang="zh-CN" sz="1400" b="1" kern="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⑶显示如何执行一组相关的动作，以及这些动作如何影响它们周围的对象。</a:t>
            </a:r>
          </a:p>
          <a:p>
            <a:pPr marL="0">
              <a:lnSpc>
                <a:spcPct val="150000"/>
              </a:lnSpc>
              <a:buNone/>
            </a:pPr>
            <a:r>
              <a:rPr lang="en-US" altLang="zh-CN" sz="1400" b="1" kern="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⑷显示用例的实例如何执行动作以及如何改变对象状态。</a:t>
            </a:r>
          </a:p>
          <a:p>
            <a:pPr marL="0">
              <a:lnSpc>
                <a:spcPct val="150000"/>
              </a:lnSpc>
              <a:buNone/>
            </a:pPr>
            <a:r>
              <a:rPr lang="en-US" altLang="zh-CN" sz="1400" b="1" kern="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⑸说明一次业务流程中的人（参与者）和对象是如何工作的。</a:t>
            </a:r>
          </a:p>
        </p:txBody>
      </p:sp>
    </p:spTree>
    <p:extLst>
      <p:ext uri="{BB962C8B-B14F-4D97-AF65-F5344CB8AC3E}">
        <p14:creationId xmlns:p14="http://schemas.microsoft.com/office/powerpoint/2010/main" val="5942187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par>
                          <p:cTn id="43" fill="hold">
                            <p:stCondLst>
                              <p:cond delay="1500"/>
                            </p:stCondLst>
                            <p:childTnLst>
                              <p:par>
                                <p:cTn id="44" presetID="42" presetClass="entr" presetSubtype="0"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anim calcmode="lin" valueType="num">
                                      <p:cBhvr>
                                        <p:cTn id="47" dur="1000" fill="hold"/>
                                        <p:tgtEl>
                                          <p:spTgt spid="12"/>
                                        </p:tgtEl>
                                        <p:attrNameLst>
                                          <p:attrName>ppt_x</p:attrName>
                                        </p:attrNameLst>
                                      </p:cBhvr>
                                      <p:tavLst>
                                        <p:tav tm="0">
                                          <p:val>
                                            <p:strVal val="#ppt_x"/>
                                          </p:val>
                                        </p:tav>
                                        <p:tav tm="100000">
                                          <p:val>
                                            <p:strVal val="#ppt_x"/>
                                          </p:val>
                                        </p:tav>
                                      </p:tavLst>
                                    </p:anim>
                                    <p:anim calcmode="lin" valueType="num">
                                      <p:cBhvr>
                                        <p:cTn id="4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P spid="12"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F98F29D2-2462-4F2E-BF13-C00E56691317}"/>
              </a:ext>
            </a:extLst>
          </p:cNvPr>
          <p:cNvGrpSpPr/>
          <p:nvPr/>
        </p:nvGrpSpPr>
        <p:grpSpPr>
          <a:xfrm>
            <a:off x="3177" y="1217547"/>
            <a:ext cx="9144000" cy="3297625"/>
            <a:chOff x="-4282523" y="2186464"/>
            <a:chExt cx="9144000" cy="2729894"/>
          </a:xfrm>
        </p:grpSpPr>
        <p:sp>
          <p:nvSpPr>
            <p:cNvPr id="13" name="Rectangle 2" descr="psb">
              <a:extLst>
                <a:ext uri="{FF2B5EF4-FFF2-40B4-BE49-F238E27FC236}">
                  <a16:creationId xmlns:a16="http://schemas.microsoft.com/office/drawing/2014/main" id="{22E8F27E-2691-41B3-8B48-9BDC516470CB}"/>
                </a:ext>
              </a:extLst>
            </p:cNvPr>
            <p:cNvSpPr>
              <a:spLocks noChangeArrowheads="1"/>
            </p:cNvSpPr>
            <p:nvPr/>
          </p:nvSpPr>
          <p:spPr bwMode="auto">
            <a:xfrm>
              <a:off x="-4282523" y="2201733"/>
              <a:ext cx="9144000" cy="2714625"/>
            </a:xfrm>
            <a:prstGeom prst="rect">
              <a:avLst/>
            </a:prstGeom>
            <a:blipFill dpi="0" rotWithShape="1">
              <a:blip r:embed="rId2" cstate="print"/>
              <a:srcRect/>
              <a:stretch>
                <a:fillRect b="-125969"/>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Rectangle 3">
              <a:extLst>
                <a:ext uri="{FF2B5EF4-FFF2-40B4-BE49-F238E27FC236}">
                  <a16:creationId xmlns:a16="http://schemas.microsoft.com/office/drawing/2014/main" id="{97875B83-AF94-4D2D-9710-A17BF3767794}"/>
                </a:ext>
              </a:extLst>
            </p:cNvPr>
            <p:cNvSpPr>
              <a:spLocks noChangeArrowheads="1"/>
            </p:cNvSpPr>
            <p:nvPr/>
          </p:nvSpPr>
          <p:spPr bwMode="auto">
            <a:xfrm>
              <a:off x="-4282523" y="2186464"/>
              <a:ext cx="9144000" cy="2729894"/>
            </a:xfrm>
            <a:prstGeom prst="rect">
              <a:avLst/>
            </a:prstGeom>
            <a:solidFill>
              <a:srgbClr val="26313E">
                <a:alpha val="8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04</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25758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活动图</a:t>
            </a:r>
          </a:p>
        </p:txBody>
      </p:sp>
      <p:sp>
        <p:nvSpPr>
          <p:cNvPr id="11" name="文本框 10">
            <a:extLst>
              <a:ext uri="{FF2B5EF4-FFF2-40B4-BE49-F238E27FC236}">
                <a16:creationId xmlns:a16="http://schemas.microsoft.com/office/drawing/2014/main" id="{40EF8908-A752-4DCC-A225-0355F8F0E78A}"/>
              </a:ext>
            </a:extLst>
          </p:cNvPr>
          <p:cNvSpPr txBox="1"/>
          <p:nvPr/>
        </p:nvSpPr>
        <p:spPr>
          <a:xfrm>
            <a:off x="3635896" y="679706"/>
            <a:ext cx="2160240" cy="369332"/>
          </a:xfrm>
          <a:prstGeom prst="rect">
            <a:avLst/>
          </a:prstGeom>
          <a:noFill/>
        </p:spPr>
        <p:txBody>
          <a:bodyPr wrap="square">
            <a:spAutoFit/>
          </a:bodyPr>
          <a:lstStyle/>
          <a:p>
            <a:pPr algn="dist"/>
            <a:r>
              <a:rPr lang="zh-CN" altLang="en-US" sz="1800" b="1" kern="0" dirty="0">
                <a:solidFill>
                  <a:srgbClr val="EA5514"/>
                </a:solidFill>
                <a:latin typeface="微软雅黑" panose="020B0503020204020204" pitchFamily="34" charset="-122"/>
                <a:ea typeface="微软雅黑" panose="020B0503020204020204" pitchFamily="34" charset="-122"/>
              </a:rPr>
              <a:t>活动图</a:t>
            </a:r>
            <a:r>
              <a:rPr lang="zh-CN" altLang="en-US" b="1" kern="0" dirty="0">
                <a:solidFill>
                  <a:srgbClr val="EA5514"/>
                </a:solidFill>
                <a:latin typeface="微软雅黑" panose="020B0503020204020204" pitchFamily="34" charset="-122"/>
                <a:ea typeface="微软雅黑" panose="020B0503020204020204" pitchFamily="34" charset="-122"/>
              </a:rPr>
              <a:t>的基本元素</a:t>
            </a:r>
            <a:endParaRPr lang="zh-CN" altLang="en-US" sz="1800" b="1" kern="0" dirty="0">
              <a:solidFill>
                <a:srgbClr val="EA5514"/>
              </a:solidFill>
              <a:latin typeface="微软雅黑" panose="020B0503020204020204" pitchFamily="34" charset="-122"/>
              <a:ea typeface="微软雅黑" panose="020B0503020204020204" pitchFamily="34" charset="-122"/>
            </a:endParaRPr>
          </a:p>
        </p:txBody>
      </p:sp>
      <p:sp>
        <p:nvSpPr>
          <p:cNvPr id="12" name="Rectangle 3">
            <a:extLst>
              <a:ext uri="{FF2B5EF4-FFF2-40B4-BE49-F238E27FC236}">
                <a16:creationId xmlns:a16="http://schemas.microsoft.com/office/drawing/2014/main" id="{257FCC37-213C-4144-8D37-82FDFBE8C086}"/>
              </a:ext>
            </a:extLst>
          </p:cNvPr>
          <p:cNvSpPr txBox="1">
            <a:spLocks noChangeArrowheads="1"/>
          </p:cNvSpPr>
          <p:nvPr/>
        </p:nvSpPr>
        <p:spPr>
          <a:xfrm>
            <a:off x="575556" y="1298684"/>
            <a:ext cx="7992888" cy="371355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200000"/>
              </a:lnSpc>
              <a:buNone/>
            </a:pPr>
            <a:r>
              <a:rPr lang="en-US" altLang="zh-CN" sz="1600" b="1" kern="0" dirty="0">
                <a:solidFill>
                  <a:schemeClr val="bg1"/>
                </a:solidFill>
                <a:latin typeface="微软雅黑" panose="020B0503020204020204" pitchFamily="34" charset="-122"/>
                <a:ea typeface="微软雅黑" panose="020B0503020204020204" pitchFamily="34" charset="-122"/>
              </a:rPr>
              <a:t>	</a:t>
            </a:r>
            <a:r>
              <a:rPr lang="zh-CN" altLang="en-US" sz="1600" b="1" kern="0" dirty="0">
                <a:solidFill>
                  <a:schemeClr val="bg1"/>
                </a:solidFill>
                <a:latin typeface="微软雅黑" panose="020B0503020204020204" pitchFamily="34" charset="-122"/>
                <a:ea typeface="微软雅黑" panose="020B0503020204020204" pitchFamily="34" charset="-122"/>
              </a:rPr>
              <a:t>活动图的符号集与状态图中使用的符号集类似。像状态图一样，活动图也从一个连接到初始活动的实心圆开始。活动是通过一个</a:t>
            </a:r>
            <a:r>
              <a:rPr lang="zh-CN" altLang="en-US" sz="1600" b="1" kern="0" dirty="0">
                <a:solidFill>
                  <a:srgbClr val="EA5514"/>
                </a:solidFill>
                <a:latin typeface="微软雅黑" panose="020B0503020204020204" pitchFamily="34" charset="-122"/>
                <a:ea typeface="微软雅黑" panose="020B0503020204020204" pitchFamily="34" charset="-122"/>
              </a:rPr>
              <a:t>圆角矩形</a:t>
            </a:r>
            <a:r>
              <a:rPr lang="zh-CN" altLang="en-US" sz="1600" b="1" kern="0" dirty="0">
                <a:solidFill>
                  <a:schemeClr val="bg1"/>
                </a:solidFill>
                <a:latin typeface="微软雅黑" panose="020B0503020204020204" pitchFamily="34" charset="-122"/>
                <a:ea typeface="微软雅黑" panose="020B0503020204020204" pitchFamily="34" charset="-122"/>
              </a:rPr>
              <a:t>（活动的名称包含在其内）来表示的。活动可以通过转换线段连接到其他活动，或者连接到判断点，这些判断点连接到由判断点的条件所保护的不同活动。结束过程的活动连接到一个终止点（就像在状态图中一样）。活动图中的基本要素包括</a:t>
            </a:r>
            <a:r>
              <a:rPr lang="zh-CN" altLang="en-US" sz="1600" b="1" kern="0" dirty="0">
                <a:solidFill>
                  <a:srgbClr val="EA5514"/>
                </a:solidFill>
                <a:latin typeface="微软雅黑" panose="020B0503020204020204" pitchFamily="34" charset="-122"/>
                <a:ea typeface="微软雅黑" panose="020B0503020204020204" pitchFamily="34" charset="-122"/>
              </a:rPr>
              <a:t>状态、转移、分支、分叉和汇合、泳道、对象流</a:t>
            </a:r>
            <a:r>
              <a:rPr lang="zh-CN" altLang="en-US" sz="1600" b="1" kern="0" dirty="0">
                <a:solidFill>
                  <a:schemeClr val="bg1"/>
                </a:solidFill>
                <a:latin typeface="微软雅黑" panose="020B0503020204020204" pitchFamily="34" charset="-122"/>
                <a:ea typeface="微软雅黑" panose="020B0503020204020204" pitchFamily="34" charset="-122"/>
              </a:rPr>
              <a:t>等。</a:t>
            </a:r>
          </a:p>
        </p:txBody>
      </p:sp>
    </p:spTree>
    <p:extLst>
      <p:ext uri="{BB962C8B-B14F-4D97-AF65-F5344CB8AC3E}">
        <p14:creationId xmlns:p14="http://schemas.microsoft.com/office/powerpoint/2010/main" val="28952399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par>
                          <p:cTn id="43" fill="hold">
                            <p:stCondLst>
                              <p:cond delay="1500"/>
                            </p:stCondLst>
                            <p:childTnLst>
                              <p:par>
                                <p:cTn id="44" presetID="42" presetClass="entr" presetSubtype="0"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anim calcmode="lin" valueType="num">
                                      <p:cBhvr>
                                        <p:cTn id="47" dur="1000" fill="hold"/>
                                        <p:tgtEl>
                                          <p:spTgt spid="12"/>
                                        </p:tgtEl>
                                        <p:attrNameLst>
                                          <p:attrName>ppt_x</p:attrName>
                                        </p:attrNameLst>
                                      </p:cBhvr>
                                      <p:tavLst>
                                        <p:tav tm="0">
                                          <p:val>
                                            <p:strVal val="#ppt_x"/>
                                          </p:val>
                                        </p:tav>
                                        <p:tav tm="100000">
                                          <p:val>
                                            <p:strVal val="#ppt_x"/>
                                          </p:val>
                                        </p:tav>
                                      </p:tavLst>
                                    </p:anim>
                                    <p:anim calcmode="lin" valueType="num">
                                      <p:cBhvr>
                                        <p:cTn id="4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P spid="12"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04</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25758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活动图</a:t>
            </a:r>
          </a:p>
        </p:txBody>
      </p:sp>
      <p:sp>
        <p:nvSpPr>
          <p:cNvPr id="11" name="文本框 10">
            <a:extLst>
              <a:ext uri="{FF2B5EF4-FFF2-40B4-BE49-F238E27FC236}">
                <a16:creationId xmlns:a16="http://schemas.microsoft.com/office/drawing/2014/main" id="{40EF8908-A752-4DCC-A225-0355F8F0E78A}"/>
              </a:ext>
            </a:extLst>
          </p:cNvPr>
          <p:cNvSpPr txBox="1"/>
          <p:nvPr/>
        </p:nvSpPr>
        <p:spPr>
          <a:xfrm>
            <a:off x="3995936" y="581112"/>
            <a:ext cx="1368598" cy="369332"/>
          </a:xfrm>
          <a:prstGeom prst="rect">
            <a:avLst/>
          </a:prstGeom>
          <a:noFill/>
        </p:spPr>
        <p:txBody>
          <a:bodyPr wrap="square">
            <a:spAutoFit/>
          </a:bodyPr>
          <a:lstStyle/>
          <a:p>
            <a:pPr algn="dist"/>
            <a:r>
              <a:rPr lang="zh-CN" altLang="en-US" sz="1800" b="1" kern="0" dirty="0">
                <a:solidFill>
                  <a:srgbClr val="EA5514"/>
                </a:solidFill>
                <a:latin typeface="微软雅黑" panose="020B0503020204020204" pitchFamily="34" charset="-122"/>
                <a:ea typeface="微软雅黑" panose="020B0503020204020204" pitchFamily="34" charset="-122"/>
              </a:rPr>
              <a:t>动作状态</a:t>
            </a:r>
          </a:p>
        </p:txBody>
      </p:sp>
      <p:sp>
        <p:nvSpPr>
          <p:cNvPr id="12" name="Rectangle 3">
            <a:extLst>
              <a:ext uri="{FF2B5EF4-FFF2-40B4-BE49-F238E27FC236}">
                <a16:creationId xmlns:a16="http://schemas.microsoft.com/office/drawing/2014/main" id="{257FCC37-213C-4144-8D37-82FDFBE8C086}"/>
              </a:ext>
            </a:extLst>
          </p:cNvPr>
          <p:cNvSpPr txBox="1">
            <a:spLocks noChangeArrowheads="1"/>
          </p:cNvSpPr>
          <p:nvPr/>
        </p:nvSpPr>
        <p:spPr>
          <a:xfrm>
            <a:off x="732812" y="1130796"/>
            <a:ext cx="8064896" cy="26225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200000"/>
              </a:lnSpc>
              <a:buNone/>
            </a:pP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对象的动作状态是活动图中最小单位的构造块，表示原子动作。动作状态有三个特性：</a:t>
            </a:r>
          </a:p>
          <a:p>
            <a:pPr marL="0">
              <a:lnSpc>
                <a:spcPct val="200000"/>
              </a:lnSpc>
              <a:buNone/>
            </a:pP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⑴</a:t>
            </a:r>
            <a:r>
              <a:rPr lang="zh-CN" altLang="en-US" sz="1400" b="1" kern="0" dirty="0">
                <a:solidFill>
                  <a:srgbClr val="EA5514"/>
                </a:solidFill>
                <a:latin typeface="微软雅黑" panose="020B0503020204020204" pitchFamily="34" charset="-122"/>
                <a:ea typeface="微软雅黑" panose="020B0503020204020204" pitchFamily="34" charset="-122"/>
              </a:rPr>
              <a:t>原子性</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：即不能被分解成更小的部分；</a:t>
            </a:r>
          </a:p>
          <a:p>
            <a:pPr marL="0">
              <a:lnSpc>
                <a:spcPct val="200000"/>
              </a:lnSpc>
              <a:buNone/>
            </a:pP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⑵</a:t>
            </a:r>
            <a:r>
              <a:rPr lang="zh-CN" altLang="en-US" sz="1400" b="1" kern="0" dirty="0">
                <a:solidFill>
                  <a:srgbClr val="EA5514"/>
                </a:solidFill>
                <a:latin typeface="微软雅黑" panose="020B0503020204020204" pitchFamily="34" charset="-122"/>
                <a:ea typeface="微软雅黑" panose="020B0503020204020204" pitchFamily="34" charset="-122"/>
              </a:rPr>
              <a:t>不可中断性</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：即一旦开始就必须运行到结束；</a:t>
            </a:r>
          </a:p>
          <a:p>
            <a:pPr marL="0">
              <a:lnSpc>
                <a:spcPct val="200000"/>
              </a:lnSpc>
              <a:buNone/>
            </a:pP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⑶</a:t>
            </a:r>
            <a:r>
              <a:rPr lang="zh-CN" altLang="en-US" sz="1400" b="1" kern="0" dirty="0">
                <a:solidFill>
                  <a:srgbClr val="EA5514"/>
                </a:solidFill>
                <a:latin typeface="微软雅黑" panose="020B0503020204020204" pitchFamily="34" charset="-122"/>
                <a:ea typeface="微软雅黑" panose="020B0503020204020204" pitchFamily="34" charset="-122"/>
              </a:rPr>
              <a:t>瞬时性</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：即动作状态所占用的处理时间通常是极短的，甚至是可以被忽略的动作状态使用带圆端的方框表示。</a:t>
            </a:r>
          </a:p>
        </p:txBody>
      </p:sp>
      <p:pic>
        <p:nvPicPr>
          <p:cNvPr id="10" name="Picture 4">
            <a:extLst>
              <a:ext uri="{FF2B5EF4-FFF2-40B4-BE49-F238E27FC236}">
                <a16:creationId xmlns:a16="http://schemas.microsoft.com/office/drawing/2014/main" id="{A0F6C7BA-EAB3-427D-B620-39C1BDFB04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1992" t="20418" r="13423" b="27332"/>
          <a:stretch>
            <a:fillRect/>
          </a:stretch>
        </p:blipFill>
        <p:spPr bwMode="auto">
          <a:xfrm>
            <a:off x="3915854" y="3795092"/>
            <a:ext cx="1528762" cy="57626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27995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par>
                          <p:cTn id="43" fill="hold">
                            <p:stCondLst>
                              <p:cond delay="1500"/>
                            </p:stCondLst>
                            <p:childTnLst>
                              <p:par>
                                <p:cTn id="44" presetID="42" presetClass="entr" presetSubtype="0"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anim calcmode="lin" valueType="num">
                                      <p:cBhvr>
                                        <p:cTn id="47" dur="1000" fill="hold"/>
                                        <p:tgtEl>
                                          <p:spTgt spid="12"/>
                                        </p:tgtEl>
                                        <p:attrNameLst>
                                          <p:attrName>ppt_x</p:attrName>
                                        </p:attrNameLst>
                                      </p:cBhvr>
                                      <p:tavLst>
                                        <p:tav tm="0">
                                          <p:val>
                                            <p:strVal val="#ppt_x"/>
                                          </p:val>
                                        </p:tav>
                                        <p:tav tm="100000">
                                          <p:val>
                                            <p:strVal val="#ppt_x"/>
                                          </p:val>
                                        </p:tav>
                                      </p:tavLst>
                                    </p:anim>
                                    <p:anim calcmode="lin" valueType="num">
                                      <p:cBhvr>
                                        <p:cTn id="4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P spid="12"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04</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25758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活动图</a:t>
            </a:r>
          </a:p>
        </p:txBody>
      </p:sp>
      <p:sp>
        <p:nvSpPr>
          <p:cNvPr id="11" name="文本框 10">
            <a:extLst>
              <a:ext uri="{FF2B5EF4-FFF2-40B4-BE49-F238E27FC236}">
                <a16:creationId xmlns:a16="http://schemas.microsoft.com/office/drawing/2014/main" id="{40EF8908-A752-4DCC-A225-0355F8F0E78A}"/>
              </a:ext>
            </a:extLst>
          </p:cNvPr>
          <p:cNvSpPr txBox="1"/>
          <p:nvPr/>
        </p:nvSpPr>
        <p:spPr>
          <a:xfrm>
            <a:off x="3995936" y="821141"/>
            <a:ext cx="1368598" cy="369332"/>
          </a:xfrm>
          <a:prstGeom prst="rect">
            <a:avLst/>
          </a:prstGeom>
          <a:noFill/>
        </p:spPr>
        <p:txBody>
          <a:bodyPr wrap="square">
            <a:spAutoFit/>
          </a:bodyPr>
          <a:lstStyle/>
          <a:p>
            <a:pPr algn="dist"/>
            <a:r>
              <a:rPr lang="zh-CN" altLang="en-US" b="1" kern="0" dirty="0">
                <a:solidFill>
                  <a:srgbClr val="EA5514"/>
                </a:solidFill>
                <a:latin typeface="微软雅黑" panose="020B0503020204020204" pitchFamily="34" charset="-122"/>
                <a:ea typeface="微软雅黑" panose="020B0503020204020204" pitchFamily="34" charset="-122"/>
              </a:rPr>
              <a:t>活动</a:t>
            </a:r>
            <a:r>
              <a:rPr lang="zh-CN" altLang="en-US" sz="1800" b="1" kern="0" dirty="0">
                <a:solidFill>
                  <a:srgbClr val="EA5514"/>
                </a:solidFill>
                <a:latin typeface="微软雅黑" panose="020B0503020204020204" pitchFamily="34" charset="-122"/>
                <a:ea typeface="微软雅黑" panose="020B0503020204020204" pitchFamily="34" charset="-122"/>
              </a:rPr>
              <a:t>状态</a:t>
            </a:r>
          </a:p>
        </p:txBody>
      </p:sp>
      <p:sp>
        <p:nvSpPr>
          <p:cNvPr id="12" name="Rectangle 3">
            <a:extLst>
              <a:ext uri="{FF2B5EF4-FFF2-40B4-BE49-F238E27FC236}">
                <a16:creationId xmlns:a16="http://schemas.microsoft.com/office/drawing/2014/main" id="{257FCC37-213C-4144-8D37-82FDFBE8C086}"/>
              </a:ext>
            </a:extLst>
          </p:cNvPr>
          <p:cNvSpPr txBox="1">
            <a:spLocks noChangeArrowheads="1"/>
          </p:cNvSpPr>
          <p:nvPr/>
        </p:nvSpPr>
        <p:spPr>
          <a:xfrm>
            <a:off x="915988" y="1490836"/>
            <a:ext cx="7356198" cy="26225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200000"/>
              </a:lnSpc>
              <a:buNone/>
            </a:pPr>
            <a:r>
              <a:rPr lang="en-US" altLang="zh-CN" sz="1400" b="1" kern="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动作状态表示的是不可分割的原子动作，而活动状态则不同，它表示的是可以分割的动作。特点是：它</a:t>
            </a:r>
            <a:r>
              <a:rPr lang="zh-CN" altLang="en-US" sz="1400" b="1" kern="0" dirty="0">
                <a:solidFill>
                  <a:srgbClr val="EA5514"/>
                </a:solidFill>
                <a:latin typeface="微软雅黑" panose="020B0503020204020204" pitchFamily="34" charset="-122"/>
                <a:ea typeface="微软雅黑" panose="020B0503020204020204" pitchFamily="34" charset="-122"/>
              </a:rPr>
              <a:t>可以被分解成其他子活动或动作状态</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，它能够被中断，占有有限的时间。活动状态可以理解为一个</a:t>
            </a:r>
            <a:r>
              <a:rPr lang="zh-CN" altLang="en-US" sz="1400" b="1" kern="0" dirty="0">
                <a:solidFill>
                  <a:srgbClr val="EA5514"/>
                </a:solidFill>
                <a:latin typeface="微软雅黑" panose="020B0503020204020204" pitchFamily="34" charset="-122"/>
                <a:ea typeface="微软雅黑" panose="020B0503020204020204" pitchFamily="34" charset="-122"/>
              </a:rPr>
              <a:t>组合</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，它的控制流由其他活动状态或动作状态组成。</a:t>
            </a:r>
          </a:p>
          <a:p>
            <a:pPr marL="0">
              <a:lnSpc>
                <a:spcPct val="200000"/>
              </a:lnSpc>
              <a:buNone/>
            </a:pPr>
            <a:r>
              <a:rPr lang="en-US" altLang="zh-CN" sz="1400" b="1" kern="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在</a:t>
            </a:r>
            <a:r>
              <a:rPr lang="en-US" altLang="zh-CN" sz="1400" b="1" kern="0" dirty="0">
                <a:solidFill>
                  <a:schemeClr val="tx1">
                    <a:lumMod val="75000"/>
                    <a:lumOff val="25000"/>
                  </a:schemeClr>
                </a:solidFill>
                <a:latin typeface="微软雅黑" panose="020B0503020204020204" pitchFamily="34" charset="-122"/>
                <a:ea typeface="微软雅黑" panose="020B0503020204020204" pitchFamily="34" charset="-122"/>
              </a:rPr>
              <a:t>UML</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中，</a:t>
            </a:r>
            <a:r>
              <a:rPr lang="zh-CN" altLang="en-US" sz="1400" b="1" kern="0" dirty="0">
                <a:solidFill>
                  <a:srgbClr val="EA5514"/>
                </a:solidFill>
                <a:latin typeface="微软雅黑" panose="020B0503020204020204" pitchFamily="34" charset="-122"/>
                <a:ea typeface="微软雅黑" panose="020B0503020204020204" pitchFamily="34" charset="-122"/>
              </a:rPr>
              <a:t>动作状态</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和</a:t>
            </a:r>
            <a:r>
              <a:rPr lang="zh-CN" altLang="en-US" sz="1400" b="1" kern="0" dirty="0">
                <a:solidFill>
                  <a:srgbClr val="EA5514"/>
                </a:solidFill>
                <a:latin typeface="微软雅黑" panose="020B0503020204020204" pitchFamily="34" charset="-122"/>
                <a:ea typeface="微软雅黑" panose="020B0503020204020204" pitchFamily="34" charset="-122"/>
              </a:rPr>
              <a:t>活动状态</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的图标没有什么区别，都是圆端的方框。只是活动状态可以有</a:t>
            </a:r>
            <a:r>
              <a:rPr lang="zh-CN" altLang="en-US" sz="1400" b="1" kern="0" dirty="0">
                <a:solidFill>
                  <a:srgbClr val="EA5514"/>
                </a:solidFill>
                <a:latin typeface="微软雅黑" panose="020B0503020204020204" pitchFamily="34" charset="-122"/>
                <a:ea typeface="微软雅黑" panose="020B0503020204020204" pitchFamily="34" charset="-122"/>
              </a:rPr>
              <a:t>附加的部分</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，如可以指定入口动作、出口动作、动作状态以及内嵌状态机。</a:t>
            </a:r>
          </a:p>
        </p:txBody>
      </p:sp>
    </p:spTree>
    <p:extLst>
      <p:ext uri="{BB962C8B-B14F-4D97-AF65-F5344CB8AC3E}">
        <p14:creationId xmlns:p14="http://schemas.microsoft.com/office/powerpoint/2010/main" val="380047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par>
                          <p:cTn id="43" fill="hold">
                            <p:stCondLst>
                              <p:cond delay="1500"/>
                            </p:stCondLst>
                            <p:childTnLst>
                              <p:par>
                                <p:cTn id="44" presetID="42" presetClass="entr" presetSubtype="0"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anim calcmode="lin" valueType="num">
                                      <p:cBhvr>
                                        <p:cTn id="47" dur="1000" fill="hold"/>
                                        <p:tgtEl>
                                          <p:spTgt spid="12"/>
                                        </p:tgtEl>
                                        <p:attrNameLst>
                                          <p:attrName>ppt_x</p:attrName>
                                        </p:attrNameLst>
                                      </p:cBhvr>
                                      <p:tavLst>
                                        <p:tav tm="0">
                                          <p:val>
                                            <p:strVal val="#ppt_x"/>
                                          </p:val>
                                        </p:tav>
                                        <p:tav tm="100000">
                                          <p:val>
                                            <p:strVal val="#ppt_x"/>
                                          </p:val>
                                        </p:tav>
                                      </p:tavLst>
                                    </p:anim>
                                    <p:anim calcmode="lin" valueType="num">
                                      <p:cBhvr>
                                        <p:cTn id="4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P spid="12"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04</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25758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活动图</a:t>
            </a:r>
          </a:p>
        </p:txBody>
      </p:sp>
      <p:sp>
        <p:nvSpPr>
          <p:cNvPr id="11" name="文本框 10">
            <a:extLst>
              <a:ext uri="{FF2B5EF4-FFF2-40B4-BE49-F238E27FC236}">
                <a16:creationId xmlns:a16="http://schemas.microsoft.com/office/drawing/2014/main" id="{40EF8908-A752-4DCC-A225-0355F8F0E78A}"/>
              </a:ext>
            </a:extLst>
          </p:cNvPr>
          <p:cNvSpPr txBox="1"/>
          <p:nvPr/>
        </p:nvSpPr>
        <p:spPr>
          <a:xfrm>
            <a:off x="4283968" y="704044"/>
            <a:ext cx="864096" cy="369332"/>
          </a:xfrm>
          <a:prstGeom prst="rect">
            <a:avLst/>
          </a:prstGeom>
          <a:noFill/>
        </p:spPr>
        <p:txBody>
          <a:bodyPr wrap="square">
            <a:spAutoFit/>
          </a:bodyPr>
          <a:lstStyle/>
          <a:p>
            <a:pPr algn="dist"/>
            <a:r>
              <a:rPr lang="zh-CN" altLang="en-US" b="1" kern="0" dirty="0">
                <a:solidFill>
                  <a:srgbClr val="EA5514"/>
                </a:solidFill>
                <a:latin typeface="微软雅黑" panose="020B0503020204020204" pitchFamily="34" charset="-122"/>
                <a:ea typeface="微软雅黑" panose="020B0503020204020204" pitchFamily="34" charset="-122"/>
              </a:rPr>
              <a:t>转移</a:t>
            </a:r>
            <a:endParaRPr lang="zh-CN" altLang="en-US" sz="1800" b="1" kern="0" dirty="0">
              <a:solidFill>
                <a:srgbClr val="EA5514"/>
              </a:solidFill>
              <a:latin typeface="微软雅黑" panose="020B0503020204020204" pitchFamily="34" charset="-122"/>
              <a:ea typeface="微软雅黑" panose="020B0503020204020204" pitchFamily="34" charset="-122"/>
            </a:endParaRPr>
          </a:p>
        </p:txBody>
      </p:sp>
      <p:sp>
        <p:nvSpPr>
          <p:cNvPr id="12" name="Rectangle 3">
            <a:extLst>
              <a:ext uri="{FF2B5EF4-FFF2-40B4-BE49-F238E27FC236}">
                <a16:creationId xmlns:a16="http://schemas.microsoft.com/office/drawing/2014/main" id="{257FCC37-213C-4144-8D37-82FDFBE8C086}"/>
              </a:ext>
            </a:extLst>
          </p:cNvPr>
          <p:cNvSpPr txBox="1">
            <a:spLocks noChangeArrowheads="1"/>
          </p:cNvSpPr>
          <p:nvPr/>
        </p:nvSpPr>
        <p:spPr>
          <a:xfrm>
            <a:off x="683568" y="1468384"/>
            <a:ext cx="3798532" cy="26225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200000"/>
              </a:lnSpc>
              <a:buNone/>
            </a:pPr>
            <a:r>
              <a:rPr lang="en-US" altLang="zh-CN" sz="1400" b="1" kern="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转移也称转换是两个状态间的一种关系，表示对象将在当前状态中执行动作，并在某个特定事件发生或某个特定的条件满足时进入</a:t>
            </a:r>
            <a:r>
              <a:rPr lang="zh-CN" altLang="en-US" sz="1400" b="1" kern="0" dirty="0">
                <a:solidFill>
                  <a:srgbClr val="EA5514"/>
                </a:solidFill>
                <a:latin typeface="微软雅黑" panose="020B0503020204020204" pitchFamily="34" charset="-122"/>
                <a:ea typeface="微软雅黑" panose="020B0503020204020204" pitchFamily="34" charset="-122"/>
              </a:rPr>
              <a:t>后继状态</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。在</a:t>
            </a:r>
            <a:r>
              <a:rPr lang="en-US" altLang="zh-CN" sz="1400" b="1" kern="0" dirty="0">
                <a:solidFill>
                  <a:schemeClr val="tx1">
                    <a:lumMod val="75000"/>
                    <a:lumOff val="25000"/>
                  </a:schemeClr>
                </a:solidFill>
                <a:latin typeface="微软雅黑" panose="020B0503020204020204" pitchFamily="34" charset="-122"/>
                <a:ea typeface="微软雅黑" panose="020B0503020204020204" pitchFamily="34" charset="-122"/>
              </a:rPr>
              <a:t>UML</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中用</a:t>
            </a:r>
            <a:r>
              <a:rPr lang="zh-CN" altLang="en-US" sz="1400" b="1" kern="0" dirty="0">
                <a:solidFill>
                  <a:srgbClr val="EA5514"/>
                </a:solidFill>
                <a:latin typeface="微软雅黑" panose="020B0503020204020204" pitchFamily="34" charset="-122"/>
                <a:ea typeface="微软雅黑" panose="020B0503020204020204" pitchFamily="34" charset="-122"/>
              </a:rPr>
              <a:t>一条简单的带箭头</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的直线表示一个转移。箭头上可以带有监护条件表达式。</a:t>
            </a:r>
          </a:p>
        </p:txBody>
      </p:sp>
      <p:pic>
        <p:nvPicPr>
          <p:cNvPr id="10" name="Picture 4">
            <a:extLst>
              <a:ext uri="{FF2B5EF4-FFF2-40B4-BE49-F238E27FC236}">
                <a16:creationId xmlns:a16="http://schemas.microsoft.com/office/drawing/2014/main" id="{0550D597-801A-4933-AA73-B84E13162B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096" y="1468384"/>
            <a:ext cx="2808312" cy="275954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245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par>
                          <p:cTn id="43" fill="hold">
                            <p:stCondLst>
                              <p:cond delay="1500"/>
                            </p:stCondLst>
                            <p:childTnLst>
                              <p:par>
                                <p:cTn id="44" presetID="42" presetClass="entr" presetSubtype="0"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anim calcmode="lin" valueType="num">
                                      <p:cBhvr>
                                        <p:cTn id="47" dur="1000" fill="hold"/>
                                        <p:tgtEl>
                                          <p:spTgt spid="12"/>
                                        </p:tgtEl>
                                        <p:attrNameLst>
                                          <p:attrName>ppt_x</p:attrName>
                                        </p:attrNameLst>
                                      </p:cBhvr>
                                      <p:tavLst>
                                        <p:tav tm="0">
                                          <p:val>
                                            <p:strVal val="#ppt_x"/>
                                          </p:val>
                                        </p:tav>
                                        <p:tav tm="100000">
                                          <p:val>
                                            <p:strVal val="#ppt_x"/>
                                          </p:val>
                                        </p:tav>
                                      </p:tavLst>
                                    </p:anim>
                                    <p:anim calcmode="lin" valueType="num">
                                      <p:cBhvr>
                                        <p:cTn id="4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P spid="12"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04</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25758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活动图</a:t>
            </a:r>
          </a:p>
        </p:txBody>
      </p:sp>
      <p:sp>
        <p:nvSpPr>
          <p:cNvPr id="11" name="文本框 10">
            <a:extLst>
              <a:ext uri="{FF2B5EF4-FFF2-40B4-BE49-F238E27FC236}">
                <a16:creationId xmlns:a16="http://schemas.microsoft.com/office/drawing/2014/main" id="{40EF8908-A752-4DCC-A225-0355F8F0E78A}"/>
              </a:ext>
            </a:extLst>
          </p:cNvPr>
          <p:cNvSpPr txBox="1"/>
          <p:nvPr/>
        </p:nvSpPr>
        <p:spPr>
          <a:xfrm>
            <a:off x="4283968" y="704044"/>
            <a:ext cx="864096" cy="369332"/>
          </a:xfrm>
          <a:prstGeom prst="rect">
            <a:avLst/>
          </a:prstGeom>
          <a:noFill/>
        </p:spPr>
        <p:txBody>
          <a:bodyPr wrap="square">
            <a:spAutoFit/>
          </a:bodyPr>
          <a:lstStyle/>
          <a:p>
            <a:pPr algn="dist"/>
            <a:r>
              <a:rPr lang="zh-CN" altLang="en-US" b="1" kern="0" dirty="0">
                <a:solidFill>
                  <a:srgbClr val="EA5514"/>
                </a:solidFill>
                <a:latin typeface="微软雅黑" panose="020B0503020204020204" pitchFamily="34" charset="-122"/>
                <a:ea typeface="微软雅黑" panose="020B0503020204020204" pitchFamily="34" charset="-122"/>
              </a:rPr>
              <a:t>分支</a:t>
            </a:r>
            <a:endParaRPr lang="zh-CN" altLang="en-US" sz="1800" b="1" kern="0" dirty="0">
              <a:solidFill>
                <a:srgbClr val="EA5514"/>
              </a:solidFill>
              <a:latin typeface="微软雅黑" panose="020B0503020204020204" pitchFamily="34" charset="-122"/>
              <a:ea typeface="微软雅黑" panose="020B0503020204020204" pitchFamily="34" charset="-122"/>
            </a:endParaRPr>
          </a:p>
        </p:txBody>
      </p:sp>
      <p:sp>
        <p:nvSpPr>
          <p:cNvPr id="12" name="Rectangle 3">
            <a:extLst>
              <a:ext uri="{FF2B5EF4-FFF2-40B4-BE49-F238E27FC236}">
                <a16:creationId xmlns:a16="http://schemas.microsoft.com/office/drawing/2014/main" id="{257FCC37-213C-4144-8D37-82FDFBE8C086}"/>
              </a:ext>
            </a:extLst>
          </p:cNvPr>
          <p:cNvSpPr txBox="1">
            <a:spLocks noChangeArrowheads="1"/>
          </p:cNvSpPr>
          <p:nvPr/>
        </p:nvSpPr>
        <p:spPr>
          <a:xfrm>
            <a:off x="4716016" y="1259658"/>
            <a:ext cx="3798532" cy="31782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200000"/>
              </a:lnSpc>
              <a:buNone/>
            </a:pPr>
            <a:r>
              <a:rPr lang="en-US" altLang="zh-CN" sz="1400" b="1" kern="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分支用于描述基于</a:t>
            </a:r>
            <a:r>
              <a:rPr lang="zh-CN" altLang="en-US" sz="1400" b="1" kern="0" dirty="0">
                <a:solidFill>
                  <a:srgbClr val="EA5514"/>
                </a:solidFill>
                <a:latin typeface="微软雅黑" panose="020B0503020204020204" pitchFamily="34" charset="-122"/>
                <a:ea typeface="微软雅黑" panose="020B0503020204020204" pitchFamily="34" charset="-122"/>
              </a:rPr>
              <a:t>某个条件的可选择路径</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。一个分支可以有</a:t>
            </a:r>
            <a:r>
              <a:rPr lang="zh-CN" altLang="en-US" sz="1400" b="1" kern="0" dirty="0">
                <a:solidFill>
                  <a:srgbClr val="EA5514"/>
                </a:solidFill>
                <a:latin typeface="微软雅黑" panose="020B0503020204020204" pitchFamily="34" charset="-122"/>
                <a:ea typeface="微软雅黑" panose="020B0503020204020204" pitchFamily="34" charset="-122"/>
              </a:rPr>
              <a:t>一个进入转移</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和</a:t>
            </a:r>
            <a:r>
              <a:rPr lang="zh-CN" altLang="en-US" sz="1400" b="1" kern="0" dirty="0">
                <a:solidFill>
                  <a:srgbClr val="EA5514"/>
                </a:solidFill>
                <a:latin typeface="微软雅黑" panose="020B0503020204020204" pitchFamily="34" charset="-122"/>
                <a:ea typeface="微软雅黑" panose="020B0503020204020204" pitchFamily="34" charset="-122"/>
              </a:rPr>
              <a:t>两个或多个输出转移</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。在每条输出转移上都有监护条件表达式保护，当且仅当监护条件表达式为真时，该输出路径才有效。在所有输出转移中，其监护条件不能重叠，而且它们应该覆盖所有的可能性。</a:t>
            </a:r>
            <a:r>
              <a:rPr lang="en-US" altLang="zh-CN" sz="1400" b="1" kern="0" dirty="0">
                <a:solidFill>
                  <a:schemeClr val="tx1">
                    <a:lumMod val="75000"/>
                    <a:lumOff val="25000"/>
                  </a:schemeClr>
                </a:solidFill>
                <a:latin typeface="微软雅黑" panose="020B0503020204020204" pitchFamily="34" charset="-122"/>
                <a:ea typeface="微软雅黑" panose="020B0503020204020204" pitchFamily="34" charset="-122"/>
              </a:rPr>
              <a:t>UML</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活动图中的分支用</a:t>
            </a:r>
            <a:r>
              <a:rPr lang="zh-CN" altLang="en-US" sz="1400" b="1" kern="0" dirty="0">
                <a:solidFill>
                  <a:srgbClr val="EA5514"/>
                </a:solidFill>
                <a:latin typeface="微软雅黑" panose="020B0503020204020204" pitchFamily="34" charset="-122"/>
                <a:ea typeface="微软雅黑" panose="020B0503020204020204" pitchFamily="34" charset="-122"/>
              </a:rPr>
              <a:t>菱形表</a:t>
            </a:r>
            <a:r>
              <a:rPr lang="zh-CN" altLang="en-US" sz="1400" b="1" kern="0" dirty="0">
                <a:solidFill>
                  <a:schemeClr val="tx1">
                    <a:lumMod val="75000"/>
                    <a:lumOff val="25000"/>
                  </a:schemeClr>
                </a:solidFill>
                <a:latin typeface="微软雅黑" panose="020B0503020204020204" pitchFamily="34" charset="-122"/>
                <a:ea typeface="微软雅黑" panose="020B0503020204020204" pitchFamily="34" charset="-122"/>
              </a:rPr>
              <a:t>示。</a:t>
            </a:r>
          </a:p>
        </p:txBody>
      </p:sp>
      <p:pic>
        <p:nvPicPr>
          <p:cNvPr id="3" name="图片 2">
            <a:extLst>
              <a:ext uri="{FF2B5EF4-FFF2-40B4-BE49-F238E27FC236}">
                <a16:creationId xmlns:a16="http://schemas.microsoft.com/office/drawing/2014/main" id="{AA05C591-8347-40C9-BE04-A6D92DF9999F}"/>
              </a:ext>
            </a:extLst>
          </p:cNvPr>
          <p:cNvPicPr>
            <a:picLocks noChangeAspect="1"/>
          </p:cNvPicPr>
          <p:nvPr/>
        </p:nvPicPr>
        <p:blipFill>
          <a:blip r:embed="rId2"/>
          <a:stretch>
            <a:fillRect/>
          </a:stretch>
        </p:blipFill>
        <p:spPr>
          <a:xfrm>
            <a:off x="697814" y="1490836"/>
            <a:ext cx="3358521" cy="272216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114329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par>
                          <p:cTn id="43" fill="hold">
                            <p:stCondLst>
                              <p:cond delay="1500"/>
                            </p:stCondLst>
                            <p:childTnLst>
                              <p:par>
                                <p:cTn id="44" presetID="42" presetClass="entr" presetSubtype="0"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anim calcmode="lin" valueType="num">
                                      <p:cBhvr>
                                        <p:cTn id="47" dur="1000" fill="hold"/>
                                        <p:tgtEl>
                                          <p:spTgt spid="12"/>
                                        </p:tgtEl>
                                        <p:attrNameLst>
                                          <p:attrName>ppt_x</p:attrName>
                                        </p:attrNameLst>
                                      </p:cBhvr>
                                      <p:tavLst>
                                        <p:tav tm="0">
                                          <p:val>
                                            <p:strVal val="#ppt_x"/>
                                          </p:val>
                                        </p:tav>
                                        <p:tav tm="100000">
                                          <p:val>
                                            <p:strVal val="#ppt_x"/>
                                          </p:val>
                                        </p:tav>
                                      </p:tavLst>
                                    </p:anim>
                                    <p:anim calcmode="lin" valueType="num">
                                      <p:cBhvr>
                                        <p:cTn id="4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P spid="12"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04</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25758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活动图</a:t>
            </a:r>
          </a:p>
        </p:txBody>
      </p:sp>
      <p:sp>
        <p:nvSpPr>
          <p:cNvPr id="11" name="文本框 10">
            <a:extLst>
              <a:ext uri="{FF2B5EF4-FFF2-40B4-BE49-F238E27FC236}">
                <a16:creationId xmlns:a16="http://schemas.microsoft.com/office/drawing/2014/main" id="{40EF8908-A752-4DCC-A225-0355F8F0E78A}"/>
              </a:ext>
            </a:extLst>
          </p:cNvPr>
          <p:cNvSpPr txBox="1"/>
          <p:nvPr/>
        </p:nvSpPr>
        <p:spPr>
          <a:xfrm>
            <a:off x="4211960" y="629930"/>
            <a:ext cx="1512168" cy="369332"/>
          </a:xfrm>
          <a:prstGeom prst="rect">
            <a:avLst/>
          </a:prstGeom>
          <a:noFill/>
        </p:spPr>
        <p:txBody>
          <a:bodyPr wrap="square">
            <a:spAutoFit/>
          </a:bodyPr>
          <a:lstStyle/>
          <a:p>
            <a:pPr algn="dist"/>
            <a:r>
              <a:rPr lang="zh-CN" altLang="en-US" b="1" kern="0" dirty="0">
                <a:solidFill>
                  <a:srgbClr val="EA5514"/>
                </a:solidFill>
                <a:latin typeface="微软雅黑" panose="020B0503020204020204" pitchFamily="34" charset="-122"/>
                <a:ea typeface="微软雅黑" panose="020B0503020204020204" pitchFamily="34" charset="-122"/>
              </a:rPr>
              <a:t>分叉和汇合</a:t>
            </a:r>
            <a:endParaRPr lang="zh-CN" altLang="en-US" sz="1800" b="1" kern="0" dirty="0">
              <a:solidFill>
                <a:srgbClr val="EA5514"/>
              </a:solidFill>
              <a:latin typeface="微软雅黑" panose="020B0503020204020204" pitchFamily="34" charset="-122"/>
              <a:ea typeface="微软雅黑" panose="020B0503020204020204" pitchFamily="34" charset="-122"/>
            </a:endParaRPr>
          </a:p>
        </p:txBody>
      </p:sp>
      <p:sp>
        <p:nvSpPr>
          <p:cNvPr id="12" name="Rectangle 3">
            <a:extLst>
              <a:ext uri="{FF2B5EF4-FFF2-40B4-BE49-F238E27FC236}">
                <a16:creationId xmlns:a16="http://schemas.microsoft.com/office/drawing/2014/main" id="{257FCC37-213C-4144-8D37-82FDFBE8C086}"/>
              </a:ext>
            </a:extLst>
          </p:cNvPr>
          <p:cNvSpPr txBox="1">
            <a:spLocks noChangeArrowheads="1"/>
          </p:cNvSpPr>
          <p:nvPr/>
        </p:nvSpPr>
        <p:spPr>
          <a:xfrm>
            <a:off x="582250" y="2210917"/>
            <a:ext cx="4700453" cy="27054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200000"/>
              </a:lnSpc>
              <a:buNone/>
            </a:pPr>
            <a:r>
              <a:rPr lang="en-US" altLang="zh-CN" sz="1200" b="1" kern="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200" b="1" kern="0" dirty="0">
                <a:solidFill>
                  <a:schemeClr val="tx1">
                    <a:lumMod val="75000"/>
                    <a:lumOff val="25000"/>
                  </a:schemeClr>
                </a:solidFill>
                <a:latin typeface="微软雅黑" panose="020B0503020204020204" pitchFamily="34" charset="-122"/>
                <a:ea typeface="微软雅黑" panose="020B0503020204020204" pitchFamily="34" charset="-122"/>
              </a:rPr>
              <a:t>在</a:t>
            </a:r>
            <a:r>
              <a:rPr lang="en-US" altLang="zh-CN" sz="1200" b="1" kern="0" dirty="0">
                <a:solidFill>
                  <a:schemeClr val="tx1">
                    <a:lumMod val="75000"/>
                    <a:lumOff val="25000"/>
                  </a:schemeClr>
                </a:solidFill>
                <a:latin typeface="微软雅黑" panose="020B0503020204020204" pitchFamily="34" charset="-122"/>
                <a:ea typeface="微软雅黑" panose="020B0503020204020204" pitchFamily="34" charset="-122"/>
              </a:rPr>
              <a:t>UML</a:t>
            </a:r>
            <a:r>
              <a:rPr lang="zh-CN" altLang="en-US" sz="1200" b="1" kern="0" dirty="0">
                <a:solidFill>
                  <a:schemeClr val="tx1">
                    <a:lumMod val="75000"/>
                    <a:lumOff val="25000"/>
                  </a:schemeClr>
                </a:solidFill>
                <a:latin typeface="微软雅黑" panose="020B0503020204020204" pitchFamily="34" charset="-122"/>
                <a:ea typeface="微软雅黑" panose="020B0503020204020204" pitchFamily="34" charset="-122"/>
              </a:rPr>
              <a:t>中使用分叉和汇合表示并行发生的事件流。分叉表示把一个单独的控制流分成两个或多个并发的控制流。一个分叉可以有一个进入转移和两个或多个输出转移，每一个转移表示一个独立的控制流。 汇合表示两个或多个并发控制流的同步发生，一个汇合可以有两个或多个进入转移和一个输出转移。</a:t>
            </a:r>
            <a:r>
              <a:rPr lang="zh-CN" altLang="en-US" sz="1200" b="1" kern="0" dirty="0">
                <a:solidFill>
                  <a:srgbClr val="EA5514"/>
                </a:solidFill>
                <a:latin typeface="微软雅黑" panose="020B0503020204020204" pitchFamily="34" charset="-122"/>
                <a:ea typeface="微软雅黑" panose="020B0503020204020204" pitchFamily="34" charset="-122"/>
              </a:rPr>
              <a:t>分叉和汇合应该是平衡的。</a:t>
            </a:r>
            <a:r>
              <a:rPr lang="zh-CN" altLang="en-US" sz="1200" b="1" kern="0" dirty="0">
                <a:solidFill>
                  <a:schemeClr val="tx1">
                    <a:lumMod val="75000"/>
                    <a:lumOff val="25000"/>
                  </a:schemeClr>
                </a:solidFill>
                <a:latin typeface="微软雅黑" panose="020B0503020204020204" pitchFamily="34" charset="-122"/>
                <a:ea typeface="微软雅黑" panose="020B0503020204020204" pitchFamily="34" charset="-122"/>
              </a:rPr>
              <a:t>分叉和汇合在图形上都使用同步条来表示，同步条通常用一条粗的水平线表示。</a:t>
            </a:r>
          </a:p>
        </p:txBody>
      </p:sp>
      <p:pic>
        <p:nvPicPr>
          <p:cNvPr id="13" name="Picture 4">
            <a:extLst>
              <a:ext uri="{FF2B5EF4-FFF2-40B4-BE49-F238E27FC236}">
                <a16:creationId xmlns:a16="http://schemas.microsoft.com/office/drawing/2014/main" id="{37972A5A-3D76-4227-9AFB-21FE72B57D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6926" b="8429"/>
          <a:stretch>
            <a:fillRect/>
          </a:stretch>
        </p:blipFill>
        <p:spPr>
          <a:xfrm>
            <a:off x="5287392" y="2319932"/>
            <a:ext cx="3162857" cy="2040595"/>
          </a:xfrm>
          <a:prstGeom prst="rect">
            <a:avLst/>
          </a:prstGeom>
          <a:ln>
            <a:noFill/>
          </a:ln>
          <a:effectLst>
            <a:outerShdw blurRad="292100" dist="139700" dir="2700000" algn="tl" rotWithShape="0">
              <a:srgbClr val="333333">
                <a:alpha val="65000"/>
              </a:srgbClr>
            </a:outerShdw>
          </a:effectLst>
        </p:spPr>
      </p:pic>
      <p:sp>
        <p:nvSpPr>
          <p:cNvPr id="14" name="Rectangle 3">
            <a:extLst>
              <a:ext uri="{FF2B5EF4-FFF2-40B4-BE49-F238E27FC236}">
                <a16:creationId xmlns:a16="http://schemas.microsoft.com/office/drawing/2014/main" id="{7E7A0B3D-F56A-4913-A4C1-D1094897CAA8}"/>
              </a:ext>
            </a:extLst>
          </p:cNvPr>
          <p:cNvSpPr txBox="1">
            <a:spLocks noChangeArrowheads="1"/>
          </p:cNvSpPr>
          <p:nvPr/>
        </p:nvSpPr>
        <p:spPr>
          <a:xfrm>
            <a:off x="582250" y="1090789"/>
            <a:ext cx="7806174" cy="31782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200000"/>
              </a:lnSpc>
              <a:buNone/>
            </a:pPr>
            <a:r>
              <a:rPr lang="en-US" altLang="zh-CN" sz="1200" b="1" kern="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200" b="1" kern="0" dirty="0">
                <a:solidFill>
                  <a:schemeClr val="tx1">
                    <a:lumMod val="75000"/>
                    <a:lumOff val="25000"/>
                  </a:schemeClr>
                </a:solidFill>
                <a:latin typeface="微软雅黑" panose="020B0503020204020204" pitchFamily="34" charset="-122"/>
                <a:ea typeface="微软雅黑" panose="020B0503020204020204" pitchFamily="34" charset="-122"/>
              </a:rPr>
              <a:t>对象在运行时可能会存在两个或多个并发运行的控制流，为了对并发的控制流建模，</a:t>
            </a:r>
            <a:r>
              <a:rPr lang="en-US" altLang="zh-CN" sz="1200" b="1" kern="0" dirty="0">
                <a:solidFill>
                  <a:schemeClr val="tx1">
                    <a:lumMod val="75000"/>
                    <a:lumOff val="25000"/>
                  </a:schemeClr>
                </a:solidFill>
                <a:latin typeface="微软雅黑" panose="020B0503020204020204" pitchFamily="34" charset="-122"/>
                <a:ea typeface="微软雅黑" panose="020B0503020204020204" pitchFamily="34" charset="-122"/>
              </a:rPr>
              <a:t>UML</a:t>
            </a:r>
            <a:r>
              <a:rPr lang="zh-CN" altLang="en-US" sz="1200" b="1" kern="0" dirty="0">
                <a:solidFill>
                  <a:schemeClr val="tx1">
                    <a:lumMod val="75000"/>
                    <a:lumOff val="25000"/>
                  </a:schemeClr>
                </a:solidFill>
                <a:latin typeface="微软雅黑" panose="020B0503020204020204" pitchFamily="34" charset="-122"/>
                <a:ea typeface="微软雅黑" panose="020B0503020204020204" pitchFamily="34" charset="-122"/>
              </a:rPr>
              <a:t>中引入了分叉与汇合的概念。分叉用于将动作流分为</a:t>
            </a:r>
            <a:r>
              <a:rPr lang="zh-CN" altLang="en-US" sz="1200" b="1" kern="0" dirty="0">
                <a:solidFill>
                  <a:srgbClr val="EA5514"/>
                </a:solidFill>
                <a:latin typeface="微软雅黑" panose="020B0503020204020204" pitchFamily="34" charset="-122"/>
                <a:ea typeface="微软雅黑" panose="020B0503020204020204" pitchFamily="34" charset="-122"/>
              </a:rPr>
              <a:t>两个或多个</a:t>
            </a:r>
            <a:r>
              <a:rPr lang="zh-CN" altLang="en-US" sz="1200" b="1" kern="0" dirty="0">
                <a:solidFill>
                  <a:schemeClr val="tx1">
                    <a:lumMod val="75000"/>
                    <a:lumOff val="25000"/>
                  </a:schemeClr>
                </a:solidFill>
                <a:latin typeface="微软雅黑" panose="020B0503020204020204" pitchFamily="34" charset="-122"/>
                <a:ea typeface="微软雅黑" panose="020B0503020204020204" pitchFamily="34" charset="-122"/>
              </a:rPr>
              <a:t>并发运行的分支，而汇合则用于同步这些并发分支，以达到共同完成一项事务的目的。</a:t>
            </a:r>
          </a:p>
        </p:txBody>
      </p:sp>
    </p:spTree>
    <p:extLst>
      <p:ext uri="{BB962C8B-B14F-4D97-AF65-F5344CB8AC3E}">
        <p14:creationId xmlns:p14="http://schemas.microsoft.com/office/powerpoint/2010/main" val="30450654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par>
                          <p:cTn id="43" fill="hold">
                            <p:stCondLst>
                              <p:cond delay="1500"/>
                            </p:stCondLst>
                            <p:childTnLst>
                              <p:par>
                                <p:cTn id="44" presetID="42" presetClass="entr" presetSubtype="0"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anim calcmode="lin" valueType="num">
                                      <p:cBhvr>
                                        <p:cTn id="47" dur="1000" fill="hold"/>
                                        <p:tgtEl>
                                          <p:spTgt spid="12"/>
                                        </p:tgtEl>
                                        <p:attrNameLst>
                                          <p:attrName>ppt_x</p:attrName>
                                        </p:attrNameLst>
                                      </p:cBhvr>
                                      <p:tavLst>
                                        <p:tav tm="0">
                                          <p:val>
                                            <p:strVal val="#ppt_x"/>
                                          </p:val>
                                        </p:tav>
                                        <p:tav tm="100000">
                                          <p:val>
                                            <p:strVal val="#ppt_x"/>
                                          </p:val>
                                        </p:tav>
                                      </p:tavLst>
                                    </p:anim>
                                    <p:anim calcmode="lin" valueType="num">
                                      <p:cBhvr>
                                        <p:cTn id="48" dur="1000" fill="hold"/>
                                        <p:tgtEl>
                                          <p:spTgt spid="12"/>
                                        </p:tgtEl>
                                        <p:attrNameLst>
                                          <p:attrName>ppt_y</p:attrName>
                                        </p:attrNameLst>
                                      </p:cBhvr>
                                      <p:tavLst>
                                        <p:tav tm="0">
                                          <p:val>
                                            <p:strVal val="#ppt_y+.1"/>
                                          </p:val>
                                        </p:tav>
                                        <p:tav tm="100000">
                                          <p:val>
                                            <p:strVal val="#ppt_y"/>
                                          </p:val>
                                        </p:tav>
                                      </p:tavLst>
                                    </p:anim>
                                  </p:childTnLst>
                                </p:cTn>
                              </p:par>
                            </p:childTnLst>
                          </p:cTn>
                        </p:par>
                        <p:par>
                          <p:cTn id="49" fill="hold">
                            <p:stCondLst>
                              <p:cond delay="2500"/>
                            </p:stCondLst>
                            <p:childTnLst>
                              <p:par>
                                <p:cTn id="50" presetID="42" presetClass="entr" presetSubtype="0"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1000"/>
                                        <p:tgtEl>
                                          <p:spTgt spid="14"/>
                                        </p:tgtEl>
                                      </p:cBhvr>
                                    </p:animEffect>
                                    <p:anim calcmode="lin" valueType="num">
                                      <p:cBhvr>
                                        <p:cTn id="53" dur="1000" fill="hold"/>
                                        <p:tgtEl>
                                          <p:spTgt spid="14"/>
                                        </p:tgtEl>
                                        <p:attrNameLst>
                                          <p:attrName>ppt_x</p:attrName>
                                        </p:attrNameLst>
                                      </p:cBhvr>
                                      <p:tavLst>
                                        <p:tav tm="0">
                                          <p:val>
                                            <p:strVal val="#ppt_x"/>
                                          </p:val>
                                        </p:tav>
                                        <p:tav tm="100000">
                                          <p:val>
                                            <p:strVal val="#ppt_x"/>
                                          </p:val>
                                        </p:tav>
                                      </p:tavLst>
                                    </p:anim>
                                    <p:anim calcmode="lin" valueType="num">
                                      <p:cBhvr>
                                        <p:cTn id="5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P spid="12" grpId="0"/>
      <p:bldP spid="1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04</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25758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活动图</a:t>
            </a:r>
          </a:p>
        </p:txBody>
      </p:sp>
      <p:sp>
        <p:nvSpPr>
          <p:cNvPr id="11" name="文本框 10">
            <a:extLst>
              <a:ext uri="{FF2B5EF4-FFF2-40B4-BE49-F238E27FC236}">
                <a16:creationId xmlns:a16="http://schemas.microsoft.com/office/drawing/2014/main" id="{40EF8908-A752-4DCC-A225-0355F8F0E78A}"/>
              </a:ext>
            </a:extLst>
          </p:cNvPr>
          <p:cNvSpPr txBox="1"/>
          <p:nvPr/>
        </p:nvSpPr>
        <p:spPr>
          <a:xfrm>
            <a:off x="4245935" y="558030"/>
            <a:ext cx="864096" cy="369332"/>
          </a:xfrm>
          <a:prstGeom prst="rect">
            <a:avLst/>
          </a:prstGeom>
          <a:noFill/>
        </p:spPr>
        <p:txBody>
          <a:bodyPr wrap="square">
            <a:spAutoFit/>
          </a:bodyPr>
          <a:lstStyle/>
          <a:p>
            <a:pPr algn="dist"/>
            <a:r>
              <a:rPr lang="zh-CN" altLang="en-US" sz="1800" b="1" kern="0" dirty="0">
                <a:solidFill>
                  <a:srgbClr val="EA5514"/>
                </a:solidFill>
                <a:latin typeface="微软雅黑" panose="020B0503020204020204" pitchFamily="34" charset="-122"/>
                <a:ea typeface="微软雅黑" panose="020B0503020204020204" pitchFamily="34" charset="-122"/>
              </a:rPr>
              <a:t>泳道</a:t>
            </a:r>
          </a:p>
        </p:txBody>
      </p:sp>
      <p:sp>
        <p:nvSpPr>
          <p:cNvPr id="12" name="Rectangle 3">
            <a:extLst>
              <a:ext uri="{FF2B5EF4-FFF2-40B4-BE49-F238E27FC236}">
                <a16:creationId xmlns:a16="http://schemas.microsoft.com/office/drawing/2014/main" id="{257FCC37-213C-4144-8D37-82FDFBE8C086}"/>
              </a:ext>
            </a:extLst>
          </p:cNvPr>
          <p:cNvSpPr txBox="1">
            <a:spLocks noChangeArrowheads="1"/>
          </p:cNvSpPr>
          <p:nvPr/>
        </p:nvSpPr>
        <p:spPr>
          <a:xfrm>
            <a:off x="876939" y="927362"/>
            <a:ext cx="7602088" cy="31782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200000"/>
              </a:lnSpc>
              <a:buNone/>
            </a:pPr>
            <a:r>
              <a:rPr lang="en-US" altLang="zh-CN" sz="1200" b="1" kern="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200" b="1" kern="0" dirty="0">
                <a:solidFill>
                  <a:schemeClr val="tx1">
                    <a:lumMod val="75000"/>
                    <a:lumOff val="25000"/>
                  </a:schemeClr>
                </a:solidFill>
                <a:latin typeface="微软雅黑" panose="020B0503020204020204" pitchFamily="34" charset="-122"/>
                <a:ea typeface="微软雅黑" panose="020B0503020204020204" pitchFamily="34" charset="-122"/>
              </a:rPr>
              <a:t>泳道将活动图中的活动划分为若干组，并把每一组指定给负责这组活动的业务组织，即对象。每一组表示一个特定的类、人或部门，他们负责完成组内的活动。在活动图中，</a:t>
            </a:r>
            <a:r>
              <a:rPr lang="zh-CN" altLang="en-US" sz="1200" b="1" kern="0" dirty="0">
                <a:solidFill>
                  <a:srgbClr val="EA5514"/>
                </a:solidFill>
                <a:latin typeface="微软雅黑" panose="020B0503020204020204" pitchFamily="34" charset="-122"/>
                <a:ea typeface="微软雅黑" panose="020B0503020204020204" pitchFamily="34" charset="-122"/>
              </a:rPr>
              <a:t>泳道区分了负责活动的对象</a:t>
            </a:r>
            <a:r>
              <a:rPr lang="zh-CN" altLang="en-US" sz="1200" b="1" kern="0" dirty="0">
                <a:solidFill>
                  <a:schemeClr val="tx1">
                    <a:lumMod val="75000"/>
                    <a:lumOff val="25000"/>
                  </a:schemeClr>
                </a:solidFill>
                <a:latin typeface="微软雅黑" panose="020B0503020204020204" pitchFamily="34" charset="-122"/>
                <a:ea typeface="微软雅黑" panose="020B0503020204020204" pitchFamily="34" charset="-122"/>
              </a:rPr>
              <a:t>，它明确地表示了哪些活动是由哪些对象进行的。在包含泳道的活动图中，</a:t>
            </a:r>
            <a:r>
              <a:rPr lang="zh-CN" altLang="en-US" sz="1200" b="1" kern="0" dirty="0">
                <a:solidFill>
                  <a:srgbClr val="EA5514"/>
                </a:solidFill>
                <a:latin typeface="微软雅黑" panose="020B0503020204020204" pitchFamily="34" charset="-122"/>
                <a:ea typeface="微软雅黑" panose="020B0503020204020204" pitchFamily="34" charset="-122"/>
              </a:rPr>
              <a:t>每个活动只能明确地属于一个泳道</a:t>
            </a:r>
            <a:r>
              <a:rPr lang="zh-CN" altLang="en-US" sz="1200" b="1" kern="0" dirty="0">
                <a:solidFill>
                  <a:schemeClr val="tx1">
                    <a:lumMod val="75000"/>
                    <a:lumOff val="25000"/>
                  </a:schemeClr>
                </a:solidFill>
                <a:latin typeface="微软雅黑" panose="020B0503020204020204" pitchFamily="34" charset="-122"/>
                <a:ea typeface="微软雅黑" panose="020B0503020204020204" pitchFamily="34" charset="-122"/>
              </a:rPr>
              <a:t>。泳道用于表示实际执行活动的对象。</a:t>
            </a:r>
          </a:p>
        </p:txBody>
      </p:sp>
      <p:sp>
        <p:nvSpPr>
          <p:cNvPr id="14" name="Rectangle 3">
            <a:extLst>
              <a:ext uri="{FF2B5EF4-FFF2-40B4-BE49-F238E27FC236}">
                <a16:creationId xmlns:a16="http://schemas.microsoft.com/office/drawing/2014/main" id="{BBFCC3B7-62E5-4D3C-B6D1-C07E026005D5}"/>
              </a:ext>
            </a:extLst>
          </p:cNvPr>
          <p:cNvSpPr txBox="1">
            <a:spLocks noChangeArrowheads="1"/>
          </p:cNvSpPr>
          <p:nvPr/>
        </p:nvSpPr>
        <p:spPr>
          <a:xfrm>
            <a:off x="4086539" y="2516467"/>
            <a:ext cx="4392488" cy="203735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200000"/>
              </a:lnSpc>
              <a:buNone/>
            </a:pPr>
            <a:r>
              <a:rPr lang="en-US" altLang="zh-CN" sz="1200" b="1" kern="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200" b="1" kern="0" dirty="0">
                <a:solidFill>
                  <a:schemeClr val="tx1">
                    <a:lumMod val="75000"/>
                    <a:lumOff val="25000"/>
                  </a:schemeClr>
                </a:solidFill>
                <a:latin typeface="微软雅黑" panose="020B0503020204020204" pitchFamily="34" charset="-122"/>
                <a:ea typeface="微软雅黑" panose="020B0503020204020204" pitchFamily="34" charset="-122"/>
              </a:rPr>
              <a:t>泳道是用</a:t>
            </a:r>
            <a:r>
              <a:rPr lang="zh-CN" altLang="en-US" sz="1200" b="1" kern="0" dirty="0">
                <a:solidFill>
                  <a:srgbClr val="EA5514"/>
                </a:solidFill>
                <a:latin typeface="微软雅黑" panose="020B0503020204020204" pitchFamily="34" charset="-122"/>
                <a:ea typeface="微软雅黑" panose="020B0503020204020204" pitchFamily="34" charset="-122"/>
              </a:rPr>
              <a:t>垂直实线</a:t>
            </a:r>
            <a:r>
              <a:rPr lang="zh-CN" altLang="en-US" sz="1200" b="1" kern="0" dirty="0">
                <a:solidFill>
                  <a:schemeClr val="tx1">
                    <a:lumMod val="75000"/>
                    <a:lumOff val="25000"/>
                  </a:schemeClr>
                </a:solidFill>
                <a:latin typeface="微软雅黑" panose="020B0503020204020204" pitchFamily="34" charset="-122"/>
                <a:ea typeface="微软雅黑" panose="020B0503020204020204" pitchFamily="34" charset="-122"/>
              </a:rPr>
              <a:t>绘出，垂直线分隔的区域就是泳道。在泳道的上方可以给出泳道的名字或对象的名字，该对象负责泳道内的全部活动。泳道没有顺序，不同泳道中的活动既可以顺序进行也可以并发进行，动作流和对象流允许穿越分隔线。</a:t>
            </a:r>
          </a:p>
        </p:txBody>
      </p:sp>
      <p:grpSp>
        <p:nvGrpSpPr>
          <p:cNvPr id="2" name="组合 1">
            <a:extLst>
              <a:ext uri="{FF2B5EF4-FFF2-40B4-BE49-F238E27FC236}">
                <a16:creationId xmlns:a16="http://schemas.microsoft.com/office/drawing/2014/main" id="{D09453AC-73E7-4250-A666-81F0FDB55B94}"/>
              </a:ext>
            </a:extLst>
          </p:cNvPr>
          <p:cNvGrpSpPr/>
          <p:nvPr/>
        </p:nvGrpSpPr>
        <p:grpSpPr>
          <a:xfrm>
            <a:off x="1074084" y="2580076"/>
            <a:ext cx="2431876" cy="2160384"/>
            <a:chOff x="1187624" y="2560769"/>
            <a:chExt cx="2431876" cy="2160384"/>
          </a:xfrm>
        </p:grpSpPr>
        <p:pic>
          <p:nvPicPr>
            <p:cNvPr id="13" name="Picture 4">
              <a:extLst>
                <a:ext uri="{FF2B5EF4-FFF2-40B4-BE49-F238E27FC236}">
                  <a16:creationId xmlns:a16="http://schemas.microsoft.com/office/drawing/2014/main" id="{C1586344-B020-47D1-8989-351BF5C98C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187624" y="2560769"/>
              <a:ext cx="2431876" cy="2160384"/>
            </a:xfrm>
            <a:prstGeom prst="rect">
              <a:avLst/>
            </a:prstGeom>
            <a:ln>
              <a:noFill/>
            </a:ln>
            <a:effectLst>
              <a:outerShdw blurRad="292100" dist="139700" dir="2700000" algn="tl" rotWithShape="0">
                <a:srgbClr val="333333">
                  <a:alpha val="65000"/>
                </a:srgbClr>
              </a:outerShdw>
            </a:effectLst>
          </p:spPr>
        </p:pic>
        <p:sp>
          <p:nvSpPr>
            <p:cNvPr id="15" name="Rectangle 3">
              <a:extLst>
                <a:ext uri="{FF2B5EF4-FFF2-40B4-BE49-F238E27FC236}">
                  <a16:creationId xmlns:a16="http://schemas.microsoft.com/office/drawing/2014/main" id="{548593F1-B213-4536-AB57-16EF3D7415E8}"/>
                </a:ext>
              </a:extLst>
            </p:cNvPr>
            <p:cNvSpPr txBox="1">
              <a:spLocks noChangeArrowheads="1"/>
            </p:cNvSpPr>
            <p:nvPr/>
          </p:nvSpPr>
          <p:spPr>
            <a:xfrm>
              <a:off x="1331640" y="4069571"/>
              <a:ext cx="935720" cy="54352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200000"/>
                </a:lnSpc>
                <a:buNone/>
              </a:pPr>
              <a:r>
                <a:rPr lang="zh-CN" altLang="en-US" sz="1200" b="1" kern="0" dirty="0">
                  <a:solidFill>
                    <a:schemeClr val="tx1">
                      <a:lumMod val="75000"/>
                      <a:lumOff val="25000"/>
                    </a:schemeClr>
                  </a:solidFill>
                  <a:latin typeface="微软雅黑" panose="020B0503020204020204" pitchFamily="34" charset="-122"/>
                  <a:ea typeface="微软雅黑" panose="020B0503020204020204" pitchFamily="34" charset="-122"/>
                </a:rPr>
                <a:t>泳道图示</a:t>
              </a:r>
            </a:p>
          </p:txBody>
        </p:sp>
      </p:grpSp>
    </p:spTree>
    <p:extLst>
      <p:ext uri="{BB962C8B-B14F-4D97-AF65-F5344CB8AC3E}">
        <p14:creationId xmlns:p14="http://schemas.microsoft.com/office/powerpoint/2010/main" val="40125660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par>
                          <p:cTn id="43" fill="hold">
                            <p:stCondLst>
                              <p:cond delay="1500"/>
                            </p:stCondLst>
                            <p:childTnLst>
                              <p:par>
                                <p:cTn id="44" presetID="42" presetClass="entr" presetSubtype="0"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anim calcmode="lin" valueType="num">
                                      <p:cBhvr>
                                        <p:cTn id="47" dur="1000" fill="hold"/>
                                        <p:tgtEl>
                                          <p:spTgt spid="12"/>
                                        </p:tgtEl>
                                        <p:attrNameLst>
                                          <p:attrName>ppt_x</p:attrName>
                                        </p:attrNameLst>
                                      </p:cBhvr>
                                      <p:tavLst>
                                        <p:tav tm="0">
                                          <p:val>
                                            <p:strVal val="#ppt_x"/>
                                          </p:val>
                                        </p:tav>
                                        <p:tav tm="100000">
                                          <p:val>
                                            <p:strVal val="#ppt_x"/>
                                          </p:val>
                                        </p:tav>
                                      </p:tavLst>
                                    </p:anim>
                                    <p:anim calcmode="lin" valueType="num">
                                      <p:cBhvr>
                                        <p:cTn id="48" dur="1000" fill="hold"/>
                                        <p:tgtEl>
                                          <p:spTgt spid="12"/>
                                        </p:tgtEl>
                                        <p:attrNameLst>
                                          <p:attrName>ppt_y</p:attrName>
                                        </p:attrNameLst>
                                      </p:cBhvr>
                                      <p:tavLst>
                                        <p:tav tm="0">
                                          <p:val>
                                            <p:strVal val="#ppt_y+.1"/>
                                          </p:val>
                                        </p:tav>
                                        <p:tav tm="100000">
                                          <p:val>
                                            <p:strVal val="#ppt_y"/>
                                          </p:val>
                                        </p:tav>
                                      </p:tavLst>
                                    </p:anim>
                                  </p:childTnLst>
                                </p:cTn>
                              </p:par>
                            </p:childTnLst>
                          </p:cTn>
                        </p:par>
                        <p:par>
                          <p:cTn id="49" fill="hold">
                            <p:stCondLst>
                              <p:cond delay="2500"/>
                            </p:stCondLst>
                            <p:childTnLst>
                              <p:par>
                                <p:cTn id="50" presetID="42" presetClass="entr" presetSubtype="0"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1000"/>
                                        <p:tgtEl>
                                          <p:spTgt spid="14"/>
                                        </p:tgtEl>
                                      </p:cBhvr>
                                    </p:animEffect>
                                    <p:anim calcmode="lin" valueType="num">
                                      <p:cBhvr>
                                        <p:cTn id="53" dur="1000" fill="hold"/>
                                        <p:tgtEl>
                                          <p:spTgt spid="14"/>
                                        </p:tgtEl>
                                        <p:attrNameLst>
                                          <p:attrName>ppt_x</p:attrName>
                                        </p:attrNameLst>
                                      </p:cBhvr>
                                      <p:tavLst>
                                        <p:tav tm="0">
                                          <p:val>
                                            <p:strVal val="#ppt_x"/>
                                          </p:val>
                                        </p:tav>
                                        <p:tav tm="100000">
                                          <p:val>
                                            <p:strVal val="#ppt_x"/>
                                          </p:val>
                                        </p:tav>
                                      </p:tavLst>
                                    </p:anim>
                                    <p:anim calcmode="lin" valueType="num">
                                      <p:cBhvr>
                                        <p:cTn id="5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P spid="12" grpId="0"/>
      <p:bldP spid="1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2566</TotalTime>
  <Words>10432</Words>
  <Application>Microsoft Office PowerPoint</Application>
  <PresentationFormat>自定义</PresentationFormat>
  <Paragraphs>838</Paragraphs>
  <Slides>131</Slides>
  <Notes>28</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131</vt:i4>
      </vt:variant>
    </vt:vector>
  </HeadingPairs>
  <TitlesOfParts>
    <vt:vector size="137" baseType="lpstr">
      <vt:lpstr>微软雅黑</vt:lpstr>
      <vt:lpstr>Arial</vt:lpstr>
      <vt:lpstr>Calibri</vt:lpstr>
      <vt:lpstr>Impact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徐威方</dc:creator>
  <cp:lastModifiedBy>Administrator</cp:lastModifiedBy>
  <cp:revision>265</cp:revision>
  <dcterms:created xsi:type="dcterms:W3CDTF">2015-10-14T02:35:41Z</dcterms:created>
  <dcterms:modified xsi:type="dcterms:W3CDTF">2021-04-11T03:31:35Z</dcterms:modified>
</cp:coreProperties>
</file>