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444" r:id="rId2"/>
    <p:sldId id="257" r:id="rId3"/>
    <p:sldId id="488" r:id="rId4"/>
    <p:sldId id="489" r:id="rId5"/>
    <p:sldId id="490" r:id="rId6"/>
    <p:sldId id="312" r:id="rId7"/>
    <p:sldId id="402" r:id="rId8"/>
    <p:sldId id="502" r:id="rId9"/>
    <p:sldId id="503" r:id="rId10"/>
    <p:sldId id="358" r:id="rId11"/>
    <p:sldId id="504" r:id="rId12"/>
    <p:sldId id="505" r:id="rId13"/>
    <p:sldId id="506" r:id="rId14"/>
    <p:sldId id="507" r:id="rId15"/>
    <p:sldId id="399" r:id="rId16"/>
    <p:sldId id="508" r:id="rId17"/>
    <p:sldId id="491" r:id="rId18"/>
    <p:sldId id="492" r:id="rId19"/>
    <p:sldId id="493" r:id="rId20"/>
    <p:sldId id="494" r:id="rId21"/>
    <p:sldId id="495" r:id="rId22"/>
    <p:sldId id="496" r:id="rId23"/>
    <p:sldId id="497" r:id="rId24"/>
    <p:sldId id="498" r:id="rId25"/>
    <p:sldId id="499" r:id="rId26"/>
    <p:sldId id="500" r:id="rId27"/>
    <p:sldId id="258" r:id="rId28"/>
    <p:sldId id="375" r:id="rId29"/>
    <p:sldId id="393" r:id="rId30"/>
    <p:sldId id="394" r:id="rId31"/>
    <p:sldId id="395" r:id="rId32"/>
    <p:sldId id="396" r:id="rId33"/>
    <p:sldId id="397" r:id="rId34"/>
    <p:sldId id="398" r:id="rId35"/>
    <p:sldId id="392" r:id="rId36"/>
    <p:sldId id="400" r:id="rId37"/>
    <p:sldId id="401" r:id="rId38"/>
    <p:sldId id="403" r:id="rId39"/>
    <p:sldId id="404" r:id="rId40"/>
    <p:sldId id="405" r:id="rId41"/>
    <p:sldId id="510" r:id="rId42"/>
    <p:sldId id="511" r:id="rId43"/>
    <p:sldId id="406" r:id="rId44"/>
    <p:sldId id="509" r:id="rId45"/>
    <p:sldId id="407" r:id="rId46"/>
    <p:sldId id="440" r:id="rId47"/>
    <p:sldId id="341" r:id="rId48"/>
    <p:sldId id="316" r:id="rId49"/>
  </p:sldIdLst>
  <p:sldSz cx="9144000" cy="514191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540"/>
    <a:srgbClr val="FCFBF7"/>
    <a:srgbClr val="EA5514"/>
    <a:srgbClr val="FF6B00"/>
    <a:srgbClr val="98D2E3"/>
    <a:srgbClr val="F54E2A"/>
    <a:srgbClr val="EA2485"/>
    <a:srgbClr val="FF33CC"/>
    <a:srgbClr val="3D95F5"/>
    <a:srgbClr val="0E7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3" autoAdjust="0"/>
    <p:restoredTop sz="93867" autoAdjust="0"/>
  </p:normalViewPr>
  <p:slideViewPr>
    <p:cSldViewPr showGuides="1">
      <p:cViewPr varScale="1">
        <p:scale>
          <a:sx n="113" d="100"/>
          <a:sy n="113" d="100"/>
        </p:scale>
        <p:origin x="307" y="67"/>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00D77-675F-4030-AD1B-4A6B1A099987}" type="datetimeFigureOut">
              <a:rPr lang="zh-CN" altLang="en-US" smtClean="0"/>
              <a:pPr/>
              <a:t>2021/6/6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8A185-F9DB-4B92-A1A8-CCD8A76DEA25}" type="slidenum">
              <a:rPr lang="zh-CN" altLang="en-US" smtClean="0"/>
              <a:pPr/>
              <a:t>‹#›</a:t>
            </a:fld>
            <a:endParaRPr lang="zh-CN" altLang="en-US"/>
          </a:p>
        </p:txBody>
      </p:sp>
    </p:spTree>
    <p:extLst>
      <p:ext uri="{BB962C8B-B14F-4D97-AF65-F5344CB8AC3E}">
        <p14:creationId xmlns:p14="http://schemas.microsoft.com/office/powerpoint/2010/main" val="1206601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1</a:t>
            </a:fld>
            <a:endParaRPr lang="zh-CN" altLang="en-US"/>
          </a:p>
        </p:txBody>
      </p:sp>
    </p:spTree>
    <p:extLst>
      <p:ext uri="{BB962C8B-B14F-4D97-AF65-F5344CB8AC3E}">
        <p14:creationId xmlns:p14="http://schemas.microsoft.com/office/powerpoint/2010/main" val="195725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用例模型用于需求分析阶段，它的建立是系统开发者和用户反复讨论的结果。</a:t>
            </a:r>
            <a:endParaRPr lang="en-US" altLang="zh-CN" dirty="0"/>
          </a:p>
          <a:p>
            <a:r>
              <a:rPr lang="zh-CN" altLang="en-US" dirty="0"/>
              <a:t>用例模型的作用：</a:t>
            </a:r>
            <a:endParaRPr lang="en-US" altLang="zh-CN" dirty="0"/>
          </a:p>
          <a:p>
            <a:r>
              <a:rPr lang="en-US" altLang="zh-CN" dirty="0"/>
              <a:t>1-</a:t>
            </a:r>
            <a:r>
              <a:rPr lang="zh-CN" altLang="en-US" dirty="0"/>
              <a:t>识别谁或什么与系统进行交互 和系统应该做什么</a:t>
            </a:r>
            <a:endParaRPr lang="en-US" altLang="zh-CN" dirty="0"/>
          </a:p>
          <a:p>
            <a:r>
              <a:rPr lang="en-US" altLang="zh-CN" dirty="0"/>
              <a:t>2-</a:t>
            </a:r>
            <a:r>
              <a:rPr lang="zh-CN" altLang="en-US" dirty="0"/>
              <a:t>验证所有的需求都是否已经捕捉到</a:t>
            </a:r>
            <a:endParaRPr lang="en-US" altLang="zh-CN" dirty="0"/>
          </a:p>
          <a:p>
            <a:r>
              <a:rPr lang="en-US" altLang="zh-CN" dirty="0"/>
              <a:t>3-</a:t>
            </a:r>
            <a:r>
              <a:rPr lang="zh-CN" altLang="en-US" dirty="0"/>
              <a:t>作为项目计划的参考</a:t>
            </a:r>
            <a:endParaRPr lang="en-US" altLang="zh-CN" dirty="0"/>
          </a:p>
          <a:p>
            <a:r>
              <a:rPr lang="zh-CN" altLang="en-US" sz="1200" b="0" i="0" kern="1200" dirty="0">
                <a:solidFill>
                  <a:schemeClr val="tx1"/>
                </a:solidFill>
                <a:effectLst/>
                <a:latin typeface="+mn-lt"/>
                <a:ea typeface="+mn-ea"/>
                <a:cs typeface="+mn-cs"/>
              </a:rPr>
              <a:t>其实就是说明</a:t>
            </a:r>
            <a:r>
              <a:rPr lang="en-US" altLang="zh-CN" sz="1200" b="0" i="0" kern="1200" dirty="0">
                <a:solidFill>
                  <a:schemeClr val="tx1"/>
                </a:solidFill>
                <a:effectLst/>
                <a:latin typeface="+mn-lt"/>
                <a:ea typeface="+mn-ea"/>
                <a:cs typeface="+mn-cs"/>
              </a:rPr>
              <a:t>XX</a:t>
            </a:r>
            <a:r>
              <a:rPr lang="zh-CN" altLang="en-US" sz="1200" b="0" i="0" kern="1200" dirty="0">
                <a:solidFill>
                  <a:schemeClr val="tx1"/>
                </a:solidFill>
                <a:effectLst/>
                <a:latin typeface="+mn-lt"/>
                <a:ea typeface="+mn-ea"/>
                <a:cs typeface="+mn-cs"/>
              </a:rPr>
              <a:t>用户能够利用</a:t>
            </a:r>
            <a:r>
              <a:rPr lang="en-US" altLang="zh-CN" sz="1200" b="0" i="0" kern="1200" dirty="0">
                <a:solidFill>
                  <a:schemeClr val="tx1"/>
                </a:solidFill>
                <a:effectLst/>
                <a:latin typeface="+mn-lt"/>
                <a:ea typeface="+mn-ea"/>
                <a:cs typeface="+mn-cs"/>
              </a:rPr>
              <a:t>XX</a:t>
            </a:r>
            <a:r>
              <a:rPr lang="zh-CN" altLang="en-US" sz="1200" b="0" i="0" kern="1200" dirty="0">
                <a:solidFill>
                  <a:schemeClr val="tx1"/>
                </a:solidFill>
                <a:effectLst/>
                <a:latin typeface="+mn-lt"/>
                <a:ea typeface="+mn-ea"/>
                <a:cs typeface="+mn-cs"/>
              </a:rPr>
              <a:t>产品做什么事情</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7</a:t>
            </a:fld>
            <a:endParaRPr lang="zh-CN" altLang="en-US"/>
          </a:p>
        </p:txBody>
      </p:sp>
    </p:spTree>
    <p:extLst>
      <p:ext uri="{BB962C8B-B14F-4D97-AF65-F5344CB8AC3E}">
        <p14:creationId xmlns:p14="http://schemas.microsoft.com/office/powerpoint/2010/main" val="3828476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8</a:t>
            </a:fld>
            <a:endParaRPr lang="zh-CN" altLang="en-US"/>
          </a:p>
        </p:txBody>
      </p:sp>
    </p:spTree>
    <p:extLst>
      <p:ext uri="{BB962C8B-B14F-4D97-AF65-F5344CB8AC3E}">
        <p14:creationId xmlns:p14="http://schemas.microsoft.com/office/powerpoint/2010/main" val="37459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9</a:t>
            </a:fld>
            <a:endParaRPr lang="zh-CN" altLang="en-US"/>
          </a:p>
        </p:txBody>
      </p:sp>
    </p:spTree>
    <p:extLst>
      <p:ext uri="{BB962C8B-B14F-4D97-AF65-F5344CB8AC3E}">
        <p14:creationId xmlns:p14="http://schemas.microsoft.com/office/powerpoint/2010/main" val="193885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此处展示钓点服务相关服务的用例图</a:t>
            </a:r>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12</a:t>
            </a:fld>
            <a:endParaRPr lang="zh-CN" altLang="en-US"/>
          </a:p>
        </p:txBody>
      </p:sp>
    </p:spTree>
    <p:extLst>
      <p:ext uri="{BB962C8B-B14F-4D97-AF65-F5344CB8AC3E}">
        <p14:creationId xmlns:p14="http://schemas.microsoft.com/office/powerpoint/2010/main" val="3712670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此处展示钓点服务相关服务的用例图</a:t>
            </a:r>
          </a:p>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13</a:t>
            </a:fld>
            <a:endParaRPr lang="zh-CN" altLang="en-US"/>
          </a:p>
        </p:txBody>
      </p:sp>
    </p:spTree>
    <p:extLst>
      <p:ext uri="{BB962C8B-B14F-4D97-AF65-F5344CB8AC3E}">
        <p14:creationId xmlns:p14="http://schemas.microsoft.com/office/powerpoint/2010/main" val="288195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41</a:t>
            </a:fld>
            <a:endParaRPr lang="zh-CN" altLang="en-US"/>
          </a:p>
        </p:txBody>
      </p:sp>
    </p:spTree>
    <p:extLst>
      <p:ext uri="{BB962C8B-B14F-4D97-AF65-F5344CB8AC3E}">
        <p14:creationId xmlns:p14="http://schemas.microsoft.com/office/powerpoint/2010/main" val="294704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38A185-F9DB-4B92-A1A8-CCD8A76DEA25}" type="slidenum">
              <a:rPr lang="zh-CN" altLang="en-US" smtClean="0"/>
              <a:pPr/>
              <a:t>42</a:t>
            </a:fld>
            <a:endParaRPr lang="zh-CN" altLang="en-US"/>
          </a:p>
        </p:txBody>
      </p:sp>
    </p:spTree>
    <p:extLst>
      <p:ext uri="{BB962C8B-B14F-4D97-AF65-F5344CB8AC3E}">
        <p14:creationId xmlns:p14="http://schemas.microsoft.com/office/powerpoint/2010/main" val="229479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326"/>
            <a:ext cx="7772400" cy="1102179"/>
          </a:xfrm>
        </p:spPr>
        <p:txBody>
          <a:bodyPr/>
          <a:lstStyle/>
          <a:p>
            <a:r>
              <a:rPr lang="zh-CN" altLang="en-US"/>
              <a:t>单击此处编辑母版标题样式</a:t>
            </a:r>
          </a:p>
        </p:txBody>
      </p:sp>
      <p:sp>
        <p:nvSpPr>
          <p:cNvPr id="3" name="副标题 2"/>
          <p:cNvSpPr>
            <a:spLocks noGrp="1"/>
          </p:cNvSpPr>
          <p:nvPr>
            <p:ph type="subTitle" idx="1"/>
          </p:nvPr>
        </p:nvSpPr>
        <p:spPr>
          <a:xfrm>
            <a:off x="1371600" y="2913751"/>
            <a:ext cx="6400800" cy="131404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66591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99830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34"/>
            <a:ext cx="2057400" cy="328868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34"/>
            <a:ext cx="6019800" cy="32886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06826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90477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4156"/>
            <a:ext cx="7772400" cy="1021241"/>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363"/>
            <a:ext cx="7772400" cy="112479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254065-6D17-4A3A-91E4-21B75217D363}" type="datetimeFigureOut">
              <a:rPr lang="zh-CN" altLang="en-US" smtClean="0"/>
              <a:pPr/>
              <a:t>2021/6/6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3402321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99835"/>
            <a:ext cx="4038600" cy="25435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314899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80"/>
            <a:ext cx="4040188"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0653"/>
            <a:ext cx="4040188"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0980"/>
            <a:ext cx="4041775" cy="4796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0653"/>
            <a:ext cx="4041775" cy="29625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6254065-6D17-4A3A-91E4-21B75217D363}" type="datetimeFigureOut">
              <a:rPr lang="zh-CN" altLang="en-US" smtClean="0"/>
              <a:pPr/>
              <a:t>2021/6/6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96206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254065-6D17-4A3A-91E4-21B75217D363}" type="datetimeFigureOut">
              <a:rPr lang="zh-CN" altLang="en-US" smtClean="0"/>
              <a:pPr/>
              <a:t>2021/6/6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419022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254065-6D17-4A3A-91E4-21B75217D363}" type="datetimeFigureOut">
              <a:rPr lang="zh-CN" altLang="en-US" smtClean="0"/>
              <a:pPr/>
              <a:t>2021/6/6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57351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24"/>
            <a:ext cx="3008313" cy="871269"/>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25"/>
            <a:ext cx="5111750" cy="43884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5993"/>
            <a:ext cx="3008313" cy="3517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230825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599339"/>
            <a:ext cx="5486400" cy="42492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439"/>
            <a:ext cx="5486400" cy="30851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4262"/>
            <a:ext cx="5486400" cy="60346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254065-6D17-4A3A-91E4-21B75217D363}" type="datetimeFigureOut">
              <a:rPr lang="zh-CN" altLang="en-US" smtClean="0"/>
              <a:pPr/>
              <a:t>2021/6/6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13495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B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15"/>
            <a:ext cx="8229600" cy="85698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199780"/>
            <a:ext cx="8229600" cy="33934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5792"/>
            <a:ext cx="2133600" cy="273759"/>
          </a:xfrm>
          <a:prstGeom prst="rect">
            <a:avLst/>
          </a:prstGeom>
        </p:spPr>
        <p:txBody>
          <a:bodyPr vert="horz" lIns="91440" tIns="45720" rIns="91440" bIns="45720" rtlCol="0" anchor="ctr"/>
          <a:lstStyle>
            <a:lvl1pPr algn="l">
              <a:defRPr sz="1200">
                <a:solidFill>
                  <a:schemeClr val="tx1">
                    <a:tint val="75000"/>
                  </a:schemeClr>
                </a:solidFill>
              </a:defRPr>
            </a:lvl1pPr>
          </a:lstStyle>
          <a:p>
            <a:fld id="{36254065-6D17-4A3A-91E4-21B75217D363}" type="datetimeFigureOut">
              <a:rPr lang="zh-CN" altLang="en-US" smtClean="0"/>
              <a:pPr/>
              <a:t>2021/6/6</a:t>
            </a:fld>
            <a:endParaRPr lang="zh-CN" altLang="en-US"/>
          </a:p>
        </p:txBody>
      </p:sp>
      <p:sp>
        <p:nvSpPr>
          <p:cNvPr id="5" name="页脚占位符 4"/>
          <p:cNvSpPr>
            <a:spLocks noGrp="1"/>
          </p:cNvSpPr>
          <p:nvPr>
            <p:ph type="ftr" sz="quarter" idx="3"/>
          </p:nvPr>
        </p:nvSpPr>
        <p:spPr>
          <a:xfrm>
            <a:off x="3124200" y="4765792"/>
            <a:ext cx="2895600" cy="27375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5792"/>
            <a:ext cx="2133600" cy="273759"/>
          </a:xfrm>
          <a:prstGeom prst="rect">
            <a:avLst/>
          </a:prstGeom>
        </p:spPr>
        <p:txBody>
          <a:bodyPr vert="horz" lIns="91440" tIns="45720" rIns="91440" bIns="45720" rtlCol="0" anchor="ctr"/>
          <a:lstStyle>
            <a:lvl1pPr algn="r">
              <a:defRPr sz="1200">
                <a:solidFill>
                  <a:schemeClr val="tx1">
                    <a:tint val="75000"/>
                  </a:schemeClr>
                </a:solidFill>
              </a:defRPr>
            </a:lvl1pPr>
          </a:lstStyle>
          <a:p>
            <a:fld id="{33A8F8CD-9200-4504-81DD-97A3817DB8CB}" type="slidenum">
              <a:rPr lang="zh-CN" altLang="en-US" smtClean="0"/>
              <a:pPr/>
              <a:t>‹#›</a:t>
            </a:fld>
            <a:endParaRPr lang="zh-CN" altLang="en-US"/>
          </a:p>
        </p:txBody>
      </p:sp>
    </p:spTree>
    <p:extLst>
      <p:ext uri="{BB962C8B-B14F-4D97-AF65-F5344CB8AC3E}">
        <p14:creationId xmlns:p14="http://schemas.microsoft.com/office/powerpoint/2010/main" val="190658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5961211" y="-885968"/>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8"/>
          <p:cNvSpPr>
            <a:spLocks noChangeArrowheads="1"/>
          </p:cNvSpPr>
          <p:nvPr/>
        </p:nvSpPr>
        <p:spPr bwMode="auto">
          <a:xfrm>
            <a:off x="7637611" y="-30306"/>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9"/>
          <p:cNvSpPr>
            <a:spLocks noChangeArrowheads="1"/>
          </p:cNvSpPr>
          <p:nvPr/>
        </p:nvSpPr>
        <p:spPr bwMode="auto">
          <a:xfrm>
            <a:off x="5456385" y="603107"/>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0"/>
          <p:cNvSpPr>
            <a:spLocks noChangeArrowheads="1"/>
          </p:cNvSpPr>
          <p:nvPr/>
        </p:nvSpPr>
        <p:spPr bwMode="auto">
          <a:xfrm>
            <a:off x="6872436" y="63803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1"/>
          <p:cNvSpPr>
            <a:spLocks noChangeArrowheads="1"/>
          </p:cNvSpPr>
          <p:nvPr/>
        </p:nvSpPr>
        <p:spPr bwMode="auto">
          <a:xfrm>
            <a:off x="7875736" y="80820"/>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2"/>
          <p:cNvSpPr>
            <a:spLocks noChangeArrowheads="1"/>
          </p:cNvSpPr>
          <p:nvPr/>
        </p:nvSpPr>
        <p:spPr bwMode="auto">
          <a:xfrm>
            <a:off x="8393261" y="-1063768"/>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3"/>
          <p:cNvSpPr>
            <a:spLocks noChangeArrowheads="1"/>
          </p:cNvSpPr>
          <p:nvPr/>
        </p:nvSpPr>
        <p:spPr bwMode="auto">
          <a:xfrm>
            <a:off x="7596336" y="565007"/>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4"/>
          <p:cNvSpPr>
            <a:spLocks noChangeArrowheads="1"/>
          </p:cNvSpPr>
          <p:nvPr/>
        </p:nvSpPr>
        <p:spPr bwMode="auto">
          <a:xfrm>
            <a:off x="9056836" y="1722295"/>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Oval 15"/>
          <p:cNvSpPr>
            <a:spLocks noChangeArrowheads="1"/>
          </p:cNvSpPr>
          <p:nvPr/>
        </p:nvSpPr>
        <p:spPr bwMode="auto">
          <a:xfrm>
            <a:off x="9447361" y="999982"/>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6"/>
          <p:cNvSpPr>
            <a:spLocks noChangeArrowheads="1"/>
          </p:cNvSpPr>
          <p:nvPr/>
        </p:nvSpPr>
        <p:spPr bwMode="auto">
          <a:xfrm>
            <a:off x="8259911" y="2312845"/>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17"/>
          <p:cNvSpPr>
            <a:spLocks noChangeArrowheads="1"/>
          </p:cNvSpPr>
          <p:nvPr/>
        </p:nvSpPr>
        <p:spPr bwMode="auto">
          <a:xfrm>
            <a:off x="7482036" y="2736707"/>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8"/>
          <p:cNvSpPr>
            <a:spLocks noChangeArrowheads="1"/>
          </p:cNvSpPr>
          <p:nvPr/>
        </p:nvSpPr>
        <p:spPr bwMode="auto">
          <a:xfrm>
            <a:off x="8767911" y="2328720"/>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19"/>
          <p:cNvSpPr>
            <a:spLocks noChangeArrowheads="1"/>
          </p:cNvSpPr>
          <p:nvPr/>
        </p:nvSpPr>
        <p:spPr bwMode="auto">
          <a:xfrm>
            <a:off x="8012261" y="216362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0"/>
          <p:cNvSpPr>
            <a:spLocks noChangeArrowheads="1"/>
          </p:cNvSpPr>
          <p:nvPr/>
        </p:nvSpPr>
        <p:spPr bwMode="auto">
          <a:xfrm>
            <a:off x="7729686" y="2335070"/>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1"/>
          <p:cNvSpPr>
            <a:spLocks noChangeArrowheads="1"/>
          </p:cNvSpPr>
          <p:nvPr/>
        </p:nvSpPr>
        <p:spPr bwMode="auto">
          <a:xfrm>
            <a:off x="6926411" y="1766745"/>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2"/>
          <p:cNvSpPr>
            <a:spLocks noChangeArrowheads="1"/>
          </p:cNvSpPr>
          <p:nvPr/>
        </p:nvSpPr>
        <p:spPr bwMode="auto">
          <a:xfrm>
            <a:off x="6456511" y="1485757"/>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3"/>
          <p:cNvSpPr>
            <a:spLocks noChangeArrowheads="1"/>
          </p:cNvSpPr>
          <p:nvPr/>
        </p:nvSpPr>
        <p:spPr bwMode="auto">
          <a:xfrm>
            <a:off x="6123136" y="196677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4"/>
          <p:cNvSpPr>
            <a:spLocks noChangeArrowheads="1"/>
          </p:cNvSpPr>
          <p:nvPr/>
        </p:nvSpPr>
        <p:spPr bwMode="auto">
          <a:xfrm>
            <a:off x="5770711" y="216362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5"/>
          <p:cNvSpPr>
            <a:spLocks noChangeArrowheads="1"/>
          </p:cNvSpPr>
          <p:nvPr/>
        </p:nvSpPr>
        <p:spPr bwMode="auto">
          <a:xfrm>
            <a:off x="7185173" y="3329598"/>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Oval 26"/>
          <p:cNvSpPr>
            <a:spLocks noChangeArrowheads="1"/>
          </p:cNvSpPr>
          <p:nvPr/>
        </p:nvSpPr>
        <p:spPr bwMode="auto">
          <a:xfrm>
            <a:off x="7135961" y="390987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27"/>
          <p:cNvSpPr>
            <a:spLocks noChangeArrowheads="1"/>
          </p:cNvSpPr>
          <p:nvPr/>
        </p:nvSpPr>
        <p:spPr bwMode="auto">
          <a:xfrm>
            <a:off x="7258912" y="4131694"/>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28"/>
          <p:cNvSpPr>
            <a:spLocks noChangeArrowheads="1"/>
          </p:cNvSpPr>
          <p:nvPr/>
        </p:nvSpPr>
        <p:spPr bwMode="auto">
          <a:xfrm>
            <a:off x="6881961" y="4595670"/>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9"/>
          <p:cNvSpPr>
            <a:spLocks noChangeArrowheads="1"/>
          </p:cNvSpPr>
          <p:nvPr/>
        </p:nvSpPr>
        <p:spPr bwMode="auto">
          <a:xfrm>
            <a:off x="7078811" y="4962382"/>
            <a:ext cx="146050" cy="146050"/>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0"/>
          <p:cNvSpPr>
            <a:spLocks noChangeArrowheads="1"/>
          </p:cNvSpPr>
          <p:nvPr/>
        </p:nvSpPr>
        <p:spPr bwMode="auto">
          <a:xfrm>
            <a:off x="7075636" y="4595670"/>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1"/>
          <p:cNvSpPr>
            <a:spLocks noChangeArrowheads="1"/>
          </p:cNvSpPr>
          <p:nvPr/>
        </p:nvSpPr>
        <p:spPr bwMode="auto">
          <a:xfrm>
            <a:off x="7002611" y="4784582"/>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32"/>
          <p:cNvSpPr>
            <a:spLocks noChangeArrowheads="1"/>
          </p:cNvSpPr>
          <p:nvPr/>
        </p:nvSpPr>
        <p:spPr bwMode="auto">
          <a:xfrm>
            <a:off x="6897836" y="4262295"/>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33"/>
          <p:cNvSpPr>
            <a:spLocks noChangeArrowheads="1"/>
          </p:cNvSpPr>
          <p:nvPr/>
        </p:nvSpPr>
        <p:spPr bwMode="auto">
          <a:xfrm>
            <a:off x="6967686" y="157942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34"/>
          <p:cNvSpPr>
            <a:spLocks noChangeArrowheads="1"/>
          </p:cNvSpPr>
          <p:nvPr/>
        </p:nvSpPr>
        <p:spPr bwMode="auto">
          <a:xfrm>
            <a:off x="7243911" y="3470132"/>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35"/>
          <p:cNvSpPr>
            <a:spLocks noChangeArrowheads="1"/>
          </p:cNvSpPr>
          <p:nvPr/>
        </p:nvSpPr>
        <p:spPr bwMode="auto">
          <a:xfrm>
            <a:off x="6777186" y="3841607"/>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36"/>
          <p:cNvSpPr>
            <a:spLocks noChangeArrowheads="1"/>
          </p:cNvSpPr>
          <p:nvPr/>
        </p:nvSpPr>
        <p:spPr bwMode="auto">
          <a:xfrm>
            <a:off x="6529604" y="327645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37"/>
          <p:cNvSpPr>
            <a:spLocks noChangeArrowheads="1"/>
          </p:cNvSpPr>
          <p:nvPr/>
        </p:nvSpPr>
        <p:spPr bwMode="auto">
          <a:xfrm>
            <a:off x="6224736" y="2186639"/>
            <a:ext cx="1295400" cy="1220788"/>
          </a:xfrm>
          <a:prstGeom prst="ellipse">
            <a:avLst/>
          </a:prstGeom>
          <a:solidFill>
            <a:srgbClr val="EA5514">
              <a:alpha val="61176"/>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Rectangle 38"/>
          <p:cNvSpPr>
            <a:spLocks noChangeArrowheads="1"/>
          </p:cNvSpPr>
          <p:nvPr/>
        </p:nvSpPr>
        <p:spPr bwMode="auto">
          <a:xfrm>
            <a:off x="4063553" y="2339985"/>
            <a:ext cx="18976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lgn="dist"/>
            <a:r>
              <a:rPr lang="zh-CN" altLang="en-US" sz="6000" b="1" dirty="0">
                <a:solidFill>
                  <a:srgbClr val="F54E2A"/>
                </a:solidFill>
                <a:latin typeface="微软雅黑" pitchFamily="34" charset="-122"/>
                <a:ea typeface="微软雅黑" pitchFamily="34" charset="-122"/>
                <a:cs typeface="+mn-cs"/>
                <a:sym typeface="+mn-lt"/>
              </a:rPr>
              <a:t>课堂</a:t>
            </a:r>
            <a:endParaRPr kumimoji="0" lang="zh-CN" altLang="zh-CN" sz="1600" b="0" i="0" u="none" strike="noStrike" cap="none" normalizeH="0" baseline="0" dirty="0">
              <a:ln>
                <a:noFill/>
              </a:ln>
              <a:solidFill>
                <a:srgbClr val="F54E2A"/>
              </a:solidFill>
              <a:effectLst/>
            </a:endParaRPr>
          </a:p>
        </p:txBody>
      </p:sp>
      <p:sp>
        <p:nvSpPr>
          <p:cNvPr id="1034" name="Rectangle 41"/>
          <p:cNvSpPr>
            <a:spLocks noChangeArrowheads="1"/>
          </p:cNvSpPr>
          <p:nvPr/>
        </p:nvSpPr>
        <p:spPr bwMode="auto">
          <a:xfrm>
            <a:off x="1774650" y="2326252"/>
            <a:ext cx="193471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lgn="dist"/>
            <a:r>
              <a:rPr lang="zh-CN" altLang="en-US" sz="6000" b="1" dirty="0">
                <a:solidFill>
                  <a:srgbClr val="3A3A3A"/>
                </a:solidFill>
                <a:latin typeface="微软雅黑" pitchFamily="34" charset="-122"/>
                <a:ea typeface="微软雅黑" pitchFamily="34" charset="-122"/>
                <a:sym typeface="+mn-lt"/>
              </a:rPr>
              <a:t>翻转</a:t>
            </a:r>
            <a:endParaRPr lang="zh-CN" altLang="zh-CN" sz="6000" b="1" dirty="0">
              <a:solidFill>
                <a:srgbClr val="3A3A3A"/>
              </a:solidFill>
              <a:latin typeface="微软雅黑" pitchFamily="34" charset="-122"/>
              <a:ea typeface="微软雅黑" pitchFamily="34" charset="-122"/>
            </a:endParaRPr>
          </a:p>
        </p:txBody>
      </p:sp>
      <p:sp>
        <p:nvSpPr>
          <p:cNvPr id="50" name="圆角矩形 49"/>
          <p:cNvSpPr/>
          <p:nvPr/>
        </p:nvSpPr>
        <p:spPr>
          <a:xfrm>
            <a:off x="5426190" y="3499847"/>
            <a:ext cx="1295400" cy="468711"/>
          </a:xfrm>
          <a:prstGeom prst="roundRect">
            <a:avLst>
              <a:gd name="adj" fmla="val 50000"/>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EA5514"/>
                </a:solidFill>
                <a:latin typeface="微软雅黑" panose="020B0503020204020204" pitchFamily="34" charset="-122"/>
                <a:ea typeface="微软雅黑" panose="020B0503020204020204" pitchFamily="34" charset="-122"/>
              </a:rPr>
              <a:t>G10</a:t>
            </a:r>
            <a:endParaRPr lang="zh-CN" altLang="en-US" sz="2400" dirty="0">
              <a:solidFill>
                <a:srgbClr val="EA5514"/>
              </a:solidFill>
              <a:latin typeface="微软雅黑" panose="020B0503020204020204" pitchFamily="34" charset="-122"/>
              <a:ea typeface="微软雅黑" panose="020B0503020204020204" pitchFamily="34" charset="-122"/>
            </a:endParaRPr>
          </a:p>
        </p:txBody>
      </p:sp>
      <p:sp>
        <p:nvSpPr>
          <p:cNvPr id="38" name="Rectangle 40">
            <a:extLst>
              <a:ext uri="{FF2B5EF4-FFF2-40B4-BE49-F238E27FC236}">
                <a16:creationId xmlns:a16="http://schemas.microsoft.com/office/drawing/2014/main" id="{96A9B2FA-9D36-4DF0-839E-E6BD8AE800AD}"/>
              </a:ext>
            </a:extLst>
          </p:cNvPr>
          <p:cNvSpPr>
            <a:spLocks noChangeArrowheads="1"/>
          </p:cNvSpPr>
          <p:nvPr/>
        </p:nvSpPr>
        <p:spPr bwMode="auto">
          <a:xfrm>
            <a:off x="4347397" y="3478425"/>
            <a:ext cx="1295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lvl="0"/>
            <a:r>
              <a:rPr lang="zh-CN" altLang="en-US" sz="2800" dirty="0">
                <a:solidFill>
                  <a:schemeClr val="tx1">
                    <a:lumMod val="50000"/>
                    <a:lumOff val="50000"/>
                  </a:schemeClr>
                </a:solidFill>
                <a:latin typeface="微软雅黑" pitchFamily="34" charset="-122"/>
                <a:ea typeface="微软雅黑" pitchFamily="34" charset="-122"/>
                <a:sym typeface="+mn-lt"/>
              </a:rPr>
              <a:t>第六次</a:t>
            </a:r>
            <a:endParaRPr lang="zh-CN" altLang="zh-CN" sz="2800" dirty="0">
              <a:solidFill>
                <a:schemeClr val="tx1">
                  <a:lumMod val="50000"/>
                  <a:lumOff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6721515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2" presetClass="entr" presetSubtype="0" fill="hold" nodeType="withEffect">
                                      <p:stCondLst>
                                        <p:cond delay="0"/>
                                      </p:stCondLst>
                                      <p:iterate type="lt">
                                        <p:tmPct val="10000"/>
                                      </p:iterate>
                                      <p:childTnLst>
                                        <p:set>
                                          <p:cBhvr>
                                            <p:cTn id="223" dur="1" fill="hold">
                                              <p:stCondLst>
                                                <p:cond delay="0"/>
                                              </p:stCondLst>
                                            </p:cTn>
                                            <p:tgtEl>
                                              <p:spTgt spid="1034">
                                                <p:txEl>
                                                  <p:pRg st="0" end="0"/>
                                                </p:txEl>
                                              </p:spTgt>
                                            </p:tgtEl>
                                            <p:attrNameLst>
                                              <p:attrName>style.visibility</p:attrName>
                                            </p:attrNameLst>
                                          </p:cBhvr>
                                          <p:to>
                                            <p:strVal val="visible"/>
                                          </p:to>
                                        </p:set>
                                        <p:animScale>
                                          <p:cBhvr>
                                            <p:cTn id="224" dur="800" decel="50000" fill="hold">
                                              <p:stCondLst>
                                                <p:cond delay="0"/>
                                              </p:stCondLst>
                                            </p:cTn>
                                            <p:tgtEl>
                                              <p:spTgt spid="10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5" dur="800" decel="50000" fill="hold">
                                              <p:stCondLst>
                                                <p:cond delay="0"/>
                                              </p:stCondLst>
                                            </p:cTn>
                                            <p:tgtEl>
                                              <p:spTgt spid="1034">
                                                <p:txEl>
                                                  <p:pRg st="0" end="0"/>
                                                </p:txEl>
                                              </p:spTgt>
                                            </p:tgtEl>
                                            <p:attrNameLst>
                                              <p:attrName>ppt_x</p:attrName>
                                              <p:attrName>ppt_y</p:attrName>
                                            </p:attrNameLst>
                                          </p:cBhvr>
                                        </p:animMotion>
                                        <p:animEffect transition="in" filter="fade">
                                          <p:cBhvr>
                                            <p:cTn id="226" dur="800"/>
                                            <p:tgtEl>
                                              <p:spTgt spid="1034">
                                                <p:txEl>
                                                  <p:pRg st="0" end="0"/>
                                                </p:txEl>
                                              </p:spTgt>
                                            </p:tgtEl>
                                          </p:cBhvr>
                                        </p:animEffect>
                                      </p:childTnLst>
                                    </p:cTn>
                                  </p:par>
                                  <p:par>
                                    <p:cTn id="227" presetID="53" presetClass="entr" presetSubtype="16" fill="hold" nodeType="withEffect">
                                      <p:stCondLst>
                                        <p:cond delay="800"/>
                                      </p:stCondLst>
                                      <p:iterate type="lt">
                                        <p:tmPct val="10000"/>
                                      </p:iterate>
                                      <p:childTnLst>
                                        <p:set>
                                          <p:cBhvr>
                                            <p:cTn id="228" dur="1" fill="hold">
                                              <p:stCondLst>
                                                <p:cond delay="0"/>
                                              </p:stCondLst>
                                            </p:cTn>
                                            <p:tgtEl>
                                              <p:spTgt spid="1031">
                                                <p:txEl>
                                                  <p:pRg st="0" end="0"/>
                                                </p:txEl>
                                              </p:spTgt>
                                            </p:tgtEl>
                                            <p:attrNameLst>
                                              <p:attrName>style.visibility</p:attrName>
                                            </p:attrNameLst>
                                          </p:cBhvr>
                                          <p:to>
                                            <p:strVal val="visible"/>
                                          </p:to>
                                        </p:set>
                                        <p:anim calcmode="lin" valueType="num">
                                          <p:cBhvr>
                                            <p:cTn id="229"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30"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31" dur="500"/>
                                            <p:tgtEl>
                                              <p:spTgt spid="1031">
                                                <p:txEl>
                                                  <p:pRg st="0" end="0"/>
                                                </p:txEl>
                                              </p:spTgt>
                                            </p:tgtEl>
                                          </p:cBhvr>
                                        </p:animEffect>
                                      </p:childTnLst>
                                    </p:cTn>
                                  </p:par>
                                  <p:par>
                                    <p:cTn id="232" presetID="2" presetClass="entr" presetSubtype="4" fill="hold" grpId="0" nodeType="withEffect" p14:presetBounceEnd="80000">
                                      <p:stCondLst>
                                        <p:cond delay="1900"/>
                                      </p:stCondLst>
                                      <p:childTnLst>
                                        <p:set>
                                          <p:cBhvr>
                                            <p:cTn id="233" dur="1" fill="hold">
                                              <p:stCondLst>
                                                <p:cond delay="0"/>
                                              </p:stCondLst>
                                            </p:cTn>
                                            <p:tgtEl>
                                              <p:spTgt spid="50"/>
                                            </p:tgtEl>
                                            <p:attrNameLst>
                                              <p:attrName>style.visibility</p:attrName>
                                            </p:attrNameLst>
                                          </p:cBhvr>
                                          <p:to>
                                            <p:strVal val="visible"/>
                                          </p:to>
                                        </p:set>
                                        <p:anim calcmode="lin" valueType="num" p14:bounceEnd="80000">
                                          <p:cBhvr additive="base">
                                            <p:cTn id="234" dur="600" fill="hold"/>
                                            <p:tgtEl>
                                              <p:spTgt spid="50"/>
                                            </p:tgtEl>
                                            <p:attrNameLst>
                                              <p:attrName>ppt_x</p:attrName>
                                            </p:attrNameLst>
                                          </p:cBhvr>
                                          <p:tavLst>
                                            <p:tav tm="0">
                                              <p:val>
                                                <p:strVal val="#ppt_x"/>
                                              </p:val>
                                            </p:tav>
                                            <p:tav tm="100000">
                                              <p:val>
                                                <p:strVal val="#ppt_x"/>
                                              </p:val>
                                            </p:tav>
                                          </p:tavLst>
                                        </p:anim>
                                        <p:anim calcmode="lin" valueType="num" p14:bounceEnd="80000">
                                          <p:cBhvr additive="base">
                                            <p:cTn id="235" dur="600" fill="hold"/>
                                            <p:tgtEl>
                                              <p:spTgt spid="50"/>
                                            </p:tgtEl>
                                            <p:attrNameLst>
                                              <p:attrName>ppt_y</p:attrName>
                                            </p:attrNameLst>
                                          </p:cBhvr>
                                          <p:tavLst>
                                            <p:tav tm="0">
                                              <p:val>
                                                <p:strVal val="1+#ppt_h/2"/>
                                              </p:val>
                                            </p:tav>
                                            <p:tav tm="100000">
                                              <p:val>
                                                <p:strVal val="#ppt_y"/>
                                              </p:val>
                                            </p:tav>
                                          </p:tavLst>
                                        </p:anim>
                                      </p:childTnLst>
                                    </p:cTn>
                                  </p:par>
                                  <p:par>
                                    <p:cTn id="236" presetID="2" presetClass="entr" presetSubtype="8" fill="hold" grpId="0" nodeType="withEffect" p14:presetBounceEnd="80000">
                                      <p:stCondLst>
                                        <p:cond delay="1900"/>
                                      </p:stCondLst>
                                      <p:childTnLst>
                                        <p:set>
                                          <p:cBhvr>
                                            <p:cTn id="237" dur="1" fill="hold">
                                              <p:stCondLst>
                                                <p:cond delay="0"/>
                                              </p:stCondLst>
                                            </p:cTn>
                                            <p:tgtEl>
                                              <p:spTgt spid="38"/>
                                            </p:tgtEl>
                                            <p:attrNameLst>
                                              <p:attrName>style.visibility</p:attrName>
                                            </p:attrNameLst>
                                          </p:cBhvr>
                                          <p:to>
                                            <p:strVal val="visible"/>
                                          </p:to>
                                        </p:set>
                                        <p:anim calcmode="lin" valueType="num" p14:bounceEnd="80000">
                                          <p:cBhvr additive="base">
                                            <p:cTn id="238" dur="400" fill="hold"/>
                                            <p:tgtEl>
                                              <p:spTgt spid="38"/>
                                            </p:tgtEl>
                                            <p:attrNameLst>
                                              <p:attrName>ppt_x</p:attrName>
                                            </p:attrNameLst>
                                          </p:cBhvr>
                                          <p:tavLst>
                                            <p:tav tm="0">
                                              <p:val>
                                                <p:strVal val="0-#ppt_w/2"/>
                                              </p:val>
                                            </p:tav>
                                            <p:tav tm="100000">
                                              <p:val>
                                                <p:strVal val="#ppt_x"/>
                                              </p:val>
                                            </p:tav>
                                          </p:tavLst>
                                        </p:anim>
                                        <p:anim calcmode="lin" valueType="num" p14:bounceEnd="80000">
                                          <p:cBhvr additive="base">
                                            <p:cTn id="239" dur="4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50" grpId="0" animBg="1"/>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2" presetClass="entr" presetSubtype="0" fill="hold" nodeType="withEffect">
                                      <p:stCondLst>
                                        <p:cond delay="0"/>
                                      </p:stCondLst>
                                      <p:iterate type="lt">
                                        <p:tmPct val="10000"/>
                                      </p:iterate>
                                      <p:childTnLst>
                                        <p:set>
                                          <p:cBhvr>
                                            <p:cTn id="223" dur="1" fill="hold">
                                              <p:stCondLst>
                                                <p:cond delay="0"/>
                                              </p:stCondLst>
                                            </p:cTn>
                                            <p:tgtEl>
                                              <p:spTgt spid="1034">
                                                <p:txEl>
                                                  <p:pRg st="0" end="0"/>
                                                </p:txEl>
                                              </p:spTgt>
                                            </p:tgtEl>
                                            <p:attrNameLst>
                                              <p:attrName>style.visibility</p:attrName>
                                            </p:attrNameLst>
                                          </p:cBhvr>
                                          <p:to>
                                            <p:strVal val="visible"/>
                                          </p:to>
                                        </p:set>
                                        <p:animScale>
                                          <p:cBhvr>
                                            <p:cTn id="224" dur="800" decel="50000" fill="hold">
                                              <p:stCondLst>
                                                <p:cond delay="0"/>
                                              </p:stCondLst>
                                            </p:cTn>
                                            <p:tgtEl>
                                              <p:spTgt spid="10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5" dur="800" decel="50000" fill="hold">
                                              <p:stCondLst>
                                                <p:cond delay="0"/>
                                              </p:stCondLst>
                                            </p:cTn>
                                            <p:tgtEl>
                                              <p:spTgt spid="1034">
                                                <p:txEl>
                                                  <p:pRg st="0" end="0"/>
                                                </p:txEl>
                                              </p:spTgt>
                                            </p:tgtEl>
                                            <p:attrNameLst>
                                              <p:attrName>ppt_x</p:attrName>
                                              <p:attrName>ppt_y</p:attrName>
                                            </p:attrNameLst>
                                          </p:cBhvr>
                                        </p:animMotion>
                                        <p:animEffect transition="in" filter="fade">
                                          <p:cBhvr>
                                            <p:cTn id="226" dur="800"/>
                                            <p:tgtEl>
                                              <p:spTgt spid="1034">
                                                <p:txEl>
                                                  <p:pRg st="0" end="0"/>
                                                </p:txEl>
                                              </p:spTgt>
                                            </p:tgtEl>
                                          </p:cBhvr>
                                        </p:animEffect>
                                      </p:childTnLst>
                                    </p:cTn>
                                  </p:par>
                                  <p:par>
                                    <p:cTn id="227" presetID="53" presetClass="entr" presetSubtype="16" fill="hold" nodeType="withEffect">
                                      <p:stCondLst>
                                        <p:cond delay="800"/>
                                      </p:stCondLst>
                                      <p:iterate type="lt">
                                        <p:tmPct val="10000"/>
                                      </p:iterate>
                                      <p:childTnLst>
                                        <p:set>
                                          <p:cBhvr>
                                            <p:cTn id="228" dur="1" fill="hold">
                                              <p:stCondLst>
                                                <p:cond delay="0"/>
                                              </p:stCondLst>
                                            </p:cTn>
                                            <p:tgtEl>
                                              <p:spTgt spid="1031">
                                                <p:txEl>
                                                  <p:pRg st="0" end="0"/>
                                                </p:txEl>
                                              </p:spTgt>
                                            </p:tgtEl>
                                            <p:attrNameLst>
                                              <p:attrName>style.visibility</p:attrName>
                                            </p:attrNameLst>
                                          </p:cBhvr>
                                          <p:to>
                                            <p:strVal val="visible"/>
                                          </p:to>
                                        </p:set>
                                        <p:anim calcmode="lin" valueType="num">
                                          <p:cBhvr>
                                            <p:cTn id="229"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30"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31" dur="500"/>
                                            <p:tgtEl>
                                              <p:spTgt spid="1031">
                                                <p:txEl>
                                                  <p:pRg st="0" end="0"/>
                                                </p:txEl>
                                              </p:spTgt>
                                            </p:tgtEl>
                                          </p:cBhvr>
                                        </p:animEffect>
                                      </p:childTnLst>
                                    </p:cTn>
                                  </p:par>
                                  <p:par>
                                    <p:cTn id="232" presetID="2" presetClass="entr" presetSubtype="4" fill="hold" grpId="0" nodeType="withEffect">
                                      <p:stCondLst>
                                        <p:cond delay="1900"/>
                                      </p:stCondLst>
                                      <p:childTnLst>
                                        <p:set>
                                          <p:cBhvr>
                                            <p:cTn id="233" dur="1" fill="hold">
                                              <p:stCondLst>
                                                <p:cond delay="0"/>
                                              </p:stCondLst>
                                            </p:cTn>
                                            <p:tgtEl>
                                              <p:spTgt spid="50"/>
                                            </p:tgtEl>
                                            <p:attrNameLst>
                                              <p:attrName>style.visibility</p:attrName>
                                            </p:attrNameLst>
                                          </p:cBhvr>
                                          <p:to>
                                            <p:strVal val="visible"/>
                                          </p:to>
                                        </p:set>
                                        <p:anim calcmode="lin" valueType="num">
                                          <p:cBhvr additive="base">
                                            <p:cTn id="234" dur="600" fill="hold"/>
                                            <p:tgtEl>
                                              <p:spTgt spid="50"/>
                                            </p:tgtEl>
                                            <p:attrNameLst>
                                              <p:attrName>ppt_x</p:attrName>
                                            </p:attrNameLst>
                                          </p:cBhvr>
                                          <p:tavLst>
                                            <p:tav tm="0">
                                              <p:val>
                                                <p:strVal val="#ppt_x"/>
                                              </p:val>
                                            </p:tav>
                                            <p:tav tm="100000">
                                              <p:val>
                                                <p:strVal val="#ppt_x"/>
                                              </p:val>
                                            </p:tav>
                                          </p:tavLst>
                                        </p:anim>
                                        <p:anim calcmode="lin" valueType="num">
                                          <p:cBhvr additive="base">
                                            <p:cTn id="235" dur="600" fill="hold"/>
                                            <p:tgtEl>
                                              <p:spTgt spid="50"/>
                                            </p:tgtEl>
                                            <p:attrNameLst>
                                              <p:attrName>ppt_y</p:attrName>
                                            </p:attrNameLst>
                                          </p:cBhvr>
                                          <p:tavLst>
                                            <p:tav tm="0">
                                              <p:val>
                                                <p:strVal val="1+#ppt_h/2"/>
                                              </p:val>
                                            </p:tav>
                                            <p:tav tm="100000">
                                              <p:val>
                                                <p:strVal val="#ppt_y"/>
                                              </p:val>
                                            </p:tav>
                                          </p:tavLst>
                                        </p:anim>
                                      </p:childTnLst>
                                    </p:cTn>
                                  </p:par>
                                  <p:par>
                                    <p:cTn id="236" presetID="2" presetClass="entr" presetSubtype="8" fill="hold" grpId="0" nodeType="withEffect">
                                      <p:stCondLst>
                                        <p:cond delay="1900"/>
                                      </p:stCondLst>
                                      <p:childTnLst>
                                        <p:set>
                                          <p:cBhvr>
                                            <p:cTn id="237" dur="1" fill="hold">
                                              <p:stCondLst>
                                                <p:cond delay="0"/>
                                              </p:stCondLst>
                                            </p:cTn>
                                            <p:tgtEl>
                                              <p:spTgt spid="38"/>
                                            </p:tgtEl>
                                            <p:attrNameLst>
                                              <p:attrName>style.visibility</p:attrName>
                                            </p:attrNameLst>
                                          </p:cBhvr>
                                          <p:to>
                                            <p:strVal val="visible"/>
                                          </p:to>
                                        </p:set>
                                        <p:anim calcmode="lin" valueType="num">
                                          <p:cBhvr additive="base">
                                            <p:cTn id="238" dur="400" fill="hold"/>
                                            <p:tgtEl>
                                              <p:spTgt spid="38"/>
                                            </p:tgtEl>
                                            <p:attrNameLst>
                                              <p:attrName>ppt_x</p:attrName>
                                            </p:attrNameLst>
                                          </p:cBhvr>
                                          <p:tavLst>
                                            <p:tav tm="0">
                                              <p:val>
                                                <p:strVal val="0-#ppt_w/2"/>
                                              </p:val>
                                            </p:tav>
                                            <p:tav tm="100000">
                                              <p:val>
                                                <p:strVal val="#ppt_x"/>
                                              </p:val>
                                            </p:tav>
                                          </p:tavLst>
                                        </p:anim>
                                        <p:anim calcmode="lin" valueType="num">
                                          <p:cBhvr additive="base">
                                            <p:cTn id="239" dur="4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50" grpId="0" animBg="1"/>
          <p:bldP spid="3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顶层用例图</a:t>
            </a:r>
          </a:p>
        </p:txBody>
      </p:sp>
      <p:pic>
        <p:nvPicPr>
          <p:cNvPr id="1026" name="图片 1">
            <a:extLst>
              <a:ext uri="{FF2B5EF4-FFF2-40B4-BE49-F238E27FC236}">
                <a16:creationId xmlns:a16="http://schemas.microsoft.com/office/drawing/2014/main" id="{1C677140-F210-430B-B31A-E25E35739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418828"/>
            <a:ext cx="2582863" cy="2647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64F9BDD4-53B3-429C-9A77-B42FD1222FA4}"/>
              </a:ext>
            </a:extLst>
          </p:cNvPr>
          <p:cNvSpPr txBox="1"/>
          <p:nvPr/>
        </p:nvSpPr>
        <p:spPr>
          <a:xfrm>
            <a:off x="1041053" y="1418828"/>
            <a:ext cx="3209600" cy="2778774"/>
          </a:xfrm>
          <a:prstGeom prst="rect">
            <a:avLst/>
          </a:prstGeom>
          <a:noFill/>
        </p:spPr>
        <p:txBody>
          <a:bodyPr wrap="square">
            <a:spAutoFit/>
          </a:bodyPr>
          <a:lstStyle/>
          <a:p>
            <a:pPr>
              <a:lnSpc>
                <a:spcPct val="200000"/>
              </a:lnSpc>
            </a:pPr>
            <a:r>
              <a:rPr lang="en-US" altLang="zh-CN" sz="1800" b="1" kern="100" dirty="0">
                <a:effectLst/>
                <a:latin typeface="微软雅黑" panose="020B0503020204020204" pitchFamily="34" charset="-122"/>
                <a:ea typeface="微软雅黑" panose="020B0503020204020204" pitchFamily="34" charset="-122"/>
                <a:cs typeface="宋体" panose="02010600030101010101" pitchFamily="2" charset="-122"/>
              </a:rPr>
              <a:t>       </a:t>
            </a:r>
            <a:r>
              <a:rPr lang="zh-CN" altLang="zh-CN" sz="1800" b="1" kern="100" dirty="0">
                <a:effectLst/>
                <a:latin typeface="微软雅黑" panose="020B0503020204020204" pitchFamily="34" charset="-122"/>
                <a:ea typeface="微软雅黑" panose="020B0503020204020204" pitchFamily="34" charset="-122"/>
                <a:cs typeface="宋体" panose="02010600030101010101" pitchFamily="2" charset="-122"/>
              </a:rPr>
              <a:t>系统的顶层用例图，根据上下文图的描述，最终归纳出来为三类用户，主要有</a:t>
            </a:r>
            <a:r>
              <a:rPr lang="zh-CN" altLang="zh-CN" sz="1800" b="1" kern="100" dirty="0">
                <a:solidFill>
                  <a:srgbClr val="EA5514"/>
                </a:solidFill>
                <a:effectLst/>
                <a:latin typeface="微软雅黑" panose="020B0503020204020204" pitchFamily="34" charset="-122"/>
                <a:ea typeface="微软雅黑" panose="020B0503020204020204" pitchFamily="34" charset="-122"/>
                <a:cs typeface="宋体" panose="02010600030101010101" pitchFamily="2" charset="-122"/>
              </a:rPr>
              <a:t>注册用户、游客、管理员</a:t>
            </a:r>
            <a:r>
              <a:rPr lang="zh-CN" altLang="zh-CN" sz="1800" b="1" kern="100" dirty="0">
                <a:effectLst/>
                <a:latin typeface="微软雅黑" panose="020B0503020204020204" pitchFamily="34" charset="-122"/>
                <a:ea typeface="微软雅黑" panose="020B0503020204020204" pitchFamily="34" charset="-122"/>
                <a:cs typeface="宋体" panose="02010600030101010101" pitchFamily="2" charset="-122"/>
              </a:rPr>
              <a:t>共同使用渔乐生活</a:t>
            </a:r>
            <a:r>
              <a:rPr lang="en-US" altLang="zh-CN" sz="1800" b="1" kern="100" dirty="0">
                <a:effectLst/>
                <a:latin typeface="微软雅黑" panose="020B0503020204020204" pitchFamily="34" charset="-122"/>
                <a:ea typeface="微软雅黑" panose="020B0503020204020204" pitchFamily="34" charset="-122"/>
                <a:cs typeface="宋体" panose="02010600030101010101" pitchFamily="2" charset="-122"/>
              </a:rPr>
              <a:t>App</a:t>
            </a:r>
            <a:r>
              <a:rPr lang="zh-CN" altLang="zh-CN" sz="1800" b="1" kern="100" dirty="0">
                <a:effectLst/>
                <a:latin typeface="微软雅黑" panose="020B0503020204020204" pitchFamily="34" charset="-122"/>
                <a:ea typeface="微软雅黑" panose="020B0503020204020204" pitchFamily="34" charset="-122"/>
                <a:cs typeface="宋体" panose="02010600030101010101" pitchFamily="2"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8651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系统局部顶层用例图</a:t>
            </a:r>
          </a:p>
        </p:txBody>
      </p:sp>
      <p:pic>
        <p:nvPicPr>
          <p:cNvPr id="2050" name="图片 1">
            <a:extLst>
              <a:ext uri="{FF2B5EF4-FFF2-40B4-BE49-F238E27FC236}">
                <a16:creationId xmlns:a16="http://schemas.microsoft.com/office/drawing/2014/main" id="{D5A765B0-DC54-41B8-97D1-078D2A084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343" y="966591"/>
            <a:ext cx="2843880" cy="32087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486F5AF1-B867-41AA-BB1B-9F2D8BD69282}"/>
              </a:ext>
            </a:extLst>
          </p:cNvPr>
          <p:cNvSpPr txBox="1"/>
          <p:nvPr/>
        </p:nvSpPr>
        <p:spPr>
          <a:xfrm>
            <a:off x="1663119" y="4468972"/>
            <a:ext cx="1612737" cy="307777"/>
          </a:xfrm>
          <a:prstGeom prst="rect">
            <a:avLst/>
          </a:prstGeom>
          <a:noFill/>
        </p:spPr>
        <p:txBody>
          <a:bodyPr wrap="square">
            <a:spAutoFit/>
          </a:bodyPr>
          <a:lstStyle/>
          <a:p>
            <a:r>
              <a:rPr lang="zh-CN" altLang="en-US" sz="1400" b="1" kern="100" dirty="0">
                <a:latin typeface="微软雅黑" panose="020B0503020204020204" pitchFamily="34" charset="-122"/>
                <a:ea typeface="微软雅黑" panose="020B0503020204020204" pitchFamily="34" charset="-122"/>
                <a:cs typeface="宋体" panose="02010600030101010101" pitchFamily="2" charset="-122"/>
              </a:rPr>
              <a:t>用户</a:t>
            </a:r>
            <a:r>
              <a:rPr lang="zh-CN" altLang="zh-CN" sz="1400" b="1" kern="100" dirty="0">
                <a:effectLst/>
                <a:latin typeface="微软雅黑" panose="020B0503020204020204" pitchFamily="34" charset="-122"/>
                <a:ea typeface="微软雅黑" panose="020B0503020204020204" pitchFamily="34" charset="-122"/>
                <a:cs typeface="宋体" panose="02010600030101010101" pitchFamily="2" charset="-122"/>
              </a:rPr>
              <a:t>顶层用例图</a:t>
            </a:r>
            <a:endParaRPr lang="zh-CN" altLang="en-US" sz="1400" dirty="0"/>
          </a:p>
        </p:txBody>
      </p:sp>
      <p:sp>
        <p:nvSpPr>
          <p:cNvPr id="14" name="文本框 13">
            <a:extLst>
              <a:ext uri="{FF2B5EF4-FFF2-40B4-BE49-F238E27FC236}">
                <a16:creationId xmlns:a16="http://schemas.microsoft.com/office/drawing/2014/main" id="{A939D34D-CACA-4C96-AA26-607F4010FDC1}"/>
              </a:ext>
            </a:extLst>
          </p:cNvPr>
          <p:cNvSpPr txBox="1"/>
          <p:nvPr/>
        </p:nvSpPr>
        <p:spPr>
          <a:xfrm>
            <a:off x="5724128" y="4468971"/>
            <a:ext cx="1944216" cy="307777"/>
          </a:xfrm>
          <a:prstGeom prst="rect">
            <a:avLst/>
          </a:prstGeom>
          <a:noFill/>
        </p:spPr>
        <p:txBody>
          <a:bodyPr wrap="square">
            <a:spAutoFit/>
          </a:bodyPr>
          <a:lstStyle/>
          <a:p>
            <a:r>
              <a:rPr lang="zh-CN" altLang="en-US" sz="1400" b="1" kern="100" dirty="0">
                <a:effectLst/>
                <a:latin typeface="微软雅黑" panose="020B0503020204020204" pitchFamily="34" charset="-122"/>
                <a:ea typeface="微软雅黑" panose="020B0503020204020204" pitchFamily="34" charset="-122"/>
                <a:cs typeface="宋体" panose="02010600030101010101" pitchFamily="2" charset="-122"/>
              </a:rPr>
              <a:t>管理员</a:t>
            </a:r>
            <a:r>
              <a:rPr lang="zh-CN" altLang="zh-CN" sz="1400" b="1" kern="100" dirty="0">
                <a:effectLst/>
                <a:latin typeface="微软雅黑" panose="020B0503020204020204" pitchFamily="34" charset="-122"/>
                <a:ea typeface="微软雅黑" panose="020B0503020204020204" pitchFamily="34" charset="-122"/>
                <a:cs typeface="宋体" panose="02010600030101010101" pitchFamily="2" charset="-122"/>
              </a:rPr>
              <a:t>顶层用例图</a:t>
            </a:r>
            <a:endParaRPr lang="zh-CN" altLang="en-US" sz="1400" dirty="0"/>
          </a:p>
        </p:txBody>
      </p:sp>
      <p:pic>
        <p:nvPicPr>
          <p:cNvPr id="2051" name="图片 51">
            <a:extLst>
              <a:ext uri="{FF2B5EF4-FFF2-40B4-BE49-F238E27FC236}">
                <a16:creationId xmlns:a16="http://schemas.microsoft.com/office/drawing/2014/main" id="{B32D7F92-408F-41AD-8C31-5935C41CE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839" y="1418828"/>
            <a:ext cx="3905523" cy="25241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6179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1">
            <a:extLst>
              <a:ext uri="{FF2B5EF4-FFF2-40B4-BE49-F238E27FC236}">
                <a16:creationId xmlns:a16="http://schemas.microsoft.com/office/drawing/2014/main" id="{2B4E6E64-9A7F-4438-BCF4-150FDB0C0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3355" y="770756"/>
            <a:ext cx="4320480" cy="37690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局部用例图</a:t>
            </a:r>
          </a:p>
        </p:txBody>
      </p:sp>
    </p:spTree>
    <p:extLst>
      <p:ext uri="{BB962C8B-B14F-4D97-AF65-F5344CB8AC3E}">
        <p14:creationId xmlns:p14="http://schemas.microsoft.com/office/powerpoint/2010/main" val="34369145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用例说明</a:t>
            </a:r>
          </a:p>
        </p:txBody>
      </p:sp>
      <p:sp>
        <p:nvSpPr>
          <p:cNvPr id="10" name="文本框 9">
            <a:extLst>
              <a:ext uri="{FF2B5EF4-FFF2-40B4-BE49-F238E27FC236}">
                <a16:creationId xmlns:a16="http://schemas.microsoft.com/office/drawing/2014/main" id="{17120C48-BCF6-43A9-B0DA-F999A3708223}"/>
              </a:ext>
            </a:extLst>
          </p:cNvPr>
          <p:cNvSpPr txBox="1"/>
          <p:nvPr/>
        </p:nvSpPr>
        <p:spPr>
          <a:xfrm>
            <a:off x="2915816" y="1555293"/>
            <a:ext cx="4024251" cy="2031325"/>
          </a:xfrm>
          <a:prstGeom prst="rect">
            <a:avLst/>
          </a:prstGeom>
          <a:noFill/>
        </p:spPr>
        <p:txBody>
          <a:bodyPr wrap="square">
            <a:spAutoFit/>
          </a:bodyPr>
          <a:lstStyle/>
          <a:p>
            <a:r>
              <a:rPr lang="zh-CN" altLang="en-US" sz="1800" b="1" dirty="0">
                <a:solidFill>
                  <a:srgbClr val="EA5514"/>
                </a:solidFill>
                <a:latin typeface="微软雅黑" panose="020B0503020204020204" pitchFamily="34" charset="-122"/>
                <a:ea typeface="微软雅黑" panose="020B0503020204020204" pitchFamily="34" charset="-122"/>
              </a:rPr>
              <a:t>用例说明主要组成：</a:t>
            </a:r>
            <a:endParaRPr lang="en-US" altLang="zh-CN" sz="1800" b="1" dirty="0">
              <a:solidFill>
                <a:srgbClr val="EA5514"/>
              </a:solidFill>
              <a:latin typeface="微软雅黑" panose="020B0503020204020204" pitchFamily="34" charset="-122"/>
              <a:ea typeface="微软雅黑" panose="020B0503020204020204" pitchFamily="34" charset="-122"/>
            </a:endParaRPr>
          </a:p>
          <a:p>
            <a:endParaRPr lang="en-US" altLang="zh-CN" sz="1800" b="1" dirty="0">
              <a:solidFill>
                <a:srgbClr val="EA5514"/>
              </a:solidFill>
              <a:latin typeface="微软雅黑" panose="020B0503020204020204" pitchFamily="34" charset="-122"/>
              <a:ea typeface="微软雅黑" panose="020B0503020204020204" pitchFamily="34" charset="-122"/>
            </a:endParaRPr>
          </a:p>
          <a:p>
            <a:r>
              <a:rPr lang="zh-CN" altLang="en-US" sz="1800" b="1" dirty="0">
                <a:latin typeface="微软雅黑" panose="020B0503020204020204" pitchFamily="34" charset="-122"/>
                <a:ea typeface="微软雅黑" panose="020B0503020204020204" pitchFamily="34" charset="-122"/>
              </a:rPr>
              <a:t>用例名称 </a:t>
            </a:r>
            <a:r>
              <a:rPr lang="en-US" altLang="zh-CN"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简要说明 </a:t>
            </a:r>
            <a:r>
              <a:rPr lang="en-US" altLang="zh-CN"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优先级 </a:t>
            </a:r>
            <a:endParaRPr lang="en-US" altLang="zh-CN" sz="1800" b="1" dirty="0">
              <a:latin typeface="微软雅黑" panose="020B0503020204020204" pitchFamily="34" charset="-122"/>
              <a:ea typeface="微软雅黑" panose="020B0503020204020204" pitchFamily="34" charset="-122"/>
            </a:endParaRPr>
          </a:p>
          <a:p>
            <a:endParaRPr lang="en-US" altLang="zh-CN" sz="1800" b="1" dirty="0">
              <a:latin typeface="微软雅黑" panose="020B0503020204020204" pitchFamily="34" charset="-122"/>
              <a:ea typeface="微软雅黑" panose="020B0503020204020204" pitchFamily="34" charset="-122"/>
            </a:endParaRPr>
          </a:p>
          <a:p>
            <a:r>
              <a:rPr lang="zh-CN" altLang="en-US" sz="1800" b="1" dirty="0">
                <a:latin typeface="微软雅黑" panose="020B0503020204020204" pitchFamily="34" charset="-122"/>
                <a:ea typeface="微软雅黑" panose="020B0503020204020204" pitchFamily="34" charset="-122"/>
              </a:rPr>
              <a:t>参与者 </a:t>
            </a:r>
            <a:r>
              <a:rPr lang="en-US" altLang="zh-CN"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前置条件 </a:t>
            </a:r>
            <a:r>
              <a:rPr lang="en-US" altLang="zh-CN"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后置条件 </a:t>
            </a:r>
            <a:endParaRPr lang="en-US" altLang="zh-CN" sz="1800" b="1" dirty="0">
              <a:latin typeface="微软雅黑" panose="020B0503020204020204" pitchFamily="34" charset="-122"/>
              <a:ea typeface="微软雅黑" panose="020B0503020204020204" pitchFamily="34" charset="-122"/>
            </a:endParaRPr>
          </a:p>
          <a:p>
            <a:endParaRPr lang="en-US" altLang="zh-CN" sz="1800" b="1" dirty="0">
              <a:latin typeface="微软雅黑" panose="020B0503020204020204" pitchFamily="34" charset="-122"/>
              <a:ea typeface="微软雅黑" panose="020B0503020204020204" pitchFamily="34" charset="-122"/>
            </a:endParaRPr>
          </a:p>
          <a:p>
            <a:r>
              <a:rPr lang="zh-CN" altLang="en-US" sz="1800" b="1" dirty="0">
                <a:latin typeface="微软雅黑" panose="020B0503020204020204" pitchFamily="34" charset="-122"/>
                <a:ea typeface="微软雅黑" panose="020B0503020204020204" pitchFamily="34" charset="-122"/>
              </a:rPr>
              <a:t>主事件流</a:t>
            </a:r>
            <a:r>
              <a:rPr lang="en-US" altLang="zh-CN"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输入输出</a:t>
            </a:r>
            <a:r>
              <a:rPr lang="en-US" altLang="zh-CN" b="1" dirty="0">
                <a:latin typeface="微软雅黑" panose="020B0503020204020204" pitchFamily="34" charset="-122"/>
                <a:ea typeface="微软雅黑" panose="020B0503020204020204" pitchFamily="34" charset="-122"/>
              </a:rPr>
              <a:t>   </a:t>
            </a:r>
            <a:r>
              <a:rPr lang="zh-CN" altLang="en-US" sz="1800" b="1" dirty="0">
                <a:latin typeface="微软雅黑" panose="020B0503020204020204" pitchFamily="34" charset="-122"/>
                <a:ea typeface="微软雅黑" panose="020B0503020204020204" pitchFamily="34" charset="-122"/>
              </a:rPr>
              <a:t>其他相关信息</a:t>
            </a:r>
          </a:p>
        </p:txBody>
      </p:sp>
    </p:spTree>
    <p:extLst>
      <p:ext uri="{BB962C8B-B14F-4D97-AF65-F5344CB8AC3E}">
        <p14:creationId xmlns:p14="http://schemas.microsoft.com/office/powerpoint/2010/main" val="33786717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
            <a:extLst>
              <a:ext uri="{FF2B5EF4-FFF2-40B4-BE49-F238E27FC236}">
                <a16:creationId xmlns:a16="http://schemas.microsoft.com/office/drawing/2014/main" id="{381BA393-270C-450E-A740-52F6224E6C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179"/>
          <a:stretch/>
        </p:blipFill>
        <p:spPr bwMode="auto">
          <a:xfrm>
            <a:off x="5271363" y="264384"/>
            <a:ext cx="3544314" cy="138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用例描述</a:t>
            </a:r>
          </a:p>
        </p:txBody>
      </p:sp>
      <p:pic>
        <p:nvPicPr>
          <p:cNvPr id="3" name="图片 2">
            <a:extLst>
              <a:ext uri="{FF2B5EF4-FFF2-40B4-BE49-F238E27FC236}">
                <a16:creationId xmlns:a16="http://schemas.microsoft.com/office/drawing/2014/main" id="{22EEA6DF-383D-4983-AAD8-6BEACC961A5E}"/>
              </a:ext>
            </a:extLst>
          </p:cNvPr>
          <p:cNvPicPr>
            <a:picLocks noChangeAspect="1"/>
          </p:cNvPicPr>
          <p:nvPr/>
        </p:nvPicPr>
        <p:blipFill>
          <a:blip r:embed="rId3"/>
          <a:stretch>
            <a:fillRect/>
          </a:stretch>
        </p:blipFill>
        <p:spPr>
          <a:xfrm>
            <a:off x="1245055" y="914771"/>
            <a:ext cx="3717487" cy="3723085"/>
          </a:xfrm>
          <a:prstGeom prst="rect">
            <a:avLst/>
          </a:prstGeom>
        </p:spPr>
      </p:pic>
      <p:pic>
        <p:nvPicPr>
          <p:cNvPr id="3075" name="图片 95">
            <a:extLst>
              <a:ext uri="{FF2B5EF4-FFF2-40B4-BE49-F238E27FC236}">
                <a16:creationId xmlns:a16="http://schemas.microsoft.com/office/drawing/2014/main" id="{9C2CEF40-8BF9-4815-A7F0-810047F19E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0653" y="1880121"/>
            <a:ext cx="1320111" cy="2353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文本框 15">
            <a:extLst>
              <a:ext uri="{FF2B5EF4-FFF2-40B4-BE49-F238E27FC236}">
                <a16:creationId xmlns:a16="http://schemas.microsoft.com/office/drawing/2014/main" id="{EF662DED-90AB-43D1-9271-000D4ADD1CFF}"/>
              </a:ext>
            </a:extLst>
          </p:cNvPr>
          <p:cNvSpPr txBox="1"/>
          <p:nvPr/>
        </p:nvSpPr>
        <p:spPr>
          <a:xfrm>
            <a:off x="6525360" y="4460908"/>
            <a:ext cx="1301370" cy="307777"/>
          </a:xfrm>
          <a:prstGeom prst="rect">
            <a:avLst/>
          </a:prstGeom>
          <a:noFill/>
        </p:spPr>
        <p:txBody>
          <a:bodyPr wrap="square">
            <a:spAutoFit/>
          </a:bodyPr>
          <a:lstStyle/>
          <a:p>
            <a:r>
              <a:rPr lang="zh-CN" altLang="en-US" sz="1400" b="1" kern="100" dirty="0">
                <a:latin typeface="微软雅黑" panose="020B0503020204020204" pitchFamily="34" charset="-122"/>
                <a:ea typeface="微软雅黑" panose="020B0503020204020204" pitchFamily="34" charset="-122"/>
                <a:cs typeface="宋体" panose="02010600030101010101" pitchFamily="2" charset="-122"/>
              </a:rPr>
              <a:t>地图信息界面</a:t>
            </a:r>
            <a:endParaRPr lang="zh-CN" altLang="en-US" sz="1400" dirty="0"/>
          </a:p>
        </p:txBody>
      </p:sp>
      <p:sp>
        <p:nvSpPr>
          <p:cNvPr id="18" name="文本框 17">
            <a:extLst>
              <a:ext uri="{FF2B5EF4-FFF2-40B4-BE49-F238E27FC236}">
                <a16:creationId xmlns:a16="http://schemas.microsoft.com/office/drawing/2014/main" id="{14277656-50C2-4007-ADCC-215F7442BA29}"/>
              </a:ext>
            </a:extLst>
          </p:cNvPr>
          <p:cNvSpPr txBox="1"/>
          <p:nvPr/>
        </p:nvSpPr>
        <p:spPr>
          <a:xfrm>
            <a:off x="2594334" y="593649"/>
            <a:ext cx="2518638" cy="307777"/>
          </a:xfrm>
          <a:prstGeom prst="rect">
            <a:avLst/>
          </a:prstGeom>
          <a:noFill/>
        </p:spPr>
        <p:txBody>
          <a:bodyPr wrap="none" rtlCol="0">
            <a:spAutoFit/>
          </a:bodyPr>
          <a:lstStyle/>
          <a:p>
            <a:r>
              <a:rPr lang="zh-CN" altLang="en-US" sz="1400" b="1" dirty="0">
                <a:solidFill>
                  <a:srgbClr val="FF0000"/>
                </a:solidFill>
              </a:rPr>
              <a:t>用例名称：一般采用动宾形式</a:t>
            </a:r>
          </a:p>
        </p:txBody>
      </p:sp>
      <p:sp>
        <p:nvSpPr>
          <p:cNvPr id="19" name="椭圆 18">
            <a:extLst>
              <a:ext uri="{FF2B5EF4-FFF2-40B4-BE49-F238E27FC236}">
                <a16:creationId xmlns:a16="http://schemas.microsoft.com/office/drawing/2014/main" id="{034453AD-62BA-494C-876F-D0C60E1FD612}"/>
              </a:ext>
            </a:extLst>
          </p:cNvPr>
          <p:cNvSpPr/>
          <p:nvPr/>
        </p:nvSpPr>
        <p:spPr>
          <a:xfrm>
            <a:off x="1983558" y="1109315"/>
            <a:ext cx="859742" cy="1772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1BE18C2-346C-42BE-ACDA-7DE9069EB90D}"/>
              </a:ext>
            </a:extLst>
          </p:cNvPr>
          <p:cNvSpPr/>
          <p:nvPr/>
        </p:nvSpPr>
        <p:spPr>
          <a:xfrm>
            <a:off x="2013291" y="2570956"/>
            <a:ext cx="457105" cy="48580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60A64ED6-70FB-49BC-B970-7A2E9E66BD1A}"/>
              </a:ext>
            </a:extLst>
          </p:cNvPr>
          <p:cNvSpPr txBox="1"/>
          <p:nvPr/>
        </p:nvSpPr>
        <p:spPr>
          <a:xfrm>
            <a:off x="316123" y="2426940"/>
            <a:ext cx="1022499" cy="954107"/>
          </a:xfrm>
          <a:prstGeom prst="rect">
            <a:avLst/>
          </a:prstGeom>
          <a:noFill/>
        </p:spPr>
        <p:txBody>
          <a:bodyPr wrap="square" rtlCol="0">
            <a:spAutoFit/>
          </a:bodyPr>
          <a:lstStyle/>
          <a:p>
            <a:r>
              <a:rPr lang="zh-CN" altLang="en-US" sz="1400" b="1" dirty="0">
                <a:solidFill>
                  <a:srgbClr val="FF0000"/>
                </a:solidFill>
              </a:rPr>
              <a:t>用例执行成功后可检测的系统的状态</a:t>
            </a:r>
            <a:endParaRPr lang="en-US" altLang="zh-CN" sz="1400" b="1" dirty="0">
              <a:solidFill>
                <a:srgbClr val="FF0000"/>
              </a:solidFill>
            </a:endParaRPr>
          </a:p>
        </p:txBody>
      </p:sp>
      <p:sp>
        <p:nvSpPr>
          <p:cNvPr id="22" name="椭圆 21">
            <a:extLst>
              <a:ext uri="{FF2B5EF4-FFF2-40B4-BE49-F238E27FC236}">
                <a16:creationId xmlns:a16="http://schemas.microsoft.com/office/drawing/2014/main" id="{97D655F0-034B-40E8-9D2D-2D2824E8CFB9}"/>
              </a:ext>
            </a:extLst>
          </p:cNvPr>
          <p:cNvSpPr/>
          <p:nvPr/>
        </p:nvSpPr>
        <p:spPr>
          <a:xfrm>
            <a:off x="2148785" y="2065505"/>
            <a:ext cx="432048" cy="17729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CF30DE30-C161-46EF-8269-03E190D6F8A8}"/>
              </a:ext>
            </a:extLst>
          </p:cNvPr>
          <p:cNvSpPr txBox="1"/>
          <p:nvPr/>
        </p:nvSpPr>
        <p:spPr>
          <a:xfrm>
            <a:off x="3312479" y="1759123"/>
            <a:ext cx="1082348" cy="307777"/>
          </a:xfrm>
          <a:prstGeom prst="rect">
            <a:avLst/>
          </a:prstGeom>
          <a:noFill/>
        </p:spPr>
        <p:txBody>
          <a:bodyPr wrap="none" rtlCol="0">
            <a:spAutoFit/>
          </a:bodyPr>
          <a:lstStyle/>
          <a:p>
            <a:r>
              <a:rPr lang="zh-CN" altLang="en-US" sz="1400" b="1" dirty="0">
                <a:solidFill>
                  <a:srgbClr val="FF0000"/>
                </a:solidFill>
              </a:rPr>
              <a:t>主要执行者</a:t>
            </a:r>
          </a:p>
        </p:txBody>
      </p:sp>
    </p:spTree>
    <p:extLst>
      <p:ext uri="{BB962C8B-B14F-4D97-AF65-F5344CB8AC3E}">
        <p14:creationId xmlns:p14="http://schemas.microsoft.com/office/powerpoint/2010/main" val="82598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8" grpId="0"/>
      <p:bldP spid="19" grpId="0" animBg="1"/>
      <p:bldP spid="20" grpId="0" animBg="1"/>
      <p:bldP spid="21" grpId="0"/>
      <p:bldP spid="22" grpId="0" animBg="1"/>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49">
            <a:extLst>
              <a:ext uri="{FF2B5EF4-FFF2-40B4-BE49-F238E27FC236}">
                <a16:creationId xmlns:a16="http://schemas.microsoft.com/office/drawing/2014/main" id="{78E1096D-213F-4BCB-8DE7-1615E87EF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558" y="470516"/>
            <a:ext cx="4160068" cy="115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用例描述</a:t>
            </a:r>
          </a:p>
        </p:txBody>
      </p:sp>
      <p:pic>
        <p:nvPicPr>
          <p:cNvPr id="4" name="图片 3">
            <a:extLst>
              <a:ext uri="{FF2B5EF4-FFF2-40B4-BE49-F238E27FC236}">
                <a16:creationId xmlns:a16="http://schemas.microsoft.com/office/drawing/2014/main" id="{D547FFB7-1ECC-4801-B8E3-91780A2C5E5B}"/>
              </a:ext>
            </a:extLst>
          </p:cNvPr>
          <p:cNvPicPr>
            <a:picLocks noChangeAspect="1"/>
          </p:cNvPicPr>
          <p:nvPr/>
        </p:nvPicPr>
        <p:blipFill>
          <a:blip r:embed="rId3"/>
          <a:stretch>
            <a:fillRect/>
          </a:stretch>
        </p:blipFill>
        <p:spPr>
          <a:xfrm>
            <a:off x="2467372" y="1768761"/>
            <a:ext cx="3960440" cy="3000020"/>
          </a:xfrm>
          <a:prstGeom prst="rect">
            <a:avLst/>
          </a:prstGeom>
        </p:spPr>
      </p:pic>
    </p:spTree>
    <p:extLst>
      <p:ext uri="{BB962C8B-B14F-4D97-AF65-F5344CB8AC3E}">
        <p14:creationId xmlns:p14="http://schemas.microsoft.com/office/powerpoint/2010/main" val="3102895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用例描述</a:t>
            </a:r>
          </a:p>
        </p:txBody>
      </p:sp>
      <p:pic>
        <p:nvPicPr>
          <p:cNvPr id="5122" name="图片 55">
            <a:extLst>
              <a:ext uri="{FF2B5EF4-FFF2-40B4-BE49-F238E27FC236}">
                <a16:creationId xmlns:a16="http://schemas.microsoft.com/office/drawing/2014/main" id="{9D7CC170-F763-4B22-92D5-1EC2E66FE1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59" y="1393100"/>
            <a:ext cx="4380641" cy="26642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59">
            <a:extLst>
              <a:ext uri="{FF2B5EF4-FFF2-40B4-BE49-F238E27FC236}">
                <a16:creationId xmlns:a16="http://schemas.microsoft.com/office/drawing/2014/main" id="{00539873-D10A-450D-91B1-B840608DE6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1" y="1388944"/>
            <a:ext cx="4038435" cy="26642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20EB4F17-115C-49AD-829E-5664D92F50BD}"/>
              </a:ext>
            </a:extLst>
          </p:cNvPr>
          <p:cNvSpPr txBox="1"/>
          <p:nvPr/>
        </p:nvSpPr>
        <p:spPr>
          <a:xfrm>
            <a:off x="3521178" y="4371156"/>
            <a:ext cx="3312368" cy="307777"/>
          </a:xfrm>
          <a:prstGeom prst="rect">
            <a:avLst/>
          </a:prstGeom>
          <a:noFill/>
        </p:spPr>
        <p:txBody>
          <a:bodyPr wrap="square">
            <a:spAutoFit/>
          </a:bodyPr>
          <a:lstStyle/>
          <a:p>
            <a:r>
              <a:rPr lang="zh-CN" altLang="en-US" sz="1400" b="1" kern="100" dirty="0">
                <a:latin typeface="微软雅黑" panose="020B0503020204020204" pitchFamily="34" charset="-122"/>
                <a:ea typeface="微软雅黑" panose="020B0503020204020204" pitchFamily="34" charset="-122"/>
                <a:cs typeface="宋体" panose="02010600030101010101" pitchFamily="2" charset="-122"/>
              </a:rPr>
              <a:t>管理员封禁群组相关界面</a:t>
            </a:r>
            <a:endParaRPr lang="zh-CN" altLang="en-US" sz="1400" dirty="0"/>
          </a:p>
        </p:txBody>
      </p:sp>
    </p:spTree>
    <p:extLst>
      <p:ext uri="{BB962C8B-B14F-4D97-AF65-F5344CB8AC3E}">
        <p14:creationId xmlns:p14="http://schemas.microsoft.com/office/powerpoint/2010/main" val="14616617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771" y="2185438"/>
            <a:ext cx="244249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顺序图</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8190" y="23571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3.1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顺序图概述</a:t>
            </a:r>
          </a:p>
        </p:txBody>
      </p:sp>
      <p:sp>
        <p:nvSpPr>
          <p:cNvPr id="3" name="文本框 2"/>
          <p:cNvSpPr txBox="1"/>
          <p:nvPr/>
        </p:nvSpPr>
        <p:spPr>
          <a:xfrm>
            <a:off x="751663" y="986780"/>
            <a:ext cx="7530080" cy="4198393"/>
          </a:xfrm>
          <a:prstGeom prst="rect">
            <a:avLst/>
          </a:prstGeom>
          <a:noFill/>
        </p:spPr>
        <p:txBody>
          <a:bodyPr wrap="square">
            <a:spAutoFit/>
          </a:bodyPr>
          <a:lstStyle/>
          <a:p>
            <a:pPr marL="285750" indent="-285750" eaLnBrk="1" hangingPunct="1">
              <a:lnSpc>
                <a:spcPct val="150000"/>
              </a:lnSpc>
              <a:buFont typeface="Arial" panose="020B0604020202020204" pitchFamily="34" charset="0"/>
              <a:buChar char="•"/>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顺序图</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sequence diagram</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）是强调</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消息时间顺序</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的交互图，它描述了对象之间传送消息的时间顺序，用于表示用例中的行为顺序。顺序图将交互关系表示为一个</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二维图</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。横向轴代表了在</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协作中各独立对象的类元角色</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。纵向轴是</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时间轴</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，时间沿竖线向下延伸。</a:t>
            </a:r>
          </a:p>
          <a:p>
            <a:pPr marL="285750" indent="-285750" eaLnBrk="1" hangingPunct="1">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顺序图中包括的建模元素主要有：</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角色（</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Actor</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）、对象（</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）、生命线（</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Lifeline</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）、激活（</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Activation</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）、消息（</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Message</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等。</a:t>
            </a:r>
          </a:p>
          <a:p>
            <a:pPr marL="285750" indent="-285750" eaLnBrk="1" hangingPunct="1">
              <a:lnSpc>
                <a:spcPct val="150000"/>
              </a:lnSpc>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中，消息的箭头形状代表了消息的类型。消息的类型分为</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同步消息，异步消息和同步且立即返回消息</a:t>
            </a: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三种。</a:t>
            </a:r>
            <a:r>
              <a:rPr lang="zh-CN" altLang="en-US" dirty="0">
                <a:solidFill>
                  <a:schemeClr val="tx1"/>
                </a:solidFill>
                <a:sym typeface="+mn-ea"/>
              </a:rPr>
              <a:t> </a:t>
            </a:r>
            <a:endParaRPr lang="zh-CN" altLang="en-US" dirty="0">
              <a:solidFill>
                <a:schemeClr val="tx1"/>
              </a:solidFill>
            </a:endParaRPr>
          </a:p>
          <a:p>
            <a:pPr marL="285750" indent="-285750" eaLnBrk="1" hangingPunct="1">
              <a:lnSpc>
                <a:spcPct val="150000"/>
              </a:lnSpc>
              <a:buFont typeface="Arial" panose="020B0604020202020204" pitchFamily="34" charset="0"/>
              <a:buChar char="•"/>
            </a:pP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eaLnBrk="1" hangingPunct="1">
              <a:lnSpc>
                <a:spcPct val="150000"/>
              </a:lnSpc>
            </a:pPr>
            <a:endParaRPr lang="zh-CN"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8190" y="23571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3.2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顺序图应用</a:t>
            </a:r>
          </a:p>
        </p:txBody>
      </p:sp>
      <p:sp>
        <p:nvSpPr>
          <p:cNvPr id="2" name="文本框 1"/>
          <p:cNvSpPr txBox="1"/>
          <p:nvPr/>
        </p:nvSpPr>
        <p:spPr>
          <a:xfrm>
            <a:off x="796584" y="832542"/>
            <a:ext cx="8687435" cy="368300"/>
          </a:xfrm>
          <a:prstGeom prst="rect">
            <a:avLst/>
          </a:prstGeom>
          <a:noFill/>
        </p:spPr>
        <p:txBody>
          <a:bodyPr wrap="square">
            <a:spAutoFit/>
          </a:bodyPr>
          <a:lstStyle/>
          <a:p>
            <a:pPr marL="285750" indent="-285750" eaLnBrk="1" hangingPunct="1"/>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为了描述清楚渔乐生活</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APP</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相关功能模块的交互，我们绘制了以下顺序图</a:t>
            </a:r>
          </a:p>
        </p:txBody>
      </p:sp>
      <p:pic>
        <p:nvPicPr>
          <p:cNvPr id="4" name="图片 3"/>
          <p:cNvPicPr>
            <a:picLocks noChangeAspect="1"/>
          </p:cNvPicPr>
          <p:nvPr/>
        </p:nvPicPr>
        <p:blipFill>
          <a:blip r:embed="rId2"/>
          <a:stretch>
            <a:fillRect/>
          </a:stretch>
        </p:blipFill>
        <p:spPr>
          <a:xfrm>
            <a:off x="611560" y="1414068"/>
            <a:ext cx="3312428" cy="332900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文本框 4"/>
          <p:cNvSpPr txBox="1"/>
          <p:nvPr/>
        </p:nvSpPr>
        <p:spPr>
          <a:xfrm>
            <a:off x="4211960" y="1530597"/>
            <a:ext cx="4336995" cy="2778774"/>
          </a:xfrm>
          <a:prstGeom prst="rect">
            <a:avLst/>
          </a:prstGeom>
          <a:noFill/>
        </p:spPr>
        <p:txBody>
          <a:bodyPr wrap="square" rtlCol="0">
            <a:spAutoFit/>
          </a:bodyPr>
          <a:lstStyle/>
          <a:p>
            <a:pPr>
              <a:lnSpc>
                <a:spcPct val="20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发布动态：用户在发布动态时，首先系统会检测是否已登录，检测通过则允许发表动态；用户动态在正式发布前经过管理员审核通过后，会在服务器中存储动态内容，最后返回给用户发表动态情况。</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14"/>
          <p:cNvSpPr>
            <a:spLocks noChangeArrowheads="1"/>
          </p:cNvSpPr>
          <p:nvPr/>
        </p:nvSpPr>
        <p:spPr bwMode="auto">
          <a:xfrm>
            <a:off x="5867990" y="3130652"/>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4" name="Oval 7"/>
          <p:cNvSpPr>
            <a:spLocks noChangeArrowheads="1"/>
          </p:cNvSpPr>
          <p:nvPr/>
        </p:nvSpPr>
        <p:spPr bwMode="auto">
          <a:xfrm>
            <a:off x="-1269356" y="-781850"/>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407044" y="7381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358131" y="742150"/>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645169" y="18493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Oval 12"/>
          <p:cNvSpPr>
            <a:spLocks noChangeArrowheads="1"/>
          </p:cNvSpPr>
          <p:nvPr/>
        </p:nvSpPr>
        <p:spPr bwMode="auto">
          <a:xfrm>
            <a:off x="1162694" y="-959650"/>
            <a:ext cx="2003425" cy="2006600"/>
          </a:xfrm>
          <a:prstGeom prst="ellipse">
            <a:avLst/>
          </a:prstGeom>
          <a:solidFill>
            <a:srgbClr val="F4D500">
              <a:alpha val="80000"/>
            </a:srgbClr>
          </a:solidFill>
          <a:ln>
            <a:noFill/>
          </a:ln>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5769" y="669125"/>
            <a:ext cx="1790700" cy="1795463"/>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1" name="Oval 14"/>
          <p:cNvSpPr>
            <a:spLocks noChangeArrowheads="1"/>
          </p:cNvSpPr>
          <p:nvPr/>
        </p:nvSpPr>
        <p:spPr bwMode="auto">
          <a:xfrm>
            <a:off x="1826269" y="1826413"/>
            <a:ext cx="714375" cy="714375"/>
          </a:xfrm>
          <a:prstGeom prst="ellipse">
            <a:avLst/>
          </a:prstGeom>
          <a:solidFill>
            <a:srgbClr val="99CED2">
              <a:alpha val="80000"/>
            </a:srgbClr>
          </a:solidFill>
          <a:ln>
            <a:noFill/>
          </a:ln>
        </p:spPr>
        <p:txBody>
          <a:bodyPr vert="horz" wrap="square" lIns="91440" tIns="45720" rIns="91440" bIns="45720" numCol="1" anchor="t" anchorCtr="0" compatLnSpc="1"/>
          <a:lstStyle/>
          <a:p>
            <a:endParaRPr lang="zh-CN" altLang="en-US"/>
          </a:p>
        </p:txBody>
      </p:sp>
      <p:sp>
        <p:nvSpPr>
          <p:cNvPr id="12" name="Oval 15"/>
          <p:cNvSpPr>
            <a:spLocks noChangeArrowheads="1"/>
          </p:cNvSpPr>
          <p:nvPr/>
        </p:nvSpPr>
        <p:spPr bwMode="auto">
          <a:xfrm>
            <a:off x="2216794" y="1104100"/>
            <a:ext cx="365125" cy="365125"/>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3" name="Oval 16"/>
          <p:cNvSpPr>
            <a:spLocks noChangeArrowheads="1"/>
          </p:cNvSpPr>
          <p:nvPr/>
        </p:nvSpPr>
        <p:spPr bwMode="auto">
          <a:xfrm>
            <a:off x="1029344" y="2416963"/>
            <a:ext cx="635000" cy="636588"/>
          </a:xfrm>
          <a:prstGeom prst="ellipse">
            <a:avLst/>
          </a:prstGeom>
          <a:solidFill>
            <a:srgbClr val="E78A47">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251469" y="284082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1537344" y="243283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781694" y="2267738"/>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499119" y="2439188"/>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304156" y="1870863"/>
            <a:ext cx="1009650" cy="1011238"/>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774056" y="1589875"/>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88256" y="3593300"/>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94606" y="4013988"/>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120006" y="4290213"/>
            <a:ext cx="241300" cy="24130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348606" y="469978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484798" y="5036338"/>
            <a:ext cx="231447" cy="231447"/>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154931" y="4699788"/>
            <a:ext cx="263525" cy="261938"/>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27956" y="4888700"/>
            <a:ext cx="149225" cy="149225"/>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332731" y="4366413"/>
            <a:ext cx="333375" cy="333375"/>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62881" y="1683538"/>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13344" y="3574250"/>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472431" y="3440900"/>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739131" y="3759988"/>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1155056" y="2391563"/>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578551" y="1132675"/>
            <a:ext cx="137783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3600" b="1" dirty="0">
                <a:solidFill>
                  <a:srgbClr val="FFFFFF"/>
                </a:solidFill>
                <a:latin typeface="微软雅黑" panose="020B0503020204020204" pitchFamily="34" charset="-122"/>
                <a:ea typeface="微软雅黑" panose="020B0503020204020204" pitchFamily="34" charset="-122"/>
              </a:rPr>
              <a:t>目录</a:t>
            </a:r>
            <a:endParaRPr lang="en-US" altLang="zh-CN" sz="3600" b="1" dirty="0">
              <a:solidFill>
                <a:srgbClr val="FFFFFF"/>
              </a:solidFill>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contents</a:t>
            </a:r>
            <a:endParaRPr kumimoji="0" lang="zh-CN" altLang="zh-CN" sz="3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36" name="Oval 14"/>
          <p:cNvSpPr>
            <a:spLocks noChangeArrowheads="1"/>
          </p:cNvSpPr>
          <p:nvPr/>
        </p:nvSpPr>
        <p:spPr bwMode="auto">
          <a:xfrm>
            <a:off x="3097877" y="802053"/>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40" name="Rectangle 39"/>
          <p:cNvSpPr>
            <a:spLocks noChangeArrowheads="1"/>
          </p:cNvSpPr>
          <p:nvPr/>
        </p:nvSpPr>
        <p:spPr bwMode="auto">
          <a:xfrm>
            <a:off x="3097876" y="887533"/>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a:solidFill>
                  <a:srgbClr val="FCFBF7"/>
                </a:solidFill>
                <a:latin typeface="Impact" panose="020B0806030902050204" pitchFamily="34" charset="0"/>
                <a:ea typeface="微软雅黑" panose="020B0503020204020204" pitchFamily="34" charset="-122"/>
              </a:rPr>
              <a:t>01</a:t>
            </a:r>
          </a:p>
        </p:txBody>
      </p:sp>
      <p:sp>
        <p:nvSpPr>
          <p:cNvPr id="41" name="Rectangle 39"/>
          <p:cNvSpPr>
            <a:spLocks noChangeArrowheads="1"/>
          </p:cNvSpPr>
          <p:nvPr/>
        </p:nvSpPr>
        <p:spPr bwMode="auto">
          <a:xfrm>
            <a:off x="3862406" y="862284"/>
            <a:ext cx="1865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EA5514"/>
                </a:solidFill>
                <a:latin typeface="微软雅黑" panose="020B0503020204020204" pitchFamily="34" charset="-122"/>
                <a:ea typeface="微软雅黑" panose="020B0503020204020204" pitchFamily="34" charset="-122"/>
              </a:rPr>
              <a:t>项目简介</a:t>
            </a:r>
            <a:endParaRPr lang="zh-CN" altLang="en-US" sz="1200" dirty="0">
              <a:solidFill>
                <a:schemeClr val="tx1">
                  <a:lumMod val="50000"/>
                  <a:lumOff val="50000"/>
                </a:schemeClr>
              </a:solidFill>
            </a:endParaRPr>
          </a:p>
        </p:txBody>
      </p:sp>
      <p:sp>
        <p:nvSpPr>
          <p:cNvPr id="42" name="Oval 14"/>
          <p:cNvSpPr>
            <a:spLocks noChangeArrowheads="1"/>
          </p:cNvSpPr>
          <p:nvPr/>
        </p:nvSpPr>
        <p:spPr bwMode="auto">
          <a:xfrm>
            <a:off x="3097877" y="1651683"/>
            <a:ext cx="520573" cy="520573"/>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43" name="Rectangle 39"/>
          <p:cNvSpPr>
            <a:spLocks noChangeArrowheads="1"/>
          </p:cNvSpPr>
          <p:nvPr/>
        </p:nvSpPr>
        <p:spPr bwMode="auto">
          <a:xfrm>
            <a:off x="3097876" y="1737163"/>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a:solidFill>
                  <a:srgbClr val="EA5514"/>
                </a:solidFill>
                <a:latin typeface="Impact" panose="020B0806030902050204" pitchFamily="34" charset="0"/>
                <a:ea typeface="微软雅黑" panose="020B0503020204020204" pitchFamily="34" charset="-122"/>
              </a:rPr>
              <a:t>02</a:t>
            </a:r>
          </a:p>
        </p:txBody>
      </p:sp>
      <p:sp>
        <p:nvSpPr>
          <p:cNvPr id="44" name="Rectangle 39"/>
          <p:cNvSpPr>
            <a:spLocks noChangeArrowheads="1"/>
          </p:cNvSpPr>
          <p:nvPr/>
        </p:nvSpPr>
        <p:spPr bwMode="auto">
          <a:xfrm>
            <a:off x="3862406" y="1711914"/>
            <a:ext cx="16923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400" b="1" dirty="0">
                <a:solidFill>
                  <a:srgbClr val="EA5514"/>
                </a:solidFill>
                <a:latin typeface="微软雅黑" panose="020B0503020204020204" pitchFamily="34" charset="-122"/>
                <a:ea typeface="微软雅黑" panose="020B0503020204020204" pitchFamily="34" charset="-122"/>
              </a:rPr>
              <a:t>用例图</a:t>
            </a:r>
            <a:endParaRPr lang="zh-CN" altLang="en-US" sz="1200" dirty="0">
              <a:solidFill>
                <a:schemeClr val="tx1">
                  <a:lumMod val="50000"/>
                  <a:lumOff val="50000"/>
                </a:schemeClr>
              </a:solidFill>
            </a:endParaRPr>
          </a:p>
        </p:txBody>
      </p:sp>
      <p:sp>
        <p:nvSpPr>
          <p:cNvPr id="69" name="Oval 14"/>
          <p:cNvSpPr>
            <a:spLocks noChangeArrowheads="1"/>
          </p:cNvSpPr>
          <p:nvPr/>
        </p:nvSpPr>
        <p:spPr bwMode="auto">
          <a:xfrm>
            <a:off x="3118817" y="2496154"/>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70" name="Rectangle 39"/>
          <p:cNvSpPr>
            <a:spLocks noChangeArrowheads="1"/>
          </p:cNvSpPr>
          <p:nvPr/>
        </p:nvSpPr>
        <p:spPr bwMode="auto">
          <a:xfrm>
            <a:off x="3118816" y="2581634"/>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a:solidFill>
                  <a:srgbClr val="FCFBF7"/>
                </a:solidFill>
                <a:latin typeface="Impact" panose="020B0806030902050204" pitchFamily="34" charset="0"/>
                <a:ea typeface="微软雅黑" panose="020B0503020204020204" pitchFamily="34" charset="-122"/>
              </a:rPr>
              <a:t>03</a:t>
            </a:r>
          </a:p>
        </p:txBody>
      </p:sp>
      <p:sp>
        <p:nvSpPr>
          <p:cNvPr id="71" name="Rectangle 39"/>
          <p:cNvSpPr>
            <a:spLocks noChangeArrowheads="1"/>
          </p:cNvSpPr>
          <p:nvPr/>
        </p:nvSpPr>
        <p:spPr bwMode="auto">
          <a:xfrm>
            <a:off x="3883347" y="2556385"/>
            <a:ext cx="1611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顺序图</a:t>
            </a:r>
          </a:p>
        </p:txBody>
      </p:sp>
      <p:sp>
        <p:nvSpPr>
          <p:cNvPr id="75" name="Oval 14"/>
          <p:cNvSpPr>
            <a:spLocks noChangeArrowheads="1"/>
          </p:cNvSpPr>
          <p:nvPr/>
        </p:nvSpPr>
        <p:spPr bwMode="auto">
          <a:xfrm>
            <a:off x="5871783" y="1472844"/>
            <a:ext cx="520573" cy="520573"/>
          </a:xfrm>
          <a:prstGeom prst="ellipse">
            <a:avLst/>
          </a:prstGeom>
          <a:solidFill>
            <a:srgbClr val="EA5514"/>
          </a:solidFill>
          <a:ln>
            <a:noFill/>
          </a:ln>
        </p:spPr>
        <p:txBody>
          <a:bodyPr vert="horz" wrap="square" lIns="91440" tIns="45720" rIns="91440" bIns="45720" numCol="1" anchor="t" anchorCtr="0" compatLnSpc="1"/>
          <a:lstStyle/>
          <a:p>
            <a:endParaRPr lang="zh-CN" altLang="en-US"/>
          </a:p>
        </p:txBody>
      </p:sp>
      <p:sp>
        <p:nvSpPr>
          <p:cNvPr id="76" name="Rectangle 39"/>
          <p:cNvSpPr>
            <a:spLocks noChangeArrowheads="1"/>
          </p:cNvSpPr>
          <p:nvPr/>
        </p:nvSpPr>
        <p:spPr bwMode="auto">
          <a:xfrm>
            <a:off x="5871782" y="1558324"/>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a:solidFill>
                  <a:srgbClr val="FCFBF7"/>
                </a:solidFill>
                <a:latin typeface="Impact" panose="020B0806030902050204" pitchFamily="34" charset="0"/>
                <a:ea typeface="微软雅黑" panose="020B0503020204020204" pitchFamily="34" charset="-122"/>
              </a:rPr>
              <a:t>05</a:t>
            </a:r>
          </a:p>
        </p:txBody>
      </p:sp>
      <p:sp>
        <p:nvSpPr>
          <p:cNvPr id="77" name="Rectangle 39"/>
          <p:cNvSpPr>
            <a:spLocks noChangeArrowheads="1"/>
          </p:cNvSpPr>
          <p:nvPr/>
        </p:nvSpPr>
        <p:spPr bwMode="auto">
          <a:xfrm>
            <a:off x="6636312" y="1533075"/>
            <a:ext cx="1550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400" b="1" dirty="0">
                <a:solidFill>
                  <a:srgbClr val="EA5514"/>
                </a:solidFill>
                <a:latin typeface="微软雅黑" panose="020B0503020204020204" pitchFamily="34" charset="-122"/>
                <a:ea typeface="微软雅黑" panose="020B0503020204020204" pitchFamily="34" charset="-122"/>
              </a:rPr>
              <a:t>对话框图</a:t>
            </a:r>
            <a:endParaRPr lang="zh-CN" altLang="en-US" sz="1200" dirty="0">
              <a:solidFill>
                <a:schemeClr val="tx1">
                  <a:lumMod val="50000"/>
                  <a:lumOff val="50000"/>
                </a:schemeClr>
              </a:solidFill>
            </a:endParaRPr>
          </a:p>
        </p:txBody>
      </p:sp>
      <p:sp>
        <p:nvSpPr>
          <p:cNvPr id="49" name="Oval 14"/>
          <p:cNvSpPr>
            <a:spLocks noChangeArrowheads="1"/>
          </p:cNvSpPr>
          <p:nvPr/>
        </p:nvSpPr>
        <p:spPr bwMode="auto">
          <a:xfrm>
            <a:off x="3089168" y="3329909"/>
            <a:ext cx="520573" cy="520573"/>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50" name="Rectangle 39"/>
          <p:cNvSpPr>
            <a:spLocks noChangeArrowheads="1"/>
          </p:cNvSpPr>
          <p:nvPr/>
        </p:nvSpPr>
        <p:spPr bwMode="auto">
          <a:xfrm>
            <a:off x="3089167" y="3415389"/>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a:solidFill>
                  <a:srgbClr val="EA5514"/>
                </a:solidFill>
                <a:latin typeface="Impact" panose="020B0806030902050204" pitchFamily="34" charset="0"/>
                <a:ea typeface="微软雅黑" panose="020B0503020204020204" pitchFamily="34" charset="-122"/>
              </a:rPr>
              <a:t>04</a:t>
            </a:r>
          </a:p>
        </p:txBody>
      </p:sp>
      <p:sp>
        <p:nvSpPr>
          <p:cNvPr id="51" name="Rectangle 39"/>
          <p:cNvSpPr>
            <a:spLocks noChangeArrowheads="1"/>
          </p:cNvSpPr>
          <p:nvPr/>
        </p:nvSpPr>
        <p:spPr bwMode="auto">
          <a:xfrm>
            <a:off x="3853698" y="3390140"/>
            <a:ext cx="1721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状态机图</a:t>
            </a:r>
          </a:p>
        </p:txBody>
      </p:sp>
      <p:sp>
        <p:nvSpPr>
          <p:cNvPr id="47" name="Rectangle 39"/>
          <p:cNvSpPr>
            <a:spLocks noChangeArrowheads="1"/>
          </p:cNvSpPr>
          <p:nvPr/>
        </p:nvSpPr>
        <p:spPr bwMode="auto">
          <a:xfrm>
            <a:off x="5878397" y="3219464"/>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a:solidFill>
                  <a:srgbClr val="FCFBF7"/>
                </a:solidFill>
                <a:latin typeface="Impact" panose="020B0806030902050204" pitchFamily="34" charset="0"/>
                <a:ea typeface="微软雅黑" panose="020B0503020204020204" pitchFamily="34" charset="-122"/>
              </a:rPr>
              <a:t>07</a:t>
            </a:r>
          </a:p>
        </p:txBody>
      </p:sp>
      <p:sp>
        <p:nvSpPr>
          <p:cNvPr id="48" name="Rectangle 39"/>
          <p:cNvSpPr>
            <a:spLocks noChangeArrowheads="1"/>
          </p:cNvSpPr>
          <p:nvPr/>
        </p:nvSpPr>
        <p:spPr bwMode="auto">
          <a:xfrm>
            <a:off x="6608765" y="2356445"/>
            <a:ext cx="19378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400" b="1" dirty="0">
                <a:solidFill>
                  <a:srgbClr val="EA5514"/>
                </a:solidFill>
                <a:latin typeface="微软雅黑" panose="020B0503020204020204" pitchFamily="34" charset="-122"/>
                <a:ea typeface="微软雅黑" panose="020B0503020204020204" pitchFamily="34" charset="-122"/>
              </a:rPr>
              <a:t>UML</a:t>
            </a:r>
            <a:r>
              <a:rPr lang="zh-CN" altLang="en-US" sz="2400" b="1" dirty="0">
                <a:solidFill>
                  <a:srgbClr val="EA5514"/>
                </a:solidFill>
                <a:latin typeface="微软雅黑" panose="020B0503020204020204" pitchFamily="34" charset="-122"/>
                <a:ea typeface="微软雅黑" panose="020B0503020204020204" pitchFamily="34" charset="-122"/>
              </a:rPr>
              <a:t>应用总结</a:t>
            </a:r>
            <a:endParaRPr lang="zh-CN" altLang="en-US" sz="1200" dirty="0">
              <a:solidFill>
                <a:schemeClr val="tx1">
                  <a:lumMod val="50000"/>
                  <a:lumOff val="50000"/>
                </a:schemeClr>
              </a:solidFill>
            </a:endParaRPr>
          </a:p>
        </p:txBody>
      </p:sp>
      <p:sp>
        <p:nvSpPr>
          <p:cNvPr id="54" name="Rectangle 39"/>
          <p:cNvSpPr>
            <a:spLocks noChangeArrowheads="1"/>
          </p:cNvSpPr>
          <p:nvPr/>
        </p:nvSpPr>
        <p:spPr bwMode="auto">
          <a:xfrm>
            <a:off x="6608765" y="3179815"/>
            <a:ext cx="1721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参考资料</a:t>
            </a:r>
          </a:p>
        </p:txBody>
      </p:sp>
      <p:sp>
        <p:nvSpPr>
          <p:cNvPr id="55" name="Oval 14"/>
          <p:cNvSpPr>
            <a:spLocks noChangeArrowheads="1"/>
          </p:cNvSpPr>
          <p:nvPr/>
        </p:nvSpPr>
        <p:spPr bwMode="auto">
          <a:xfrm>
            <a:off x="5873137" y="3891593"/>
            <a:ext cx="520573" cy="520573"/>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56" name="Rectangle 39"/>
          <p:cNvSpPr>
            <a:spLocks noChangeArrowheads="1"/>
          </p:cNvSpPr>
          <p:nvPr/>
        </p:nvSpPr>
        <p:spPr bwMode="auto">
          <a:xfrm>
            <a:off x="5873136" y="3977073"/>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a:solidFill>
                  <a:srgbClr val="EA5514"/>
                </a:solidFill>
                <a:latin typeface="Impact" panose="020B0806030902050204" pitchFamily="34" charset="0"/>
                <a:ea typeface="微软雅黑" panose="020B0503020204020204" pitchFamily="34" charset="-122"/>
              </a:rPr>
              <a:t>08</a:t>
            </a:r>
          </a:p>
        </p:txBody>
      </p:sp>
      <p:sp>
        <p:nvSpPr>
          <p:cNvPr id="57" name="Rectangle 39"/>
          <p:cNvSpPr>
            <a:spLocks noChangeArrowheads="1"/>
          </p:cNvSpPr>
          <p:nvPr/>
        </p:nvSpPr>
        <p:spPr bwMode="auto">
          <a:xfrm>
            <a:off x="6637666" y="3951824"/>
            <a:ext cx="21385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2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组内工作评分</a:t>
            </a:r>
          </a:p>
        </p:txBody>
      </p:sp>
      <p:sp>
        <p:nvSpPr>
          <p:cNvPr id="58" name="Oval 14"/>
          <p:cNvSpPr>
            <a:spLocks noChangeArrowheads="1"/>
          </p:cNvSpPr>
          <p:nvPr/>
        </p:nvSpPr>
        <p:spPr bwMode="auto">
          <a:xfrm>
            <a:off x="5867990" y="2295985"/>
            <a:ext cx="520573" cy="520573"/>
          </a:xfrm>
          <a:prstGeom prst="ellipse">
            <a:avLst/>
          </a:prstGeom>
          <a:noFill/>
          <a:ln>
            <a:solidFill>
              <a:srgbClr val="EA5514"/>
            </a:solidFill>
          </a:ln>
        </p:spPr>
        <p:txBody>
          <a:bodyPr vert="horz" wrap="square" lIns="91440" tIns="45720" rIns="91440" bIns="45720" numCol="1" anchor="t" anchorCtr="0" compatLnSpc="1"/>
          <a:lstStyle/>
          <a:p>
            <a:endParaRPr lang="zh-CN" altLang="en-US"/>
          </a:p>
        </p:txBody>
      </p:sp>
      <p:sp>
        <p:nvSpPr>
          <p:cNvPr id="59" name="Rectangle 39"/>
          <p:cNvSpPr>
            <a:spLocks noChangeArrowheads="1"/>
          </p:cNvSpPr>
          <p:nvPr/>
        </p:nvSpPr>
        <p:spPr bwMode="auto">
          <a:xfrm>
            <a:off x="5867990" y="2367935"/>
            <a:ext cx="520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lang="en-US" altLang="zh-CN" sz="2400" dirty="0">
                <a:solidFill>
                  <a:srgbClr val="EA5514"/>
                </a:solidFill>
                <a:latin typeface="Impact" panose="020B0806030902050204" pitchFamily="34" charset="0"/>
                <a:ea typeface="微软雅黑" panose="020B0503020204020204" pitchFamily="34" charset="-122"/>
              </a:rPr>
              <a:t>06</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14:presetBounceEnd="50000">
                                      <p:stCondLst>
                                        <p:cond delay="1500"/>
                                      </p:stCondLst>
                                      <p:childTnLst>
                                        <p:set>
                                          <p:cBhvr>
                                            <p:cTn id="223" dur="1" fill="hold">
                                              <p:stCondLst>
                                                <p:cond delay="0"/>
                                              </p:stCondLst>
                                            </p:cTn>
                                            <p:tgtEl>
                                              <p:spTgt spid="41"/>
                                            </p:tgtEl>
                                            <p:attrNameLst>
                                              <p:attrName>style.visibility</p:attrName>
                                            </p:attrNameLst>
                                          </p:cBhvr>
                                          <p:to>
                                            <p:strVal val="visible"/>
                                          </p:to>
                                        </p:set>
                                        <p:anim calcmode="lin" valueType="num" p14:bounceEnd="50000">
                                          <p:cBhvr additive="base">
                                            <p:cTn id="224" dur="500" fill="hold"/>
                                            <p:tgtEl>
                                              <p:spTgt spid="41"/>
                                            </p:tgtEl>
                                            <p:attrNameLst>
                                              <p:attrName>ppt_x</p:attrName>
                                            </p:attrNameLst>
                                          </p:cBhvr>
                                          <p:tavLst>
                                            <p:tav tm="0">
                                              <p:val>
                                                <p:strVal val="1+#ppt_w/2"/>
                                              </p:val>
                                            </p:tav>
                                            <p:tav tm="100000">
                                              <p:val>
                                                <p:strVal val="#ppt_x"/>
                                              </p:val>
                                            </p:tav>
                                          </p:tavLst>
                                        </p:anim>
                                        <p:anim calcmode="lin" valueType="num" p14:bounceEnd="50000">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13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1700"/>
                                      </p:stCondLst>
                                      <p:childTnLst>
                                        <p:animScale>
                                          <p:cBhvr>
                                            <p:cTn id="232" dur="150" fill="hold"/>
                                            <p:tgtEl>
                                              <p:spTgt spid="42"/>
                                            </p:tgtEl>
                                          </p:cBhvr>
                                          <p:by x="110000" y="110000"/>
                                        </p:animScale>
                                      </p:childTnLst>
                                    </p:cTn>
                                  </p:par>
                                  <p:par>
                                    <p:cTn id="233" presetID="53" presetClass="entr" presetSubtype="16" fill="hold" grpId="0" nodeType="withEffect">
                                      <p:stCondLst>
                                        <p:cond delay="20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2300"/>
                                      </p:stCondLst>
                                      <p:childTnLst>
                                        <p:animScale>
                                          <p:cBhvr>
                                            <p:cTn id="239" dur="150" fill="hold"/>
                                            <p:tgtEl>
                                              <p:spTgt spid="43"/>
                                            </p:tgtEl>
                                          </p:cBhvr>
                                          <p:by x="110000" y="110000"/>
                                        </p:animScale>
                                      </p:childTnLst>
                                    </p:cTn>
                                  </p:par>
                                  <p:par>
                                    <p:cTn id="240" presetID="2" presetClass="entr" presetSubtype="2" fill="hold" grpId="0" nodeType="withEffect" p14:presetBounceEnd="50000">
                                      <p:stCondLst>
                                        <p:cond delay="1700"/>
                                      </p:stCondLst>
                                      <p:childTnLst>
                                        <p:set>
                                          <p:cBhvr>
                                            <p:cTn id="241" dur="1" fill="hold">
                                              <p:stCondLst>
                                                <p:cond delay="0"/>
                                              </p:stCondLst>
                                            </p:cTn>
                                            <p:tgtEl>
                                              <p:spTgt spid="44"/>
                                            </p:tgtEl>
                                            <p:attrNameLst>
                                              <p:attrName>style.visibility</p:attrName>
                                            </p:attrNameLst>
                                          </p:cBhvr>
                                          <p:to>
                                            <p:strVal val="visible"/>
                                          </p:to>
                                        </p:set>
                                        <p:anim calcmode="lin" valueType="num" p14:bounceEnd="50000">
                                          <p:cBhvr additive="base">
                                            <p:cTn id="242" dur="500" fill="hold"/>
                                            <p:tgtEl>
                                              <p:spTgt spid="44"/>
                                            </p:tgtEl>
                                            <p:attrNameLst>
                                              <p:attrName>ppt_x</p:attrName>
                                            </p:attrNameLst>
                                          </p:cBhvr>
                                          <p:tavLst>
                                            <p:tav tm="0">
                                              <p:val>
                                                <p:strVal val="1+#ppt_w/2"/>
                                              </p:val>
                                            </p:tav>
                                            <p:tav tm="100000">
                                              <p:val>
                                                <p:strVal val="#ppt_x"/>
                                              </p:val>
                                            </p:tav>
                                          </p:tavLst>
                                        </p:anim>
                                        <p:anim calcmode="lin" valueType="num" p14:bounceEnd="50000">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14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300" fill="hold"/>
                                            <p:tgtEl>
                                              <p:spTgt spid="69"/>
                                            </p:tgtEl>
                                            <p:attrNameLst>
                                              <p:attrName>ppt_w</p:attrName>
                                            </p:attrNameLst>
                                          </p:cBhvr>
                                          <p:tavLst>
                                            <p:tav tm="0">
                                              <p:val>
                                                <p:fltVal val="0"/>
                                              </p:val>
                                            </p:tav>
                                            <p:tav tm="100000">
                                              <p:val>
                                                <p:strVal val="#ppt_w"/>
                                              </p:val>
                                            </p:tav>
                                          </p:tavLst>
                                        </p:anim>
                                        <p:anim calcmode="lin" valueType="num">
                                          <p:cBhvr>
                                            <p:cTn id="247" dur="300" fill="hold"/>
                                            <p:tgtEl>
                                              <p:spTgt spid="69"/>
                                            </p:tgtEl>
                                            <p:attrNameLst>
                                              <p:attrName>ppt_h</p:attrName>
                                            </p:attrNameLst>
                                          </p:cBhvr>
                                          <p:tavLst>
                                            <p:tav tm="0">
                                              <p:val>
                                                <p:fltVal val="0"/>
                                              </p:val>
                                            </p:tav>
                                            <p:tav tm="100000">
                                              <p:val>
                                                <p:strVal val="#ppt_h"/>
                                              </p:val>
                                            </p:tav>
                                          </p:tavLst>
                                        </p:anim>
                                        <p:animEffect transition="in" filter="fade">
                                          <p:cBhvr>
                                            <p:cTn id="248" dur="300"/>
                                            <p:tgtEl>
                                              <p:spTgt spid="69"/>
                                            </p:tgtEl>
                                          </p:cBhvr>
                                        </p:animEffect>
                                      </p:childTnLst>
                                    </p:cTn>
                                  </p:par>
                                  <p:par>
                                    <p:cTn id="249" presetID="6" presetClass="emph" presetSubtype="0" autoRev="1" fill="hold" grpId="1" nodeType="withEffect">
                                      <p:stCondLst>
                                        <p:cond delay="1700"/>
                                      </p:stCondLst>
                                      <p:childTnLst>
                                        <p:animScale>
                                          <p:cBhvr>
                                            <p:cTn id="250" dur="150" fill="hold"/>
                                            <p:tgtEl>
                                              <p:spTgt spid="69"/>
                                            </p:tgtEl>
                                          </p:cBhvr>
                                          <p:by x="110000" y="110000"/>
                                        </p:animScale>
                                      </p:childTnLst>
                                    </p:cTn>
                                  </p:par>
                                  <p:par>
                                    <p:cTn id="251" presetID="53" presetClass="entr" presetSubtype="16" fill="hold" grpId="0" nodeType="withEffect">
                                      <p:stCondLst>
                                        <p:cond delay="2000"/>
                                      </p:stCondLst>
                                      <p:childTnLst>
                                        <p:set>
                                          <p:cBhvr>
                                            <p:cTn id="252" dur="1" fill="hold">
                                              <p:stCondLst>
                                                <p:cond delay="0"/>
                                              </p:stCondLst>
                                            </p:cTn>
                                            <p:tgtEl>
                                              <p:spTgt spid="70"/>
                                            </p:tgtEl>
                                            <p:attrNameLst>
                                              <p:attrName>style.visibility</p:attrName>
                                            </p:attrNameLst>
                                          </p:cBhvr>
                                          <p:to>
                                            <p:strVal val="visible"/>
                                          </p:to>
                                        </p:set>
                                        <p:anim calcmode="lin" valueType="num">
                                          <p:cBhvr>
                                            <p:cTn id="253" dur="300" fill="hold"/>
                                            <p:tgtEl>
                                              <p:spTgt spid="70"/>
                                            </p:tgtEl>
                                            <p:attrNameLst>
                                              <p:attrName>ppt_w</p:attrName>
                                            </p:attrNameLst>
                                          </p:cBhvr>
                                          <p:tavLst>
                                            <p:tav tm="0">
                                              <p:val>
                                                <p:fltVal val="0"/>
                                              </p:val>
                                            </p:tav>
                                            <p:tav tm="100000">
                                              <p:val>
                                                <p:strVal val="#ppt_w"/>
                                              </p:val>
                                            </p:tav>
                                          </p:tavLst>
                                        </p:anim>
                                        <p:anim calcmode="lin" valueType="num">
                                          <p:cBhvr>
                                            <p:cTn id="254" dur="300" fill="hold"/>
                                            <p:tgtEl>
                                              <p:spTgt spid="70"/>
                                            </p:tgtEl>
                                            <p:attrNameLst>
                                              <p:attrName>ppt_h</p:attrName>
                                            </p:attrNameLst>
                                          </p:cBhvr>
                                          <p:tavLst>
                                            <p:tav tm="0">
                                              <p:val>
                                                <p:fltVal val="0"/>
                                              </p:val>
                                            </p:tav>
                                            <p:tav tm="100000">
                                              <p:val>
                                                <p:strVal val="#ppt_h"/>
                                              </p:val>
                                            </p:tav>
                                          </p:tavLst>
                                        </p:anim>
                                        <p:animEffect transition="in" filter="fade">
                                          <p:cBhvr>
                                            <p:cTn id="255" dur="300"/>
                                            <p:tgtEl>
                                              <p:spTgt spid="70"/>
                                            </p:tgtEl>
                                          </p:cBhvr>
                                        </p:animEffect>
                                      </p:childTnLst>
                                    </p:cTn>
                                  </p:par>
                                  <p:par>
                                    <p:cTn id="256" presetID="6" presetClass="emph" presetSubtype="0" autoRev="1" fill="hold" grpId="1" nodeType="withEffect">
                                      <p:stCondLst>
                                        <p:cond delay="2200"/>
                                      </p:stCondLst>
                                      <p:childTnLst>
                                        <p:animScale>
                                          <p:cBhvr>
                                            <p:cTn id="257" dur="150" fill="hold"/>
                                            <p:tgtEl>
                                              <p:spTgt spid="70"/>
                                            </p:tgtEl>
                                          </p:cBhvr>
                                          <p:by x="110000" y="110000"/>
                                        </p:animScale>
                                      </p:childTnLst>
                                    </p:cTn>
                                  </p:par>
                                  <p:par>
                                    <p:cTn id="258" presetID="2" presetClass="entr" presetSubtype="2" fill="hold" grpId="0" nodeType="withEffect" p14:presetBounceEnd="50000">
                                      <p:stCondLst>
                                        <p:cond delay="1900"/>
                                      </p:stCondLst>
                                      <p:childTnLst>
                                        <p:set>
                                          <p:cBhvr>
                                            <p:cTn id="259" dur="1" fill="hold">
                                              <p:stCondLst>
                                                <p:cond delay="0"/>
                                              </p:stCondLst>
                                            </p:cTn>
                                            <p:tgtEl>
                                              <p:spTgt spid="71"/>
                                            </p:tgtEl>
                                            <p:attrNameLst>
                                              <p:attrName>style.visibility</p:attrName>
                                            </p:attrNameLst>
                                          </p:cBhvr>
                                          <p:to>
                                            <p:strVal val="visible"/>
                                          </p:to>
                                        </p:set>
                                        <p:anim calcmode="lin" valueType="num" p14:bounceEnd="50000">
                                          <p:cBhvr additive="base">
                                            <p:cTn id="260" dur="500" fill="hold"/>
                                            <p:tgtEl>
                                              <p:spTgt spid="71"/>
                                            </p:tgtEl>
                                            <p:attrNameLst>
                                              <p:attrName>ppt_x</p:attrName>
                                            </p:attrNameLst>
                                          </p:cBhvr>
                                          <p:tavLst>
                                            <p:tav tm="0">
                                              <p:val>
                                                <p:strVal val="1+#ppt_w/2"/>
                                              </p:val>
                                            </p:tav>
                                            <p:tav tm="100000">
                                              <p:val>
                                                <p:strVal val="#ppt_x"/>
                                              </p:val>
                                            </p:tav>
                                          </p:tavLst>
                                        </p:anim>
                                        <p:anim calcmode="lin" valueType="num" p14:bounceEnd="50000">
                                          <p:cBhvr additive="base">
                                            <p:cTn id="261" dur="500" fill="hold"/>
                                            <p:tgtEl>
                                              <p:spTgt spid="71"/>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1200"/>
                                      </p:stCondLst>
                                      <p:childTnLst>
                                        <p:set>
                                          <p:cBhvr>
                                            <p:cTn id="263" dur="1" fill="hold">
                                              <p:stCondLst>
                                                <p:cond delay="0"/>
                                              </p:stCondLst>
                                            </p:cTn>
                                            <p:tgtEl>
                                              <p:spTgt spid="75"/>
                                            </p:tgtEl>
                                            <p:attrNameLst>
                                              <p:attrName>style.visibility</p:attrName>
                                            </p:attrNameLst>
                                          </p:cBhvr>
                                          <p:to>
                                            <p:strVal val="visible"/>
                                          </p:to>
                                        </p:set>
                                        <p:anim calcmode="lin" valueType="num">
                                          <p:cBhvr>
                                            <p:cTn id="264" dur="300" fill="hold"/>
                                            <p:tgtEl>
                                              <p:spTgt spid="75"/>
                                            </p:tgtEl>
                                            <p:attrNameLst>
                                              <p:attrName>ppt_w</p:attrName>
                                            </p:attrNameLst>
                                          </p:cBhvr>
                                          <p:tavLst>
                                            <p:tav tm="0">
                                              <p:val>
                                                <p:fltVal val="0"/>
                                              </p:val>
                                            </p:tav>
                                            <p:tav tm="100000">
                                              <p:val>
                                                <p:strVal val="#ppt_w"/>
                                              </p:val>
                                            </p:tav>
                                          </p:tavLst>
                                        </p:anim>
                                        <p:anim calcmode="lin" valueType="num">
                                          <p:cBhvr>
                                            <p:cTn id="265" dur="300" fill="hold"/>
                                            <p:tgtEl>
                                              <p:spTgt spid="75"/>
                                            </p:tgtEl>
                                            <p:attrNameLst>
                                              <p:attrName>ppt_h</p:attrName>
                                            </p:attrNameLst>
                                          </p:cBhvr>
                                          <p:tavLst>
                                            <p:tav tm="0">
                                              <p:val>
                                                <p:fltVal val="0"/>
                                              </p:val>
                                            </p:tav>
                                            <p:tav tm="100000">
                                              <p:val>
                                                <p:strVal val="#ppt_h"/>
                                              </p:val>
                                            </p:tav>
                                          </p:tavLst>
                                        </p:anim>
                                        <p:animEffect transition="in" filter="fade">
                                          <p:cBhvr>
                                            <p:cTn id="266" dur="300"/>
                                            <p:tgtEl>
                                              <p:spTgt spid="75"/>
                                            </p:tgtEl>
                                          </p:cBhvr>
                                        </p:animEffect>
                                      </p:childTnLst>
                                    </p:cTn>
                                  </p:par>
                                  <p:par>
                                    <p:cTn id="267" presetID="6" presetClass="emph" presetSubtype="0" autoRev="1" fill="hold" grpId="1" nodeType="withEffect">
                                      <p:stCondLst>
                                        <p:cond delay="1500"/>
                                      </p:stCondLst>
                                      <p:childTnLst>
                                        <p:animScale>
                                          <p:cBhvr>
                                            <p:cTn id="268" dur="150" fill="hold"/>
                                            <p:tgtEl>
                                              <p:spTgt spid="75"/>
                                            </p:tgtEl>
                                          </p:cBhvr>
                                          <p:by x="110000" y="110000"/>
                                        </p:animScale>
                                      </p:childTnLst>
                                    </p:cTn>
                                  </p:par>
                                  <p:par>
                                    <p:cTn id="269" presetID="53" presetClass="entr" presetSubtype="16" fill="hold" grpId="0" nodeType="withEffect">
                                      <p:stCondLst>
                                        <p:cond delay="1800"/>
                                      </p:stCondLst>
                                      <p:childTnLst>
                                        <p:set>
                                          <p:cBhvr>
                                            <p:cTn id="270" dur="1" fill="hold">
                                              <p:stCondLst>
                                                <p:cond delay="0"/>
                                              </p:stCondLst>
                                            </p:cTn>
                                            <p:tgtEl>
                                              <p:spTgt spid="76"/>
                                            </p:tgtEl>
                                            <p:attrNameLst>
                                              <p:attrName>style.visibility</p:attrName>
                                            </p:attrNameLst>
                                          </p:cBhvr>
                                          <p:to>
                                            <p:strVal val="visible"/>
                                          </p:to>
                                        </p:set>
                                        <p:anim calcmode="lin" valueType="num">
                                          <p:cBhvr>
                                            <p:cTn id="271" dur="300" fill="hold"/>
                                            <p:tgtEl>
                                              <p:spTgt spid="76"/>
                                            </p:tgtEl>
                                            <p:attrNameLst>
                                              <p:attrName>ppt_w</p:attrName>
                                            </p:attrNameLst>
                                          </p:cBhvr>
                                          <p:tavLst>
                                            <p:tav tm="0">
                                              <p:val>
                                                <p:fltVal val="0"/>
                                              </p:val>
                                            </p:tav>
                                            <p:tav tm="100000">
                                              <p:val>
                                                <p:strVal val="#ppt_w"/>
                                              </p:val>
                                            </p:tav>
                                          </p:tavLst>
                                        </p:anim>
                                        <p:anim calcmode="lin" valueType="num">
                                          <p:cBhvr>
                                            <p:cTn id="272" dur="300" fill="hold"/>
                                            <p:tgtEl>
                                              <p:spTgt spid="76"/>
                                            </p:tgtEl>
                                            <p:attrNameLst>
                                              <p:attrName>ppt_h</p:attrName>
                                            </p:attrNameLst>
                                          </p:cBhvr>
                                          <p:tavLst>
                                            <p:tav tm="0">
                                              <p:val>
                                                <p:fltVal val="0"/>
                                              </p:val>
                                            </p:tav>
                                            <p:tav tm="100000">
                                              <p:val>
                                                <p:strVal val="#ppt_h"/>
                                              </p:val>
                                            </p:tav>
                                          </p:tavLst>
                                        </p:anim>
                                        <p:animEffect transition="in" filter="fade">
                                          <p:cBhvr>
                                            <p:cTn id="273" dur="300"/>
                                            <p:tgtEl>
                                              <p:spTgt spid="76"/>
                                            </p:tgtEl>
                                          </p:cBhvr>
                                        </p:animEffect>
                                      </p:childTnLst>
                                    </p:cTn>
                                  </p:par>
                                  <p:par>
                                    <p:cTn id="274" presetID="6" presetClass="emph" presetSubtype="0" autoRev="1" fill="hold" grpId="1" nodeType="withEffect">
                                      <p:stCondLst>
                                        <p:cond delay="2100"/>
                                      </p:stCondLst>
                                      <p:childTnLst>
                                        <p:animScale>
                                          <p:cBhvr>
                                            <p:cTn id="275" dur="150" fill="hold"/>
                                            <p:tgtEl>
                                              <p:spTgt spid="76"/>
                                            </p:tgtEl>
                                          </p:cBhvr>
                                          <p:by x="110000" y="110000"/>
                                        </p:animScale>
                                      </p:childTnLst>
                                    </p:cTn>
                                  </p:par>
                                  <p:par>
                                    <p:cTn id="276" presetID="2" presetClass="entr" presetSubtype="2" fill="hold" grpId="0" nodeType="withEffect" p14:presetBounceEnd="50000">
                                      <p:stCondLst>
                                        <p:cond delay="1500"/>
                                      </p:stCondLst>
                                      <p:childTnLst>
                                        <p:set>
                                          <p:cBhvr>
                                            <p:cTn id="277" dur="1" fill="hold">
                                              <p:stCondLst>
                                                <p:cond delay="0"/>
                                              </p:stCondLst>
                                            </p:cTn>
                                            <p:tgtEl>
                                              <p:spTgt spid="77"/>
                                            </p:tgtEl>
                                            <p:attrNameLst>
                                              <p:attrName>style.visibility</p:attrName>
                                            </p:attrNameLst>
                                          </p:cBhvr>
                                          <p:to>
                                            <p:strVal val="visible"/>
                                          </p:to>
                                        </p:set>
                                        <p:anim calcmode="lin" valueType="num" p14:bounceEnd="50000">
                                          <p:cBhvr additive="base">
                                            <p:cTn id="278" dur="500" fill="hold"/>
                                            <p:tgtEl>
                                              <p:spTgt spid="77"/>
                                            </p:tgtEl>
                                            <p:attrNameLst>
                                              <p:attrName>ppt_x</p:attrName>
                                            </p:attrNameLst>
                                          </p:cBhvr>
                                          <p:tavLst>
                                            <p:tav tm="0">
                                              <p:val>
                                                <p:strVal val="1+#ppt_w/2"/>
                                              </p:val>
                                            </p:tav>
                                            <p:tav tm="100000">
                                              <p:val>
                                                <p:strVal val="#ppt_x"/>
                                              </p:val>
                                            </p:tav>
                                          </p:tavLst>
                                        </p:anim>
                                        <p:anim calcmode="lin" valueType="num" p14:bounceEnd="50000">
                                          <p:cBhvr additive="base">
                                            <p:cTn id="279" dur="500" fill="hold"/>
                                            <p:tgtEl>
                                              <p:spTgt spid="77"/>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1300"/>
                                      </p:stCondLst>
                                      <p:childTnLst>
                                        <p:set>
                                          <p:cBhvr>
                                            <p:cTn id="281" dur="1" fill="hold">
                                              <p:stCondLst>
                                                <p:cond delay="0"/>
                                              </p:stCondLst>
                                            </p:cTn>
                                            <p:tgtEl>
                                              <p:spTgt spid="49"/>
                                            </p:tgtEl>
                                            <p:attrNameLst>
                                              <p:attrName>style.visibility</p:attrName>
                                            </p:attrNameLst>
                                          </p:cBhvr>
                                          <p:to>
                                            <p:strVal val="visible"/>
                                          </p:to>
                                        </p:set>
                                        <p:anim calcmode="lin" valueType="num">
                                          <p:cBhvr>
                                            <p:cTn id="282" dur="300" fill="hold"/>
                                            <p:tgtEl>
                                              <p:spTgt spid="49"/>
                                            </p:tgtEl>
                                            <p:attrNameLst>
                                              <p:attrName>ppt_w</p:attrName>
                                            </p:attrNameLst>
                                          </p:cBhvr>
                                          <p:tavLst>
                                            <p:tav tm="0">
                                              <p:val>
                                                <p:fltVal val="0"/>
                                              </p:val>
                                            </p:tav>
                                            <p:tav tm="100000">
                                              <p:val>
                                                <p:strVal val="#ppt_w"/>
                                              </p:val>
                                            </p:tav>
                                          </p:tavLst>
                                        </p:anim>
                                        <p:anim calcmode="lin" valueType="num">
                                          <p:cBhvr>
                                            <p:cTn id="283" dur="300" fill="hold"/>
                                            <p:tgtEl>
                                              <p:spTgt spid="49"/>
                                            </p:tgtEl>
                                            <p:attrNameLst>
                                              <p:attrName>ppt_h</p:attrName>
                                            </p:attrNameLst>
                                          </p:cBhvr>
                                          <p:tavLst>
                                            <p:tav tm="0">
                                              <p:val>
                                                <p:fltVal val="0"/>
                                              </p:val>
                                            </p:tav>
                                            <p:tav tm="100000">
                                              <p:val>
                                                <p:strVal val="#ppt_h"/>
                                              </p:val>
                                            </p:tav>
                                          </p:tavLst>
                                        </p:anim>
                                        <p:animEffect transition="in" filter="fade">
                                          <p:cBhvr>
                                            <p:cTn id="284" dur="300"/>
                                            <p:tgtEl>
                                              <p:spTgt spid="49"/>
                                            </p:tgtEl>
                                          </p:cBhvr>
                                        </p:animEffect>
                                      </p:childTnLst>
                                    </p:cTn>
                                  </p:par>
                                  <p:par>
                                    <p:cTn id="285" presetID="6" presetClass="emph" presetSubtype="0" autoRev="1" fill="hold" grpId="1" nodeType="withEffect">
                                      <p:stCondLst>
                                        <p:cond delay="1700"/>
                                      </p:stCondLst>
                                      <p:childTnLst>
                                        <p:animScale>
                                          <p:cBhvr>
                                            <p:cTn id="286" dur="150" fill="hold"/>
                                            <p:tgtEl>
                                              <p:spTgt spid="49"/>
                                            </p:tgtEl>
                                          </p:cBhvr>
                                          <p:by x="110000" y="110000"/>
                                        </p:animScale>
                                      </p:childTnLst>
                                    </p:cTn>
                                  </p:par>
                                  <p:par>
                                    <p:cTn id="287" presetID="53" presetClass="entr" presetSubtype="16" fill="hold" grpId="0" nodeType="withEffect">
                                      <p:stCondLst>
                                        <p:cond delay="20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300" fill="hold"/>
                                            <p:tgtEl>
                                              <p:spTgt spid="50"/>
                                            </p:tgtEl>
                                            <p:attrNameLst>
                                              <p:attrName>ppt_w</p:attrName>
                                            </p:attrNameLst>
                                          </p:cBhvr>
                                          <p:tavLst>
                                            <p:tav tm="0">
                                              <p:val>
                                                <p:fltVal val="0"/>
                                              </p:val>
                                            </p:tav>
                                            <p:tav tm="100000">
                                              <p:val>
                                                <p:strVal val="#ppt_w"/>
                                              </p:val>
                                            </p:tav>
                                          </p:tavLst>
                                        </p:anim>
                                        <p:anim calcmode="lin" valueType="num">
                                          <p:cBhvr>
                                            <p:cTn id="290" dur="300" fill="hold"/>
                                            <p:tgtEl>
                                              <p:spTgt spid="50"/>
                                            </p:tgtEl>
                                            <p:attrNameLst>
                                              <p:attrName>ppt_h</p:attrName>
                                            </p:attrNameLst>
                                          </p:cBhvr>
                                          <p:tavLst>
                                            <p:tav tm="0">
                                              <p:val>
                                                <p:fltVal val="0"/>
                                              </p:val>
                                            </p:tav>
                                            <p:tav tm="100000">
                                              <p:val>
                                                <p:strVal val="#ppt_h"/>
                                              </p:val>
                                            </p:tav>
                                          </p:tavLst>
                                        </p:anim>
                                        <p:animEffect transition="in" filter="fade">
                                          <p:cBhvr>
                                            <p:cTn id="291" dur="300"/>
                                            <p:tgtEl>
                                              <p:spTgt spid="50"/>
                                            </p:tgtEl>
                                          </p:cBhvr>
                                        </p:animEffect>
                                      </p:childTnLst>
                                    </p:cTn>
                                  </p:par>
                                  <p:par>
                                    <p:cTn id="292" presetID="6" presetClass="emph" presetSubtype="0" autoRev="1" fill="hold" grpId="1" nodeType="withEffect">
                                      <p:stCondLst>
                                        <p:cond delay="2300"/>
                                      </p:stCondLst>
                                      <p:childTnLst>
                                        <p:animScale>
                                          <p:cBhvr>
                                            <p:cTn id="293" dur="150" fill="hold"/>
                                            <p:tgtEl>
                                              <p:spTgt spid="50"/>
                                            </p:tgtEl>
                                          </p:cBhvr>
                                          <p:by x="110000" y="110000"/>
                                        </p:animScale>
                                      </p:childTnLst>
                                    </p:cTn>
                                  </p:par>
                                  <p:par>
                                    <p:cTn id="294" presetID="2" presetClass="entr" presetSubtype="2" fill="hold" grpId="0" nodeType="withEffect" p14:presetBounceEnd="50000">
                                      <p:stCondLst>
                                        <p:cond delay="1700"/>
                                      </p:stCondLst>
                                      <p:childTnLst>
                                        <p:set>
                                          <p:cBhvr>
                                            <p:cTn id="295" dur="1" fill="hold">
                                              <p:stCondLst>
                                                <p:cond delay="0"/>
                                              </p:stCondLst>
                                            </p:cTn>
                                            <p:tgtEl>
                                              <p:spTgt spid="51"/>
                                            </p:tgtEl>
                                            <p:attrNameLst>
                                              <p:attrName>style.visibility</p:attrName>
                                            </p:attrNameLst>
                                          </p:cBhvr>
                                          <p:to>
                                            <p:strVal val="visible"/>
                                          </p:to>
                                        </p:set>
                                        <p:anim calcmode="lin" valueType="num" p14:bounceEnd="50000">
                                          <p:cBhvr additive="base">
                                            <p:cTn id="296" dur="500" fill="hold"/>
                                            <p:tgtEl>
                                              <p:spTgt spid="51"/>
                                            </p:tgtEl>
                                            <p:attrNameLst>
                                              <p:attrName>ppt_x</p:attrName>
                                            </p:attrNameLst>
                                          </p:cBhvr>
                                          <p:tavLst>
                                            <p:tav tm="0">
                                              <p:val>
                                                <p:strVal val="1+#ppt_w/2"/>
                                              </p:val>
                                            </p:tav>
                                            <p:tav tm="100000">
                                              <p:val>
                                                <p:strVal val="#ppt_x"/>
                                              </p:val>
                                            </p:tav>
                                          </p:tavLst>
                                        </p:anim>
                                        <p:anim calcmode="lin" valueType="num" p14:bounceEnd="50000">
                                          <p:cBhvr additive="base">
                                            <p:cTn id="297" dur="500" fill="hold"/>
                                            <p:tgtEl>
                                              <p:spTgt spid="51"/>
                                            </p:tgtEl>
                                            <p:attrNameLst>
                                              <p:attrName>ppt_y</p:attrName>
                                            </p:attrNameLst>
                                          </p:cBhvr>
                                          <p:tavLst>
                                            <p:tav tm="0">
                                              <p:val>
                                                <p:strVal val="#ppt_y"/>
                                              </p:val>
                                            </p:tav>
                                            <p:tav tm="100000">
                                              <p:val>
                                                <p:strVal val="#ppt_y"/>
                                              </p:val>
                                            </p:tav>
                                          </p:tavLst>
                                        </p:anim>
                                      </p:childTnLst>
                                    </p:cTn>
                                  </p:par>
                                  <p:par>
                                    <p:cTn id="298" presetID="53" presetClass="entr" presetSubtype="16" fill="hold" grpId="0" nodeType="withEffect">
                                      <p:stCondLst>
                                        <p:cond delay="1800"/>
                                      </p:stCondLst>
                                      <p:childTnLst>
                                        <p:set>
                                          <p:cBhvr>
                                            <p:cTn id="299" dur="1" fill="hold">
                                              <p:stCondLst>
                                                <p:cond delay="0"/>
                                              </p:stCondLst>
                                            </p:cTn>
                                            <p:tgtEl>
                                              <p:spTgt spid="47"/>
                                            </p:tgtEl>
                                            <p:attrNameLst>
                                              <p:attrName>style.visibility</p:attrName>
                                            </p:attrNameLst>
                                          </p:cBhvr>
                                          <p:to>
                                            <p:strVal val="visible"/>
                                          </p:to>
                                        </p:set>
                                        <p:anim calcmode="lin" valueType="num">
                                          <p:cBhvr>
                                            <p:cTn id="300" dur="300" fill="hold"/>
                                            <p:tgtEl>
                                              <p:spTgt spid="47"/>
                                            </p:tgtEl>
                                            <p:attrNameLst>
                                              <p:attrName>ppt_w</p:attrName>
                                            </p:attrNameLst>
                                          </p:cBhvr>
                                          <p:tavLst>
                                            <p:tav tm="0">
                                              <p:val>
                                                <p:fltVal val="0"/>
                                              </p:val>
                                            </p:tav>
                                            <p:tav tm="100000">
                                              <p:val>
                                                <p:strVal val="#ppt_w"/>
                                              </p:val>
                                            </p:tav>
                                          </p:tavLst>
                                        </p:anim>
                                        <p:anim calcmode="lin" valueType="num">
                                          <p:cBhvr>
                                            <p:cTn id="301" dur="300" fill="hold"/>
                                            <p:tgtEl>
                                              <p:spTgt spid="47"/>
                                            </p:tgtEl>
                                            <p:attrNameLst>
                                              <p:attrName>ppt_h</p:attrName>
                                            </p:attrNameLst>
                                          </p:cBhvr>
                                          <p:tavLst>
                                            <p:tav tm="0">
                                              <p:val>
                                                <p:fltVal val="0"/>
                                              </p:val>
                                            </p:tav>
                                            <p:tav tm="100000">
                                              <p:val>
                                                <p:strVal val="#ppt_h"/>
                                              </p:val>
                                            </p:tav>
                                          </p:tavLst>
                                        </p:anim>
                                        <p:animEffect transition="in" filter="fade">
                                          <p:cBhvr>
                                            <p:cTn id="302" dur="300"/>
                                            <p:tgtEl>
                                              <p:spTgt spid="47"/>
                                            </p:tgtEl>
                                          </p:cBhvr>
                                        </p:animEffect>
                                      </p:childTnLst>
                                    </p:cTn>
                                  </p:par>
                                  <p:par>
                                    <p:cTn id="303" presetID="6" presetClass="emph" presetSubtype="0" autoRev="1" fill="hold" grpId="1" nodeType="withEffect">
                                      <p:stCondLst>
                                        <p:cond delay="2100"/>
                                      </p:stCondLst>
                                      <p:childTnLst>
                                        <p:animScale>
                                          <p:cBhvr>
                                            <p:cTn id="304" dur="150" fill="hold"/>
                                            <p:tgtEl>
                                              <p:spTgt spid="47"/>
                                            </p:tgtEl>
                                          </p:cBhvr>
                                          <p:by x="110000" y="110000"/>
                                        </p:animScale>
                                      </p:childTnLst>
                                    </p:cTn>
                                  </p:par>
                                  <p:par>
                                    <p:cTn id="305" presetID="2" presetClass="entr" presetSubtype="2" fill="hold" grpId="0" nodeType="withEffect" p14:presetBounceEnd="50000">
                                      <p:stCondLst>
                                        <p:cond delay="1500"/>
                                      </p:stCondLst>
                                      <p:childTnLst>
                                        <p:set>
                                          <p:cBhvr>
                                            <p:cTn id="306" dur="1" fill="hold">
                                              <p:stCondLst>
                                                <p:cond delay="0"/>
                                              </p:stCondLst>
                                            </p:cTn>
                                            <p:tgtEl>
                                              <p:spTgt spid="48"/>
                                            </p:tgtEl>
                                            <p:attrNameLst>
                                              <p:attrName>style.visibility</p:attrName>
                                            </p:attrNameLst>
                                          </p:cBhvr>
                                          <p:to>
                                            <p:strVal val="visible"/>
                                          </p:to>
                                        </p:set>
                                        <p:anim calcmode="lin" valueType="num" p14:bounceEnd="50000">
                                          <p:cBhvr additive="base">
                                            <p:cTn id="307" dur="500" fill="hold"/>
                                            <p:tgtEl>
                                              <p:spTgt spid="48"/>
                                            </p:tgtEl>
                                            <p:attrNameLst>
                                              <p:attrName>ppt_x</p:attrName>
                                            </p:attrNameLst>
                                          </p:cBhvr>
                                          <p:tavLst>
                                            <p:tav tm="0">
                                              <p:val>
                                                <p:strVal val="1+#ppt_w/2"/>
                                              </p:val>
                                            </p:tav>
                                            <p:tav tm="100000">
                                              <p:val>
                                                <p:strVal val="#ppt_x"/>
                                              </p:val>
                                            </p:tav>
                                          </p:tavLst>
                                        </p:anim>
                                        <p:anim calcmode="lin" valueType="num" p14:bounceEnd="50000">
                                          <p:cBhvr additive="base">
                                            <p:cTn id="308" dur="500" fill="hold"/>
                                            <p:tgtEl>
                                              <p:spTgt spid="48"/>
                                            </p:tgtEl>
                                            <p:attrNameLst>
                                              <p:attrName>ppt_y</p:attrName>
                                            </p:attrNameLst>
                                          </p:cBhvr>
                                          <p:tavLst>
                                            <p:tav tm="0">
                                              <p:val>
                                                <p:strVal val="#ppt_y"/>
                                              </p:val>
                                            </p:tav>
                                            <p:tav tm="100000">
                                              <p:val>
                                                <p:strVal val="#ppt_y"/>
                                              </p:val>
                                            </p:tav>
                                          </p:tavLst>
                                        </p:anim>
                                      </p:childTnLst>
                                    </p:cTn>
                                  </p:par>
                                  <p:par>
                                    <p:cTn id="309" presetID="2" presetClass="entr" presetSubtype="2" fill="hold" grpId="0" nodeType="withEffect" p14:presetBounceEnd="50000">
                                      <p:stCondLst>
                                        <p:cond delay="1700"/>
                                      </p:stCondLst>
                                      <p:childTnLst>
                                        <p:set>
                                          <p:cBhvr>
                                            <p:cTn id="310" dur="1" fill="hold">
                                              <p:stCondLst>
                                                <p:cond delay="0"/>
                                              </p:stCondLst>
                                            </p:cTn>
                                            <p:tgtEl>
                                              <p:spTgt spid="54"/>
                                            </p:tgtEl>
                                            <p:attrNameLst>
                                              <p:attrName>style.visibility</p:attrName>
                                            </p:attrNameLst>
                                          </p:cBhvr>
                                          <p:to>
                                            <p:strVal val="visible"/>
                                          </p:to>
                                        </p:set>
                                        <p:anim calcmode="lin" valueType="num" p14:bounceEnd="50000">
                                          <p:cBhvr additive="base">
                                            <p:cTn id="311" dur="500" fill="hold"/>
                                            <p:tgtEl>
                                              <p:spTgt spid="54"/>
                                            </p:tgtEl>
                                            <p:attrNameLst>
                                              <p:attrName>ppt_x</p:attrName>
                                            </p:attrNameLst>
                                          </p:cBhvr>
                                          <p:tavLst>
                                            <p:tav tm="0">
                                              <p:val>
                                                <p:strVal val="1+#ppt_w/2"/>
                                              </p:val>
                                            </p:tav>
                                            <p:tav tm="100000">
                                              <p:val>
                                                <p:strVal val="#ppt_x"/>
                                              </p:val>
                                            </p:tav>
                                          </p:tavLst>
                                        </p:anim>
                                        <p:anim calcmode="lin" valueType="num" p14:bounceEnd="50000">
                                          <p:cBhvr additive="base">
                                            <p:cTn id="312" dur="500" fill="hold"/>
                                            <p:tgtEl>
                                              <p:spTgt spid="54"/>
                                            </p:tgtEl>
                                            <p:attrNameLst>
                                              <p:attrName>ppt_y</p:attrName>
                                            </p:attrNameLst>
                                          </p:cBhvr>
                                          <p:tavLst>
                                            <p:tav tm="0">
                                              <p:val>
                                                <p:strVal val="#ppt_y"/>
                                              </p:val>
                                            </p:tav>
                                            <p:tav tm="100000">
                                              <p:val>
                                                <p:strVal val="#ppt_y"/>
                                              </p:val>
                                            </p:tav>
                                          </p:tavLst>
                                        </p:anim>
                                      </p:childTnLst>
                                    </p:cTn>
                                  </p:par>
                                  <p:par>
                                    <p:cTn id="313" presetID="53" presetClass="entr" presetSubtype="16" fill="hold" grpId="0" nodeType="withEffect">
                                      <p:stCondLst>
                                        <p:cond delay="1300"/>
                                      </p:stCondLst>
                                      <p:childTnLst>
                                        <p:set>
                                          <p:cBhvr>
                                            <p:cTn id="314" dur="1" fill="hold">
                                              <p:stCondLst>
                                                <p:cond delay="0"/>
                                              </p:stCondLst>
                                            </p:cTn>
                                            <p:tgtEl>
                                              <p:spTgt spid="55"/>
                                            </p:tgtEl>
                                            <p:attrNameLst>
                                              <p:attrName>style.visibility</p:attrName>
                                            </p:attrNameLst>
                                          </p:cBhvr>
                                          <p:to>
                                            <p:strVal val="visible"/>
                                          </p:to>
                                        </p:set>
                                        <p:anim calcmode="lin" valueType="num">
                                          <p:cBhvr>
                                            <p:cTn id="315" dur="300" fill="hold"/>
                                            <p:tgtEl>
                                              <p:spTgt spid="55"/>
                                            </p:tgtEl>
                                            <p:attrNameLst>
                                              <p:attrName>ppt_w</p:attrName>
                                            </p:attrNameLst>
                                          </p:cBhvr>
                                          <p:tavLst>
                                            <p:tav tm="0">
                                              <p:val>
                                                <p:fltVal val="0"/>
                                              </p:val>
                                            </p:tav>
                                            <p:tav tm="100000">
                                              <p:val>
                                                <p:strVal val="#ppt_w"/>
                                              </p:val>
                                            </p:tav>
                                          </p:tavLst>
                                        </p:anim>
                                        <p:anim calcmode="lin" valueType="num">
                                          <p:cBhvr>
                                            <p:cTn id="316" dur="300" fill="hold"/>
                                            <p:tgtEl>
                                              <p:spTgt spid="55"/>
                                            </p:tgtEl>
                                            <p:attrNameLst>
                                              <p:attrName>ppt_h</p:attrName>
                                            </p:attrNameLst>
                                          </p:cBhvr>
                                          <p:tavLst>
                                            <p:tav tm="0">
                                              <p:val>
                                                <p:fltVal val="0"/>
                                              </p:val>
                                            </p:tav>
                                            <p:tav tm="100000">
                                              <p:val>
                                                <p:strVal val="#ppt_h"/>
                                              </p:val>
                                            </p:tav>
                                          </p:tavLst>
                                        </p:anim>
                                        <p:animEffect transition="in" filter="fade">
                                          <p:cBhvr>
                                            <p:cTn id="317" dur="300"/>
                                            <p:tgtEl>
                                              <p:spTgt spid="55"/>
                                            </p:tgtEl>
                                          </p:cBhvr>
                                        </p:animEffect>
                                      </p:childTnLst>
                                    </p:cTn>
                                  </p:par>
                                  <p:par>
                                    <p:cTn id="318" presetID="6" presetClass="emph" presetSubtype="0" autoRev="1" fill="hold" grpId="1" nodeType="withEffect">
                                      <p:stCondLst>
                                        <p:cond delay="1700"/>
                                      </p:stCondLst>
                                      <p:childTnLst>
                                        <p:animScale>
                                          <p:cBhvr>
                                            <p:cTn id="319" dur="150" fill="hold"/>
                                            <p:tgtEl>
                                              <p:spTgt spid="55"/>
                                            </p:tgtEl>
                                          </p:cBhvr>
                                          <p:by x="110000" y="110000"/>
                                        </p:animScale>
                                      </p:childTnLst>
                                    </p:cTn>
                                  </p:par>
                                  <p:par>
                                    <p:cTn id="320" presetID="53" presetClass="entr" presetSubtype="16" fill="hold" grpId="0" nodeType="withEffect">
                                      <p:stCondLst>
                                        <p:cond delay="2000"/>
                                      </p:stCondLst>
                                      <p:childTnLst>
                                        <p:set>
                                          <p:cBhvr>
                                            <p:cTn id="321" dur="1" fill="hold">
                                              <p:stCondLst>
                                                <p:cond delay="0"/>
                                              </p:stCondLst>
                                            </p:cTn>
                                            <p:tgtEl>
                                              <p:spTgt spid="56"/>
                                            </p:tgtEl>
                                            <p:attrNameLst>
                                              <p:attrName>style.visibility</p:attrName>
                                            </p:attrNameLst>
                                          </p:cBhvr>
                                          <p:to>
                                            <p:strVal val="visible"/>
                                          </p:to>
                                        </p:set>
                                        <p:anim calcmode="lin" valueType="num">
                                          <p:cBhvr>
                                            <p:cTn id="322" dur="300" fill="hold"/>
                                            <p:tgtEl>
                                              <p:spTgt spid="56"/>
                                            </p:tgtEl>
                                            <p:attrNameLst>
                                              <p:attrName>ppt_w</p:attrName>
                                            </p:attrNameLst>
                                          </p:cBhvr>
                                          <p:tavLst>
                                            <p:tav tm="0">
                                              <p:val>
                                                <p:fltVal val="0"/>
                                              </p:val>
                                            </p:tav>
                                            <p:tav tm="100000">
                                              <p:val>
                                                <p:strVal val="#ppt_w"/>
                                              </p:val>
                                            </p:tav>
                                          </p:tavLst>
                                        </p:anim>
                                        <p:anim calcmode="lin" valueType="num">
                                          <p:cBhvr>
                                            <p:cTn id="323" dur="300" fill="hold"/>
                                            <p:tgtEl>
                                              <p:spTgt spid="56"/>
                                            </p:tgtEl>
                                            <p:attrNameLst>
                                              <p:attrName>ppt_h</p:attrName>
                                            </p:attrNameLst>
                                          </p:cBhvr>
                                          <p:tavLst>
                                            <p:tav tm="0">
                                              <p:val>
                                                <p:fltVal val="0"/>
                                              </p:val>
                                            </p:tav>
                                            <p:tav tm="100000">
                                              <p:val>
                                                <p:strVal val="#ppt_h"/>
                                              </p:val>
                                            </p:tav>
                                          </p:tavLst>
                                        </p:anim>
                                        <p:animEffect transition="in" filter="fade">
                                          <p:cBhvr>
                                            <p:cTn id="324" dur="300"/>
                                            <p:tgtEl>
                                              <p:spTgt spid="56"/>
                                            </p:tgtEl>
                                          </p:cBhvr>
                                        </p:animEffect>
                                      </p:childTnLst>
                                    </p:cTn>
                                  </p:par>
                                  <p:par>
                                    <p:cTn id="325" presetID="6" presetClass="emph" presetSubtype="0" autoRev="1" fill="hold" grpId="1" nodeType="withEffect">
                                      <p:stCondLst>
                                        <p:cond delay="2300"/>
                                      </p:stCondLst>
                                      <p:childTnLst>
                                        <p:animScale>
                                          <p:cBhvr>
                                            <p:cTn id="326" dur="150" fill="hold"/>
                                            <p:tgtEl>
                                              <p:spTgt spid="56"/>
                                            </p:tgtEl>
                                          </p:cBhvr>
                                          <p:by x="110000" y="110000"/>
                                        </p:animScale>
                                      </p:childTnLst>
                                    </p:cTn>
                                  </p:par>
                                  <p:par>
                                    <p:cTn id="327" presetID="2" presetClass="entr" presetSubtype="2" fill="hold" grpId="0" nodeType="withEffect" p14:presetBounceEnd="50000">
                                      <p:stCondLst>
                                        <p:cond delay="1700"/>
                                      </p:stCondLst>
                                      <p:childTnLst>
                                        <p:set>
                                          <p:cBhvr>
                                            <p:cTn id="328" dur="1" fill="hold">
                                              <p:stCondLst>
                                                <p:cond delay="0"/>
                                              </p:stCondLst>
                                            </p:cTn>
                                            <p:tgtEl>
                                              <p:spTgt spid="57"/>
                                            </p:tgtEl>
                                            <p:attrNameLst>
                                              <p:attrName>style.visibility</p:attrName>
                                            </p:attrNameLst>
                                          </p:cBhvr>
                                          <p:to>
                                            <p:strVal val="visible"/>
                                          </p:to>
                                        </p:set>
                                        <p:anim calcmode="lin" valueType="num" p14:bounceEnd="50000">
                                          <p:cBhvr additive="base">
                                            <p:cTn id="329" dur="500" fill="hold"/>
                                            <p:tgtEl>
                                              <p:spTgt spid="57"/>
                                            </p:tgtEl>
                                            <p:attrNameLst>
                                              <p:attrName>ppt_x</p:attrName>
                                            </p:attrNameLst>
                                          </p:cBhvr>
                                          <p:tavLst>
                                            <p:tav tm="0">
                                              <p:val>
                                                <p:strVal val="1+#ppt_w/2"/>
                                              </p:val>
                                            </p:tav>
                                            <p:tav tm="100000">
                                              <p:val>
                                                <p:strVal val="#ppt_x"/>
                                              </p:val>
                                            </p:tav>
                                          </p:tavLst>
                                        </p:anim>
                                        <p:anim calcmode="lin" valueType="num" p14:bounceEnd="50000">
                                          <p:cBhvr additive="base">
                                            <p:cTn id="330" dur="500" fill="hold"/>
                                            <p:tgtEl>
                                              <p:spTgt spid="57"/>
                                            </p:tgtEl>
                                            <p:attrNameLst>
                                              <p:attrName>ppt_y</p:attrName>
                                            </p:attrNameLst>
                                          </p:cBhvr>
                                          <p:tavLst>
                                            <p:tav tm="0">
                                              <p:val>
                                                <p:strVal val="#ppt_y"/>
                                              </p:val>
                                            </p:tav>
                                            <p:tav tm="100000">
                                              <p:val>
                                                <p:strVal val="#ppt_y"/>
                                              </p:val>
                                            </p:tav>
                                          </p:tavLst>
                                        </p:anim>
                                      </p:childTnLst>
                                    </p:cTn>
                                  </p:par>
                                  <p:par>
                                    <p:cTn id="331" presetID="53" presetClass="entr" presetSubtype="16" fill="hold" grpId="0" nodeType="withEffect">
                                      <p:stCondLst>
                                        <p:cond delay="1300"/>
                                      </p:stCondLst>
                                      <p:childTnLst>
                                        <p:set>
                                          <p:cBhvr>
                                            <p:cTn id="332" dur="1" fill="hold">
                                              <p:stCondLst>
                                                <p:cond delay="0"/>
                                              </p:stCondLst>
                                            </p:cTn>
                                            <p:tgtEl>
                                              <p:spTgt spid="58"/>
                                            </p:tgtEl>
                                            <p:attrNameLst>
                                              <p:attrName>style.visibility</p:attrName>
                                            </p:attrNameLst>
                                          </p:cBhvr>
                                          <p:to>
                                            <p:strVal val="visible"/>
                                          </p:to>
                                        </p:set>
                                        <p:anim calcmode="lin" valueType="num">
                                          <p:cBhvr>
                                            <p:cTn id="333" dur="300" fill="hold"/>
                                            <p:tgtEl>
                                              <p:spTgt spid="58"/>
                                            </p:tgtEl>
                                            <p:attrNameLst>
                                              <p:attrName>ppt_w</p:attrName>
                                            </p:attrNameLst>
                                          </p:cBhvr>
                                          <p:tavLst>
                                            <p:tav tm="0">
                                              <p:val>
                                                <p:fltVal val="0"/>
                                              </p:val>
                                            </p:tav>
                                            <p:tav tm="100000">
                                              <p:val>
                                                <p:strVal val="#ppt_w"/>
                                              </p:val>
                                            </p:tav>
                                          </p:tavLst>
                                        </p:anim>
                                        <p:anim calcmode="lin" valueType="num">
                                          <p:cBhvr>
                                            <p:cTn id="334" dur="300" fill="hold"/>
                                            <p:tgtEl>
                                              <p:spTgt spid="58"/>
                                            </p:tgtEl>
                                            <p:attrNameLst>
                                              <p:attrName>ppt_h</p:attrName>
                                            </p:attrNameLst>
                                          </p:cBhvr>
                                          <p:tavLst>
                                            <p:tav tm="0">
                                              <p:val>
                                                <p:fltVal val="0"/>
                                              </p:val>
                                            </p:tav>
                                            <p:tav tm="100000">
                                              <p:val>
                                                <p:strVal val="#ppt_h"/>
                                              </p:val>
                                            </p:tav>
                                          </p:tavLst>
                                        </p:anim>
                                        <p:animEffect transition="in" filter="fade">
                                          <p:cBhvr>
                                            <p:cTn id="335" dur="300"/>
                                            <p:tgtEl>
                                              <p:spTgt spid="58"/>
                                            </p:tgtEl>
                                          </p:cBhvr>
                                        </p:animEffect>
                                      </p:childTnLst>
                                    </p:cTn>
                                  </p:par>
                                  <p:par>
                                    <p:cTn id="336" presetID="6" presetClass="emph" presetSubtype="0" autoRev="1" fill="hold" grpId="1" nodeType="withEffect">
                                      <p:stCondLst>
                                        <p:cond delay="1700"/>
                                      </p:stCondLst>
                                      <p:childTnLst>
                                        <p:animScale>
                                          <p:cBhvr>
                                            <p:cTn id="337" dur="150" fill="hold"/>
                                            <p:tgtEl>
                                              <p:spTgt spid="58"/>
                                            </p:tgtEl>
                                          </p:cBhvr>
                                          <p:by x="110000" y="110000"/>
                                        </p:animScale>
                                      </p:childTnLst>
                                    </p:cTn>
                                  </p:par>
                                  <p:par>
                                    <p:cTn id="338" presetID="53" presetClass="entr" presetSubtype="16" fill="hold" grpId="0" nodeType="withEffect">
                                      <p:stCondLst>
                                        <p:cond delay="2000"/>
                                      </p:stCondLst>
                                      <p:childTnLst>
                                        <p:set>
                                          <p:cBhvr>
                                            <p:cTn id="339" dur="1" fill="hold">
                                              <p:stCondLst>
                                                <p:cond delay="0"/>
                                              </p:stCondLst>
                                            </p:cTn>
                                            <p:tgtEl>
                                              <p:spTgt spid="59"/>
                                            </p:tgtEl>
                                            <p:attrNameLst>
                                              <p:attrName>style.visibility</p:attrName>
                                            </p:attrNameLst>
                                          </p:cBhvr>
                                          <p:to>
                                            <p:strVal val="visible"/>
                                          </p:to>
                                        </p:set>
                                        <p:anim calcmode="lin" valueType="num">
                                          <p:cBhvr>
                                            <p:cTn id="340" dur="300" fill="hold"/>
                                            <p:tgtEl>
                                              <p:spTgt spid="59"/>
                                            </p:tgtEl>
                                            <p:attrNameLst>
                                              <p:attrName>ppt_w</p:attrName>
                                            </p:attrNameLst>
                                          </p:cBhvr>
                                          <p:tavLst>
                                            <p:tav tm="0">
                                              <p:val>
                                                <p:fltVal val="0"/>
                                              </p:val>
                                            </p:tav>
                                            <p:tav tm="100000">
                                              <p:val>
                                                <p:strVal val="#ppt_w"/>
                                              </p:val>
                                            </p:tav>
                                          </p:tavLst>
                                        </p:anim>
                                        <p:anim calcmode="lin" valueType="num">
                                          <p:cBhvr>
                                            <p:cTn id="341" dur="300" fill="hold"/>
                                            <p:tgtEl>
                                              <p:spTgt spid="59"/>
                                            </p:tgtEl>
                                            <p:attrNameLst>
                                              <p:attrName>ppt_h</p:attrName>
                                            </p:attrNameLst>
                                          </p:cBhvr>
                                          <p:tavLst>
                                            <p:tav tm="0">
                                              <p:val>
                                                <p:fltVal val="0"/>
                                              </p:val>
                                            </p:tav>
                                            <p:tav tm="100000">
                                              <p:val>
                                                <p:strVal val="#ppt_h"/>
                                              </p:val>
                                            </p:tav>
                                          </p:tavLst>
                                        </p:anim>
                                        <p:animEffect transition="in" filter="fade">
                                          <p:cBhvr>
                                            <p:cTn id="342" dur="300"/>
                                            <p:tgtEl>
                                              <p:spTgt spid="59"/>
                                            </p:tgtEl>
                                          </p:cBhvr>
                                        </p:animEffect>
                                      </p:childTnLst>
                                    </p:cTn>
                                  </p:par>
                                  <p:par>
                                    <p:cTn id="343" presetID="6" presetClass="emph" presetSubtype="0" autoRev="1" fill="hold" grpId="1" nodeType="withEffect">
                                      <p:stCondLst>
                                        <p:cond delay="2300"/>
                                      </p:stCondLst>
                                      <p:childTnLst>
                                        <p:animScale>
                                          <p:cBhvr>
                                            <p:cTn id="344" dur="150" fill="hold"/>
                                            <p:tgtEl>
                                              <p:spTgt spid="59"/>
                                            </p:tgtEl>
                                          </p:cBhvr>
                                          <p:by x="110000" y="110000"/>
                                        </p:animScale>
                                      </p:childTnLst>
                                    </p:cTn>
                                  </p:par>
                                  <p:par>
                                    <p:cTn id="345" presetID="53" presetClass="entr" presetSubtype="16" fill="hold" grpId="0" nodeType="withEffect">
                                      <p:stCondLst>
                                        <p:cond delay="1400"/>
                                      </p:stCondLst>
                                      <p:childTnLst>
                                        <p:set>
                                          <p:cBhvr>
                                            <p:cTn id="346" dur="1" fill="hold">
                                              <p:stCondLst>
                                                <p:cond delay="0"/>
                                              </p:stCondLst>
                                            </p:cTn>
                                            <p:tgtEl>
                                              <p:spTgt spid="60"/>
                                            </p:tgtEl>
                                            <p:attrNameLst>
                                              <p:attrName>style.visibility</p:attrName>
                                            </p:attrNameLst>
                                          </p:cBhvr>
                                          <p:to>
                                            <p:strVal val="visible"/>
                                          </p:to>
                                        </p:set>
                                        <p:anim calcmode="lin" valueType="num">
                                          <p:cBhvr>
                                            <p:cTn id="347" dur="300" fill="hold"/>
                                            <p:tgtEl>
                                              <p:spTgt spid="60"/>
                                            </p:tgtEl>
                                            <p:attrNameLst>
                                              <p:attrName>ppt_w</p:attrName>
                                            </p:attrNameLst>
                                          </p:cBhvr>
                                          <p:tavLst>
                                            <p:tav tm="0">
                                              <p:val>
                                                <p:fltVal val="0"/>
                                              </p:val>
                                            </p:tav>
                                            <p:tav tm="100000">
                                              <p:val>
                                                <p:strVal val="#ppt_w"/>
                                              </p:val>
                                            </p:tav>
                                          </p:tavLst>
                                        </p:anim>
                                        <p:anim calcmode="lin" valueType="num">
                                          <p:cBhvr>
                                            <p:cTn id="348" dur="300" fill="hold"/>
                                            <p:tgtEl>
                                              <p:spTgt spid="60"/>
                                            </p:tgtEl>
                                            <p:attrNameLst>
                                              <p:attrName>ppt_h</p:attrName>
                                            </p:attrNameLst>
                                          </p:cBhvr>
                                          <p:tavLst>
                                            <p:tav tm="0">
                                              <p:val>
                                                <p:fltVal val="0"/>
                                              </p:val>
                                            </p:tav>
                                            <p:tav tm="100000">
                                              <p:val>
                                                <p:strVal val="#ppt_h"/>
                                              </p:val>
                                            </p:tav>
                                          </p:tavLst>
                                        </p:anim>
                                        <p:animEffect transition="in" filter="fade">
                                          <p:cBhvr>
                                            <p:cTn id="349" dur="300"/>
                                            <p:tgtEl>
                                              <p:spTgt spid="60"/>
                                            </p:tgtEl>
                                          </p:cBhvr>
                                        </p:animEffect>
                                      </p:childTnLst>
                                    </p:cTn>
                                  </p:par>
                                  <p:par>
                                    <p:cTn id="350" presetID="6" presetClass="emph" presetSubtype="0" autoRev="1" fill="hold" grpId="1" nodeType="withEffect">
                                      <p:stCondLst>
                                        <p:cond delay="1700"/>
                                      </p:stCondLst>
                                      <p:childTnLst>
                                        <p:animScale>
                                          <p:cBhvr>
                                            <p:cTn id="351" dur="150" fill="hold"/>
                                            <p:tgtEl>
                                              <p:spTgt spid="6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animBg="1"/>
          <p:bldP spid="36" grpId="1" animBg="1"/>
          <p:bldP spid="40" grpId="0"/>
          <p:bldP spid="40" grpId="1"/>
          <p:bldP spid="41" grpId="0"/>
          <p:bldP spid="42" grpId="0" animBg="1"/>
          <p:bldP spid="42" grpId="1" animBg="1"/>
          <p:bldP spid="43" grpId="0"/>
          <p:bldP spid="43" grpId="1"/>
          <p:bldP spid="44" grpId="0"/>
          <p:bldP spid="69" grpId="0" animBg="1"/>
          <p:bldP spid="69" grpId="1" animBg="1"/>
          <p:bldP spid="70" grpId="0"/>
          <p:bldP spid="70" grpId="1"/>
          <p:bldP spid="71" grpId="0"/>
          <p:bldP spid="75" grpId="0" animBg="1"/>
          <p:bldP spid="75" grpId="1" animBg="1"/>
          <p:bldP spid="76" grpId="0"/>
          <p:bldP spid="76" grpId="1"/>
          <p:bldP spid="77" grpId="0"/>
          <p:bldP spid="49" grpId="0" animBg="1"/>
          <p:bldP spid="49" grpId="1" animBg="1"/>
          <p:bldP spid="50" grpId="0"/>
          <p:bldP spid="50" grpId="1"/>
          <p:bldP spid="51" grpId="0"/>
          <p:bldP spid="47" grpId="0"/>
          <p:bldP spid="47" grpId="1"/>
          <p:bldP spid="48" grpId="0"/>
          <p:bldP spid="54" grpId="0"/>
          <p:bldP spid="55" grpId="0" animBg="1"/>
          <p:bldP spid="55" grpId="1" animBg="1"/>
          <p:bldP spid="56" grpId="0"/>
          <p:bldP spid="56" grpId="1"/>
          <p:bldP spid="57" grpId="0"/>
          <p:bldP spid="58" grpId="0" animBg="1"/>
          <p:bldP spid="58" grpId="1" animBg="1"/>
          <p:bldP spid="59" grpId="0"/>
          <p:bldP spid="59"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9"/>
                                            </p:tgtEl>
                                            <p:attrNameLst>
                                              <p:attrName>style.visibility</p:attrName>
                                            </p:attrNameLst>
                                          </p:cBhvr>
                                          <p:to>
                                            <p:strVal val="visible"/>
                                          </p:to>
                                        </p:set>
                                        <p:anim calcmode="lin" valueType="num">
                                          <p:cBhvr>
                                            <p:cTn id="28" dur="300" fill="hold"/>
                                            <p:tgtEl>
                                              <p:spTgt spid="9"/>
                                            </p:tgtEl>
                                            <p:attrNameLst>
                                              <p:attrName>ppt_w</p:attrName>
                                            </p:attrNameLst>
                                          </p:cBhvr>
                                          <p:tavLst>
                                            <p:tav tm="0">
                                              <p:val>
                                                <p:fltVal val="0"/>
                                              </p:val>
                                            </p:tav>
                                            <p:tav tm="100000">
                                              <p:val>
                                                <p:strVal val="#ppt_w"/>
                                              </p:val>
                                            </p:tav>
                                          </p:tavLst>
                                        </p:anim>
                                        <p:anim calcmode="lin" valueType="num">
                                          <p:cBhvr>
                                            <p:cTn id="29" dur="300" fill="hold"/>
                                            <p:tgtEl>
                                              <p:spTgt spid="9"/>
                                            </p:tgtEl>
                                            <p:attrNameLst>
                                              <p:attrName>ppt_h</p:attrName>
                                            </p:attrNameLst>
                                          </p:cBhvr>
                                          <p:tavLst>
                                            <p:tav tm="0">
                                              <p:val>
                                                <p:fltVal val="0"/>
                                              </p:val>
                                            </p:tav>
                                            <p:tav tm="100000">
                                              <p:val>
                                                <p:strVal val="#ppt_h"/>
                                              </p:val>
                                            </p:tav>
                                          </p:tavLst>
                                        </p:anim>
                                        <p:animEffect transition="in" filter="fade">
                                          <p:cBhvr>
                                            <p:cTn id="30" dur="300"/>
                                            <p:tgtEl>
                                              <p:spTgt spid="9"/>
                                            </p:tgtEl>
                                          </p:cBhvr>
                                        </p:animEffect>
                                      </p:childTnLst>
                                    </p:cTn>
                                  </p:par>
                                  <p:par>
                                    <p:cTn id="31" presetID="6" presetClass="emph" presetSubtype="0" autoRev="1" fill="hold" grpId="1" nodeType="withEffect">
                                      <p:stCondLst>
                                        <p:cond delay="800"/>
                                      </p:stCondLst>
                                      <p:childTnLst>
                                        <p:animScale>
                                          <p:cBhvr>
                                            <p:cTn id="32" dur="150" fill="hold"/>
                                            <p:tgtEl>
                                              <p:spTgt spid="9"/>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300" fill="hold"/>
                                            <p:tgtEl>
                                              <p:spTgt spid="10"/>
                                            </p:tgtEl>
                                            <p:attrNameLst>
                                              <p:attrName>ppt_w</p:attrName>
                                            </p:attrNameLst>
                                          </p:cBhvr>
                                          <p:tavLst>
                                            <p:tav tm="0">
                                              <p:val>
                                                <p:fltVal val="0"/>
                                              </p:val>
                                            </p:tav>
                                            <p:tav tm="100000">
                                              <p:val>
                                                <p:strVal val="#ppt_w"/>
                                              </p:val>
                                            </p:tav>
                                          </p:tavLst>
                                        </p:anim>
                                        <p:anim calcmode="lin" valueType="num">
                                          <p:cBhvr>
                                            <p:cTn id="36" dur="300" fill="hold"/>
                                            <p:tgtEl>
                                              <p:spTgt spid="10"/>
                                            </p:tgtEl>
                                            <p:attrNameLst>
                                              <p:attrName>ppt_h</p:attrName>
                                            </p:attrNameLst>
                                          </p:cBhvr>
                                          <p:tavLst>
                                            <p:tav tm="0">
                                              <p:val>
                                                <p:fltVal val="0"/>
                                              </p:val>
                                            </p:tav>
                                            <p:tav tm="100000">
                                              <p:val>
                                                <p:strVal val="#ppt_h"/>
                                              </p:val>
                                            </p:tav>
                                          </p:tavLst>
                                        </p:anim>
                                        <p:animEffect transition="in" filter="fade">
                                          <p:cBhvr>
                                            <p:cTn id="37" dur="300"/>
                                            <p:tgtEl>
                                              <p:spTgt spid="10"/>
                                            </p:tgtEl>
                                          </p:cBhvr>
                                        </p:animEffect>
                                      </p:childTnLst>
                                    </p:cTn>
                                  </p:par>
                                  <p:par>
                                    <p:cTn id="38" presetID="6" presetClass="emph" presetSubtype="0" autoRev="1" fill="hold" grpId="1" nodeType="withEffect">
                                      <p:stCondLst>
                                        <p:cond delay="600"/>
                                      </p:stCondLst>
                                      <p:childTnLst>
                                        <p:animScale>
                                          <p:cBhvr>
                                            <p:cTn id="39" dur="150" fill="hold"/>
                                            <p:tgtEl>
                                              <p:spTgt spid="10"/>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7"/>
                                            </p:tgtEl>
                                            <p:attrNameLst>
                                              <p:attrName>style.visibility</p:attrName>
                                            </p:attrNameLst>
                                          </p:cBhvr>
                                          <p:to>
                                            <p:strVal val="visible"/>
                                          </p:to>
                                        </p:set>
                                        <p:anim calcmode="lin" valueType="num">
                                          <p:cBhvr>
                                            <p:cTn id="42" dur="300" fill="hold"/>
                                            <p:tgtEl>
                                              <p:spTgt spid="7"/>
                                            </p:tgtEl>
                                            <p:attrNameLst>
                                              <p:attrName>ppt_w</p:attrName>
                                            </p:attrNameLst>
                                          </p:cBhvr>
                                          <p:tavLst>
                                            <p:tav tm="0">
                                              <p:val>
                                                <p:fltVal val="0"/>
                                              </p:val>
                                            </p:tav>
                                            <p:tav tm="100000">
                                              <p:val>
                                                <p:strVal val="#ppt_w"/>
                                              </p:val>
                                            </p:tav>
                                          </p:tavLst>
                                        </p:anim>
                                        <p:anim calcmode="lin" valueType="num">
                                          <p:cBhvr>
                                            <p:cTn id="43" dur="300" fill="hold"/>
                                            <p:tgtEl>
                                              <p:spTgt spid="7"/>
                                            </p:tgtEl>
                                            <p:attrNameLst>
                                              <p:attrName>ppt_h</p:attrName>
                                            </p:attrNameLst>
                                          </p:cBhvr>
                                          <p:tavLst>
                                            <p:tav tm="0">
                                              <p:val>
                                                <p:fltVal val="0"/>
                                              </p:val>
                                            </p:tav>
                                            <p:tav tm="100000">
                                              <p:val>
                                                <p:strVal val="#ppt_h"/>
                                              </p:val>
                                            </p:tav>
                                          </p:tavLst>
                                        </p:anim>
                                        <p:animEffect transition="in" filter="fade">
                                          <p:cBhvr>
                                            <p:cTn id="44" dur="300"/>
                                            <p:tgtEl>
                                              <p:spTgt spid="7"/>
                                            </p:tgtEl>
                                          </p:cBhvr>
                                        </p:animEffect>
                                      </p:childTnLst>
                                    </p:cTn>
                                  </p:par>
                                  <p:par>
                                    <p:cTn id="45" presetID="6" presetClass="emph" presetSubtype="0" autoRev="1" fill="hold" grpId="1" nodeType="withEffect">
                                      <p:stCondLst>
                                        <p:cond delay="500"/>
                                      </p:stCondLst>
                                      <p:childTnLst>
                                        <p:animScale>
                                          <p:cBhvr>
                                            <p:cTn id="46" dur="150" fill="hold"/>
                                            <p:tgtEl>
                                              <p:spTgt spid="7"/>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300" fill="hold"/>
                                            <p:tgtEl>
                                              <p:spTgt spid="12"/>
                                            </p:tgtEl>
                                            <p:attrNameLst>
                                              <p:attrName>ppt_w</p:attrName>
                                            </p:attrNameLst>
                                          </p:cBhvr>
                                          <p:tavLst>
                                            <p:tav tm="0">
                                              <p:val>
                                                <p:fltVal val="0"/>
                                              </p:val>
                                            </p:tav>
                                            <p:tav tm="100000">
                                              <p:val>
                                                <p:strVal val="#ppt_w"/>
                                              </p:val>
                                            </p:tav>
                                          </p:tavLst>
                                        </p:anim>
                                        <p:anim calcmode="lin" valueType="num">
                                          <p:cBhvr>
                                            <p:cTn id="64" dur="300" fill="hold"/>
                                            <p:tgtEl>
                                              <p:spTgt spid="12"/>
                                            </p:tgtEl>
                                            <p:attrNameLst>
                                              <p:attrName>ppt_h</p:attrName>
                                            </p:attrNameLst>
                                          </p:cBhvr>
                                          <p:tavLst>
                                            <p:tav tm="0">
                                              <p:val>
                                                <p:fltVal val="0"/>
                                              </p:val>
                                            </p:tav>
                                            <p:tav tm="100000">
                                              <p:val>
                                                <p:strVal val="#ppt_h"/>
                                              </p:val>
                                            </p:tav>
                                          </p:tavLst>
                                        </p:anim>
                                        <p:animEffect transition="in" filter="fade">
                                          <p:cBhvr>
                                            <p:cTn id="65" dur="300"/>
                                            <p:tgtEl>
                                              <p:spTgt spid="12"/>
                                            </p:tgtEl>
                                          </p:cBhvr>
                                        </p:animEffect>
                                      </p:childTnLst>
                                    </p:cTn>
                                  </p:par>
                                  <p:par>
                                    <p:cTn id="66" presetID="6" presetClass="emph" presetSubtype="0" autoRev="1" fill="hold" grpId="1" nodeType="withEffect">
                                      <p:stCondLst>
                                        <p:cond delay="300"/>
                                      </p:stCondLst>
                                      <p:childTnLst>
                                        <p:animScale>
                                          <p:cBhvr>
                                            <p:cTn id="67" dur="150" fill="hold"/>
                                            <p:tgtEl>
                                              <p:spTgt spid="12"/>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p:cTn id="70" dur="300" fill="hold"/>
                                            <p:tgtEl>
                                              <p:spTgt spid="11"/>
                                            </p:tgtEl>
                                            <p:attrNameLst>
                                              <p:attrName>ppt_w</p:attrName>
                                            </p:attrNameLst>
                                          </p:cBhvr>
                                          <p:tavLst>
                                            <p:tav tm="0">
                                              <p:val>
                                                <p:fltVal val="0"/>
                                              </p:val>
                                            </p:tav>
                                            <p:tav tm="100000">
                                              <p:val>
                                                <p:strVal val="#ppt_w"/>
                                              </p:val>
                                            </p:tav>
                                          </p:tavLst>
                                        </p:anim>
                                        <p:anim calcmode="lin" valueType="num">
                                          <p:cBhvr>
                                            <p:cTn id="71" dur="300" fill="hold"/>
                                            <p:tgtEl>
                                              <p:spTgt spid="11"/>
                                            </p:tgtEl>
                                            <p:attrNameLst>
                                              <p:attrName>ppt_h</p:attrName>
                                            </p:attrNameLst>
                                          </p:cBhvr>
                                          <p:tavLst>
                                            <p:tav tm="0">
                                              <p:val>
                                                <p:fltVal val="0"/>
                                              </p:val>
                                            </p:tav>
                                            <p:tav tm="100000">
                                              <p:val>
                                                <p:strVal val="#ppt_h"/>
                                              </p:val>
                                            </p:tav>
                                          </p:tavLst>
                                        </p:anim>
                                        <p:animEffect transition="in" filter="fade">
                                          <p:cBhvr>
                                            <p:cTn id="72" dur="300"/>
                                            <p:tgtEl>
                                              <p:spTgt spid="11"/>
                                            </p:tgtEl>
                                          </p:cBhvr>
                                        </p:animEffect>
                                      </p:childTnLst>
                                    </p:cTn>
                                  </p:par>
                                  <p:par>
                                    <p:cTn id="73" presetID="6" presetClass="emph" presetSubtype="0" autoRev="1" fill="hold" grpId="1" nodeType="withEffect">
                                      <p:stCondLst>
                                        <p:cond delay="300"/>
                                      </p:stCondLst>
                                      <p:childTnLst>
                                        <p:animScale>
                                          <p:cBhvr>
                                            <p:cTn id="74" dur="150" fill="hold"/>
                                            <p:tgtEl>
                                              <p:spTgt spid="11"/>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300" fill="hold"/>
                                            <p:tgtEl>
                                              <p:spTgt spid="16"/>
                                            </p:tgtEl>
                                            <p:attrNameLst>
                                              <p:attrName>ppt_w</p:attrName>
                                            </p:attrNameLst>
                                          </p:cBhvr>
                                          <p:tavLst>
                                            <p:tav tm="0">
                                              <p:val>
                                                <p:fltVal val="0"/>
                                              </p:val>
                                            </p:tav>
                                            <p:tav tm="100000">
                                              <p:val>
                                                <p:strVal val="#ppt_w"/>
                                              </p:val>
                                            </p:tav>
                                          </p:tavLst>
                                        </p:anim>
                                        <p:anim calcmode="lin" valueType="num">
                                          <p:cBhvr>
                                            <p:cTn id="78" dur="300" fill="hold"/>
                                            <p:tgtEl>
                                              <p:spTgt spid="16"/>
                                            </p:tgtEl>
                                            <p:attrNameLst>
                                              <p:attrName>ppt_h</p:attrName>
                                            </p:attrNameLst>
                                          </p:cBhvr>
                                          <p:tavLst>
                                            <p:tav tm="0">
                                              <p:val>
                                                <p:fltVal val="0"/>
                                              </p:val>
                                            </p:tav>
                                            <p:tav tm="100000">
                                              <p:val>
                                                <p:strVal val="#ppt_h"/>
                                              </p:val>
                                            </p:tav>
                                          </p:tavLst>
                                        </p:anim>
                                        <p:animEffect transition="in" filter="fade">
                                          <p:cBhvr>
                                            <p:cTn id="79" dur="300"/>
                                            <p:tgtEl>
                                              <p:spTgt spid="16"/>
                                            </p:tgtEl>
                                          </p:cBhvr>
                                        </p:animEffect>
                                      </p:childTnLst>
                                    </p:cTn>
                                  </p:par>
                                  <p:par>
                                    <p:cTn id="80" presetID="6" presetClass="emph" presetSubtype="0" autoRev="1" fill="hold" grpId="1" nodeType="withEffect">
                                      <p:stCondLst>
                                        <p:cond delay="300"/>
                                      </p:stCondLst>
                                      <p:childTnLst>
                                        <p:animScale>
                                          <p:cBhvr>
                                            <p:cTn id="81" dur="150" fill="hold"/>
                                            <p:tgtEl>
                                              <p:spTgt spid="16"/>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300" fill="hold"/>
                                            <p:tgtEl>
                                              <p:spTgt spid="17"/>
                                            </p:tgtEl>
                                            <p:attrNameLst>
                                              <p:attrName>ppt_w</p:attrName>
                                            </p:attrNameLst>
                                          </p:cBhvr>
                                          <p:tavLst>
                                            <p:tav tm="0">
                                              <p:val>
                                                <p:fltVal val="0"/>
                                              </p:val>
                                            </p:tav>
                                            <p:tav tm="100000">
                                              <p:val>
                                                <p:strVal val="#ppt_w"/>
                                              </p:val>
                                            </p:tav>
                                          </p:tavLst>
                                        </p:anim>
                                        <p:anim calcmode="lin" valueType="num">
                                          <p:cBhvr>
                                            <p:cTn id="85" dur="300" fill="hold"/>
                                            <p:tgtEl>
                                              <p:spTgt spid="17"/>
                                            </p:tgtEl>
                                            <p:attrNameLst>
                                              <p:attrName>ppt_h</p:attrName>
                                            </p:attrNameLst>
                                          </p:cBhvr>
                                          <p:tavLst>
                                            <p:tav tm="0">
                                              <p:val>
                                                <p:fltVal val="0"/>
                                              </p:val>
                                            </p:tav>
                                            <p:tav tm="100000">
                                              <p:val>
                                                <p:strVal val="#ppt_h"/>
                                              </p:val>
                                            </p:tav>
                                          </p:tavLst>
                                        </p:anim>
                                        <p:animEffect transition="in" filter="fade">
                                          <p:cBhvr>
                                            <p:cTn id="86" dur="300"/>
                                            <p:tgtEl>
                                              <p:spTgt spid="17"/>
                                            </p:tgtEl>
                                          </p:cBhvr>
                                        </p:animEffect>
                                      </p:childTnLst>
                                    </p:cTn>
                                  </p:par>
                                  <p:par>
                                    <p:cTn id="87" presetID="6" presetClass="emph" presetSubtype="0" autoRev="1" fill="hold" grpId="1" nodeType="withEffect">
                                      <p:stCondLst>
                                        <p:cond delay="300"/>
                                      </p:stCondLst>
                                      <p:childTnLst>
                                        <p:animScale>
                                          <p:cBhvr>
                                            <p:cTn id="88" dur="150" fill="hold"/>
                                            <p:tgtEl>
                                              <p:spTgt spid="17"/>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300" fill="hold"/>
                                            <p:tgtEl>
                                              <p:spTgt spid="15"/>
                                            </p:tgtEl>
                                            <p:attrNameLst>
                                              <p:attrName>ppt_w</p:attrName>
                                            </p:attrNameLst>
                                          </p:cBhvr>
                                          <p:tavLst>
                                            <p:tav tm="0">
                                              <p:val>
                                                <p:fltVal val="0"/>
                                              </p:val>
                                            </p:tav>
                                            <p:tav tm="100000">
                                              <p:val>
                                                <p:strVal val="#ppt_w"/>
                                              </p:val>
                                            </p:tav>
                                          </p:tavLst>
                                        </p:anim>
                                        <p:anim calcmode="lin" valueType="num">
                                          <p:cBhvr>
                                            <p:cTn id="92" dur="300" fill="hold"/>
                                            <p:tgtEl>
                                              <p:spTgt spid="15"/>
                                            </p:tgtEl>
                                            <p:attrNameLst>
                                              <p:attrName>ppt_h</p:attrName>
                                            </p:attrNameLst>
                                          </p:cBhvr>
                                          <p:tavLst>
                                            <p:tav tm="0">
                                              <p:val>
                                                <p:fltVal val="0"/>
                                              </p:val>
                                            </p:tav>
                                            <p:tav tm="100000">
                                              <p:val>
                                                <p:strVal val="#ppt_h"/>
                                              </p:val>
                                            </p:tav>
                                          </p:tavLst>
                                        </p:anim>
                                        <p:animEffect transition="in" filter="fade">
                                          <p:cBhvr>
                                            <p:cTn id="93" dur="300"/>
                                            <p:tgtEl>
                                              <p:spTgt spid="15"/>
                                            </p:tgtEl>
                                          </p:cBhvr>
                                        </p:animEffect>
                                      </p:childTnLst>
                                    </p:cTn>
                                  </p:par>
                                  <p:par>
                                    <p:cTn id="94" presetID="6" presetClass="emph" presetSubtype="0" autoRev="1" fill="hold" grpId="1" nodeType="withEffect">
                                      <p:stCondLst>
                                        <p:cond delay="300"/>
                                      </p:stCondLst>
                                      <p:childTnLst>
                                        <p:animScale>
                                          <p:cBhvr>
                                            <p:cTn id="95" dur="150" fill="hold"/>
                                            <p:tgtEl>
                                              <p:spTgt spid="15"/>
                                            </p:tgtEl>
                                          </p:cBhvr>
                                          <p:by x="110000" y="110000"/>
                                        </p:animScale>
                                      </p:childTnLst>
                                    </p:cTn>
                                  </p:par>
                                  <p:par>
                                    <p:cTn id="96" presetID="53" presetClass="entr" presetSubtype="16" fill="hold" grpId="0" nodeType="withEffect">
                                      <p:stCondLst>
                                        <p:cond delay="100"/>
                                      </p:stCondLst>
                                      <p:childTnLst>
                                        <p:set>
                                          <p:cBhvr>
                                            <p:cTn id="97" dur="1" fill="hold">
                                              <p:stCondLst>
                                                <p:cond delay="0"/>
                                              </p:stCondLst>
                                            </p:cTn>
                                            <p:tgtEl>
                                              <p:spTgt spid="13"/>
                                            </p:tgtEl>
                                            <p:attrNameLst>
                                              <p:attrName>style.visibility</p:attrName>
                                            </p:attrNameLst>
                                          </p:cBhvr>
                                          <p:to>
                                            <p:strVal val="visible"/>
                                          </p:to>
                                        </p:set>
                                        <p:anim calcmode="lin" valueType="num">
                                          <p:cBhvr>
                                            <p:cTn id="98" dur="300" fill="hold"/>
                                            <p:tgtEl>
                                              <p:spTgt spid="13"/>
                                            </p:tgtEl>
                                            <p:attrNameLst>
                                              <p:attrName>ppt_w</p:attrName>
                                            </p:attrNameLst>
                                          </p:cBhvr>
                                          <p:tavLst>
                                            <p:tav tm="0">
                                              <p:val>
                                                <p:fltVal val="0"/>
                                              </p:val>
                                            </p:tav>
                                            <p:tav tm="100000">
                                              <p:val>
                                                <p:strVal val="#ppt_w"/>
                                              </p:val>
                                            </p:tav>
                                          </p:tavLst>
                                        </p:anim>
                                        <p:anim calcmode="lin" valueType="num">
                                          <p:cBhvr>
                                            <p:cTn id="99" dur="300" fill="hold"/>
                                            <p:tgtEl>
                                              <p:spTgt spid="13"/>
                                            </p:tgtEl>
                                            <p:attrNameLst>
                                              <p:attrName>ppt_h</p:attrName>
                                            </p:attrNameLst>
                                          </p:cBhvr>
                                          <p:tavLst>
                                            <p:tav tm="0">
                                              <p:val>
                                                <p:fltVal val="0"/>
                                              </p:val>
                                            </p:tav>
                                            <p:tav tm="100000">
                                              <p:val>
                                                <p:strVal val="#ppt_h"/>
                                              </p:val>
                                            </p:tav>
                                          </p:tavLst>
                                        </p:anim>
                                        <p:animEffect transition="in" filter="fade">
                                          <p:cBhvr>
                                            <p:cTn id="100" dur="300"/>
                                            <p:tgtEl>
                                              <p:spTgt spid="13"/>
                                            </p:tgtEl>
                                          </p:cBhvr>
                                        </p:animEffect>
                                      </p:childTnLst>
                                    </p:cTn>
                                  </p:par>
                                  <p:par>
                                    <p:cTn id="101" presetID="6" presetClass="emph" presetSubtype="0" autoRev="1" fill="hold" grpId="1" nodeType="withEffect">
                                      <p:stCondLst>
                                        <p:cond delay="400"/>
                                      </p:stCondLst>
                                      <p:childTnLst>
                                        <p:animScale>
                                          <p:cBhvr>
                                            <p:cTn id="102" dur="150" fill="hold"/>
                                            <p:tgtEl>
                                              <p:spTgt spid="13"/>
                                            </p:tgtEl>
                                          </p:cBhvr>
                                          <p:by x="110000" y="110000"/>
                                        </p:animScale>
                                      </p:childTnLst>
                                    </p:cTn>
                                  </p:par>
                                  <p:par>
                                    <p:cTn id="103" presetID="53" presetClass="entr" presetSubtype="16" fill="hold" grpId="0" nodeType="withEffect">
                                      <p:stCondLst>
                                        <p:cond delay="200"/>
                                      </p:stCondLst>
                                      <p:childTnLst>
                                        <p:set>
                                          <p:cBhvr>
                                            <p:cTn id="104" dur="1" fill="hold">
                                              <p:stCondLst>
                                                <p:cond delay="0"/>
                                              </p:stCondLst>
                                            </p:cTn>
                                            <p:tgtEl>
                                              <p:spTgt spid="18"/>
                                            </p:tgtEl>
                                            <p:attrNameLst>
                                              <p:attrName>style.visibility</p:attrName>
                                            </p:attrNameLst>
                                          </p:cBhvr>
                                          <p:to>
                                            <p:strVal val="visible"/>
                                          </p:to>
                                        </p:set>
                                        <p:anim calcmode="lin" valueType="num">
                                          <p:cBhvr>
                                            <p:cTn id="105" dur="300" fill="hold"/>
                                            <p:tgtEl>
                                              <p:spTgt spid="18"/>
                                            </p:tgtEl>
                                            <p:attrNameLst>
                                              <p:attrName>ppt_w</p:attrName>
                                            </p:attrNameLst>
                                          </p:cBhvr>
                                          <p:tavLst>
                                            <p:tav tm="0">
                                              <p:val>
                                                <p:fltVal val="0"/>
                                              </p:val>
                                            </p:tav>
                                            <p:tav tm="100000">
                                              <p:val>
                                                <p:strVal val="#ppt_w"/>
                                              </p:val>
                                            </p:tav>
                                          </p:tavLst>
                                        </p:anim>
                                        <p:anim calcmode="lin" valueType="num">
                                          <p:cBhvr>
                                            <p:cTn id="106" dur="300" fill="hold"/>
                                            <p:tgtEl>
                                              <p:spTgt spid="18"/>
                                            </p:tgtEl>
                                            <p:attrNameLst>
                                              <p:attrName>ppt_h</p:attrName>
                                            </p:attrNameLst>
                                          </p:cBhvr>
                                          <p:tavLst>
                                            <p:tav tm="0">
                                              <p:val>
                                                <p:fltVal val="0"/>
                                              </p:val>
                                            </p:tav>
                                            <p:tav tm="100000">
                                              <p:val>
                                                <p:strVal val="#ppt_h"/>
                                              </p:val>
                                            </p:tav>
                                          </p:tavLst>
                                        </p:anim>
                                        <p:animEffect transition="in" filter="fade">
                                          <p:cBhvr>
                                            <p:cTn id="107" dur="300"/>
                                            <p:tgtEl>
                                              <p:spTgt spid="18"/>
                                            </p:tgtEl>
                                          </p:cBhvr>
                                        </p:animEffect>
                                      </p:childTnLst>
                                    </p:cTn>
                                  </p:par>
                                  <p:par>
                                    <p:cTn id="108" presetID="6" presetClass="emph" presetSubtype="0" autoRev="1" fill="hold" grpId="1" nodeType="withEffect">
                                      <p:stCondLst>
                                        <p:cond delay="500"/>
                                      </p:stCondLst>
                                      <p:childTnLst>
                                        <p:animScale>
                                          <p:cBhvr>
                                            <p:cTn id="109" dur="150" fill="hold"/>
                                            <p:tgtEl>
                                              <p:spTgt spid="18"/>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34"/>
                                            </p:tgtEl>
                                            <p:attrNameLst>
                                              <p:attrName>style.visibility</p:attrName>
                                            </p:attrNameLst>
                                          </p:cBhvr>
                                          <p:to>
                                            <p:strVal val="visible"/>
                                          </p:to>
                                        </p:set>
                                        <p:anim calcmode="lin" valueType="num">
                                          <p:cBhvr>
                                            <p:cTn id="112" dur="300" fill="hold"/>
                                            <p:tgtEl>
                                              <p:spTgt spid="34"/>
                                            </p:tgtEl>
                                            <p:attrNameLst>
                                              <p:attrName>ppt_w</p:attrName>
                                            </p:attrNameLst>
                                          </p:cBhvr>
                                          <p:tavLst>
                                            <p:tav tm="0">
                                              <p:val>
                                                <p:fltVal val="0"/>
                                              </p:val>
                                            </p:tav>
                                            <p:tav tm="100000">
                                              <p:val>
                                                <p:strVal val="#ppt_w"/>
                                              </p:val>
                                            </p:tav>
                                          </p:tavLst>
                                        </p:anim>
                                        <p:anim calcmode="lin" valueType="num">
                                          <p:cBhvr>
                                            <p:cTn id="113" dur="300" fill="hold"/>
                                            <p:tgtEl>
                                              <p:spTgt spid="34"/>
                                            </p:tgtEl>
                                            <p:attrNameLst>
                                              <p:attrName>ppt_h</p:attrName>
                                            </p:attrNameLst>
                                          </p:cBhvr>
                                          <p:tavLst>
                                            <p:tav tm="0">
                                              <p:val>
                                                <p:fltVal val="0"/>
                                              </p:val>
                                            </p:tav>
                                            <p:tav tm="100000">
                                              <p:val>
                                                <p:strVal val="#ppt_h"/>
                                              </p:val>
                                            </p:tav>
                                          </p:tavLst>
                                        </p:anim>
                                        <p:animEffect transition="in" filter="fade">
                                          <p:cBhvr>
                                            <p:cTn id="114" dur="300"/>
                                            <p:tgtEl>
                                              <p:spTgt spid="34"/>
                                            </p:tgtEl>
                                          </p:cBhvr>
                                        </p:animEffect>
                                      </p:childTnLst>
                                    </p:cTn>
                                  </p:par>
                                  <p:par>
                                    <p:cTn id="115" presetID="6" presetClass="emph" presetSubtype="0" autoRev="1" fill="hold" grpId="1" nodeType="withEffect">
                                      <p:stCondLst>
                                        <p:cond delay="500"/>
                                      </p:stCondLst>
                                      <p:childTnLst>
                                        <p:animScale>
                                          <p:cBhvr>
                                            <p:cTn id="116" dur="150" fill="hold"/>
                                            <p:tgtEl>
                                              <p:spTgt spid="34"/>
                                            </p:tgtEl>
                                          </p:cBhvr>
                                          <p:by x="110000" y="110000"/>
                                        </p:animScale>
                                      </p:childTnLst>
                                    </p:cTn>
                                  </p:par>
                                  <p:par>
                                    <p:cTn id="117" presetID="53" presetClass="entr" presetSubtype="16"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anim calcmode="lin" valueType="num">
                                          <p:cBhvr>
                                            <p:cTn id="119" dur="300" fill="hold"/>
                                            <p:tgtEl>
                                              <p:spTgt spid="14"/>
                                            </p:tgtEl>
                                            <p:attrNameLst>
                                              <p:attrName>ppt_w</p:attrName>
                                            </p:attrNameLst>
                                          </p:cBhvr>
                                          <p:tavLst>
                                            <p:tav tm="0">
                                              <p:val>
                                                <p:fltVal val="0"/>
                                              </p:val>
                                            </p:tav>
                                            <p:tav tm="100000">
                                              <p:val>
                                                <p:strVal val="#ppt_w"/>
                                              </p:val>
                                            </p:tav>
                                          </p:tavLst>
                                        </p:anim>
                                        <p:anim calcmode="lin" valueType="num">
                                          <p:cBhvr>
                                            <p:cTn id="120" dur="300" fill="hold"/>
                                            <p:tgtEl>
                                              <p:spTgt spid="14"/>
                                            </p:tgtEl>
                                            <p:attrNameLst>
                                              <p:attrName>ppt_h</p:attrName>
                                            </p:attrNameLst>
                                          </p:cBhvr>
                                          <p:tavLst>
                                            <p:tav tm="0">
                                              <p:val>
                                                <p:fltVal val="0"/>
                                              </p:val>
                                            </p:tav>
                                            <p:tav tm="100000">
                                              <p:val>
                                                <p:strVal val="#ppt_h"/>
                                              </p:val>
                                            </p:tav>
                                          </p:tavLst>
                                        </p:anim>
                                        <p:animEffect transition="in" filter="fade">
                                          <p:cBhvr>
                                            <p:cTn id="121" dur="300"/>
                                            <p:tgtEl>
                                              <p:spTgt spid="14"/>
                                            </p:tgtEl>
                                          </p:cBhvr>
                                        </p:animEffect>
                                      </p:childTnLst>
                                    </p:cTn>
                                  </p:par>
                                  <p:par>
                                    <p:cTn id="122" presetID="6" presetClass="emph" presetSubtype="0" autoRev="1" fill="hold" grpId="1" nodeType="withEffect">
                                      <p:stCondLst>
                                        <p:cond delay="300"/>
                                      </p:stCondLst>
                                      <p:childTnLst>
                                        <p:animScale>
                                          <p:cBhvr>
                                            <p:cTn id="123" dur="150" fill="hold"/>
                                            <p:tgtEl>
                                              <p:spTgt spid="14"/>
                                            </p:tgtEl>
                                          </p:cBhvr>
                                          <p:by x="110000" y="110000"/>
                                        </p:animScale>
                                      </p:childTnLst>
                                    </p:cTn>
                                  </p:par>
                                  <p:par>
                                    <p:cTn id="124" presetID="53" presetClass="entr" presetSubtype="16" fill="hold" grpId="0" nodeType="withEffect">
                                      <p:stCondLst>
                                        <p:cond delay="400"/>
                                      </p:stCondLst>
                                      <p:childTnLst>
                                        <p:set>
                                          <p:cBhvr>
                                            <p:cTn id="125" dur="1" fill="hold">
                                              <p:stCondLst>
                                                <p:cond delay="0"/>
                                              </p:stCondLst>
                                            </p:cTn>
                                            <p:tgtEl>
                                              <p:spTgt spid="31"/>
                                            </p:tgtEl>
                                            <p:attrNameLst>
                                              <p:attrName>style.visibility</p:attrName>
                                            </p:attrNameLst>
                                          </p:cBhvr>
                                          <p:to>
                                            <p:strVal val="visible"/>
                                          </p:to>
                                        </p:set>
                                        <p:anim calcmode="lin" valueType="num">
                                          <p:cBhvr>
                                            <p:cTn id="126" dur="300" fill="hold"/>
                                            <p:tgtEl>
                                              <p:spTgt spid="31"/>
                                            </p:tgtEl>
                                            <p:attrNameLst>
                                              <p:attrName>ppt_w</p:attrName>
                                            </p:attrNameLst>
                                          </p:cBhvr>
                                          <p:tavLst>
                                            <p:tav tm="0">
                                              <p:val>
                                                <p:fltVal val="0"/>
                                              </p:val>
                                            </p:tav>
                                            <p:tav tm="100000">
                                              <p:val>
                                                <p:strVal val="#ppt_w"/>
                                              </p:val>
                                            </p:tav>
                                          </p:tavLst>
                                        </p:anim>
                                        <p:anim calcmode="lin" valueType="num">
                                          <p:cBhvr>
                                            <p:cTn id="127" dur="300" fill="hold"/>
                                            <p:tgtEl>
                                              <p:spTgt spid="31"/>
                                            </p:tgtEl>
                                            <p:attrNameLst>
                                              <p:attrName>ppt_h</p:attrName>
                                            </p:attrNameLst>
                                          </p:cBhvr>
                                          <p:tavLst>
                                            <p:tav tm="0">
                                              <p:val>
                                                <p:fltVal val="0"/>
                                              </p:val>
                                            </p:tav>
                                            <p:tav tm="100000">
                                              <p:val>
                                                <p:strVal val="#ppt_h"/>
                                              </p:val>
                                            </p:tav>
                                          </p:tavLst>
                                        </p:anim>
                                        <p:animEffect transition="in" filter="fade">
                                          <p:cBhvr>
                                            <p:cTn id="128" dur="300"/>
                                            <p:tgtEl>
                                              <p:spTgt spid="31"/>
                                            </p:tgtEl>
                                          </p:cBhvr>
                                        </p:animEffect>
                                      </p:childTnLst>
                                    </p:cTn>
                                  </p:par>
                                  <p:par>
                                    <p:cTn id="129" presetID="6" presetClass="emph" presetSubtype="0" autoRev="1" fill="hold" grpId="1" nodeType="withEffect">
                                      <p:stCondLst>
                                        <p:cond delay="700"/>
                                      </p:stCondLst>
                                      <p:childTnLst>
                                        <p:animScale>
                                          <p:cBhvr>
                                            <p:cTn id="130" dur="150" fill="hold"/>
                                            <p:tgtEl>
                                              <p:spTgt spid="31"/>
                                            </p:tgtEl>
                                          </p:cBhvr>
                                          <p:by x="110000" y="110000"/>
                                        </p:animScale>
                                      </p:childTnLst>
                                    </p:cTn>
                                  </p:par>
                                  <p:par>
                                    <p:cTn id="131" presetID="53" presetClass="entr" presetSubtype="16" fill="hold" grpId="0" nodeType="withEffect">
                                      <p:stCondLst>
                                        <p:cond delay="10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300" fill="hold"/>
                                            <p:tgtEl>
                                              <p:spTgt spid="32"/>
                                            </p:tgtEl>
                                            <p:attrNameLst>
                                              <p:attrName>ppt_w</p:attrName>
                                            </p:attrNameLst>
                                          </p:cBhvr>
                                          <p:tavLst>
                                            <p:tav tm="0">
                                              <p:val>
                                                <p:fltVal val="0"/>
                                              </p:val>
                                            </p:tav>
                                            <p:tav tm="100000">
                                              <p:val>
                                                <p:strVal val="#ppt_w"/>
                                              </p:val>
                                            </p:tav>
                                          </p:tavLst>
                                        </p:anim>
                                        <p:anim calcmode="lin" valueType="num">
                                          <p:cBhvr>
                                            <p:cTn id="134" dur="300" fill="hold"/>
                                            <p:tgtEl>
                                              <p:spTgt spid="32"/>
                                            </p:tgtEl>
                                            <p:attrNameLst>
                                              <p:attrName>ppt_h</p:attrName>
                                            </p:attrNameLst>
                                          </p:cBhvr>
                                          <p:tavLst>
                                            <p:tav tm="0">
                                              <p:val>
                                                <p:fltVal val="0"/>
                                              </p:val>
                                            </p:tav>
                                            <p:tav tm="100000">
                                              <p:val>
                                                <p:strVal val="#ppt_h"/>
                                              </p:val>
                                            </p:tav>
                                          </p:tavLst>
                                        </p:anim>
                                        <p:animEffect transition="in" filter="fade">
                                          <p:cBhvr>
                                            <p:cTn id="135" dur="300"/>
                                            <p:tgtEl>
                                              <p:spTgt spid="32"/>
                                            </p:tgtEl>
                                          </p:cBhvr>
                                        </p:animEffect>
                                      </p:childTnLst>
                                    </p:cTn>
                                  </p:par>
                                  <p:par>
                                    <p:cTn id="136" presetID="6" presetClass="emph" presetSubtype="0" autoRev="1" fill="hold" grpId="1" nodeType="withEffect">
                                      <p:stCondLst>
                                        <p:cond delay="400"/>
                                      </p:stCondLst>
                                      <p:childTnLst>
                                        <p:animScale>
                                          <p:cBhvr>
                                            <p:cTn id="137" dur="150" fill="hold"/>
                                            <p:tgtEl>
                                              <p:spTgt spid="32"/>
                                            </p:tgtEl>
                                          </p:cBhvr>
                                          <p:by x="110000" y="110000"/>
                                        </p:animScale>
                                      </p:childTnLst>
                                    </p:cTn>
                                  </p:par>
                                  <p:par>
                                    <p:cTn id="138" presetID="53" presetClass="entr" presetSubtype="16" fill="hold" grpId="0" nodeType="withEffect">
                                      <p:stCondLst>
                                        <p:cond delay="300"/>
                                      </p:stCondLst>
                                      <p:childTnLst>
                                        <p:set>
                                          <p:cBhvr>
                                            <p:cTn id="139" dur="1" fill="hold">
                                              <p:stCondLst>
                                                <p:cond delay="0"/>
                                              </p:stCondLst>
                                            </p:cTn>
                                            <p:tgtEl>
                                              <p:spTgt spid="22"/>
                                            </p:tgtEl>
                                            <p:attrNameLst>
                                              <p:attrName>style.visibility</p:attrName>
                                            </p:attrNameLst>
                                          </p:cBhvr>
                                          <p:to>
                                            <p:strVal val="visible"/>
                                          </p:to>
                                        </p:set>
                                        <p:anim calcmode="lin" valueType="num">
                                          <p:cBhvr>
                                            <p:cTn id="140" dur="300" fill="hold"/>
                                            <p:tgtEl>
                                              <p:spTgt spid="22"/>
                                            </p:tgtEl>
                                            <p:attrNameLst>
                                              <p:attrName>ppt_w</p:attrName>
                                            </p:attrNameLst>
                                          </p:cBhvr>
                                          <p:tavLst>
                                            <p:tav tm="0">
                                              <p:val>
                                                <p:fltVal val="0"/>
                                              </p:val>
                                            </p:tav>
                                            <p:tav tm="100000">
                                              <p:val>
                                                <p:strVal val="#ppt_w"/>
                                              </p:val>
                                            </p:tav>
                                          </p:tavLst>
                                        </p:anim>
                                        <p:anim calcmode="lin" valueType="num">
                                          <p:cBhvr>
                                            <p:cTn id="141" dur="300" fill="hold"/>
                                            <p:tgtEl>
                                              <p:spTgt spid="22"/>
                                            </p:tgtEl>
                                            <p:attrNameLst>
                                              <p:attrName>ppt_h</p:attrName>
                                            </p:attrNameLst>
                                          </p:cBhvr>
                                          <p:tavLst>
                                            <p:tav tm="0">
                                              <p:val>
                                                <p:fltVal val="0"/>
                                              </p:val>
                                            </p:tav>
                                            <p:tav tm="100000">
                                              <p:val>
                                                <p:strVal val="#ppt_h"/>
                                              </p:val>
                                            </p:tav>
                                          </p:tavLst>
                                        </p:anim>
                                        <p:animEffect transition="in" filter="fade">
                                          <p:cBhvr>
                                            <p:cTn id="142" dur="300"/>
                                            <p:tgtEl>
                                              <p:spTgt spid="22"/>
                                            </p:tgtEl>
                                          </p:cBhvr>
                                        </p:animEffect>
                                      </p:childTnLst>
                                    </p:cTn>
                                  </p:par>
                                  <p:par>
                                    <p:cTn id="143" presetID="6" presetClass="emph" presetSubtype="0" autoRev="1" fill="hold" grpId="1" nodeType="withEffect">
                                      <p:stCondLst>
                                        <p:cond delay="600"/>
                                      </p:stCondLst>
                                      <p:childTnLst>
                                        <p:animScale>
                                          <p:cBhvr>
                                            <p:cTn id="144" dur="150" fill="hold"/>
                                            <p:tgtEl>
                                              <p:spTgt spid="22"/>
                                            </p:tgtEl>
                                          </p:cBhvr>
                                          <p:by x="110000" y="110000"/>
                                        </p:animScale>
                                      </p:childTnLst>
                                    </p:cTn>
                                  </p:par>
                                  <p:par>
                                    <p:cTn id="145" presetID="53" presetClass="entr" presetSubtype="16"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p:cTn id="147" dur="300" fill="hold"/>
                                            <p:tgtEl>
                                              <p:spTgt spid="33"/>
                                            </p:tgtEl>
                                            <p:attrNameLst>
                                              <p:attrName>ppt_w</p:attrName>
                                            </p:attrNameLst>
                                          </p:cBhvr>
                                          <p:tavLst>
                                            <p:tav tm="0">
                                              <p:val>
                                                <p:fltVal val="0"/>
                                              </p:val>
                                            </p:tav>
                                            <p:tav tm="100000">
                                              <p:val>
                                                <p:strVal val="#ppt_w"/>
                                              </p:val>
                                            </p:tav>
                                          </p:tavLst>
                                        </p:anim>
                                        <p:anim calcmode="lin" valueType="num">
                                          <p:cBhvr>
                                            <p:cTn id="148" dur="300" fill="hold"/>
                                            <p:tgtEl>
                                              <p:spTgt spid="33"/>
                                            </p:tgtEl>
                                            <p:attrNameLst>
                                              <p:attrName>ppt_h</p:attrName>
                                            </p:attrNameLst>
                                          </p:cBhvr>
                                          <p:tavLst>
                                            <p:tav tm="0">
                                              <p:val>
                                                <p:fltVal val="0"/>
                                              </p:val>
                                            </p:tav>
                                            <p:tav tm="100000">
                                              <p:val>
                                                <p:strVal val="#ppt_h"/>
                                              </p:val>
                                            </p:tav>
                                          </p:tavLst>
                                        </p:anim>
                                        <p:animEffect transition="in" filter="fade">
                                          <p:cBhvr>
                                            <p:cTn id="149" dur="300"/>
                                            <p:tgtEl>
                                              <p:spTgt spid="33"/>
                                            </p:tgtEl>
                                          </p:cBhvr>
                                        </p:animEffect>
                                      </p:childTnLst>
                                    </p:cTn>
                                  </p:par>
                                  <p:par>
                                    <p:cTn id="150" presetID="6" presetClass="emph" presetSubtype="0" autoRev="1" fill="hold" grpId="1" nodeType="withEffect">
                                      <p:stCondLst>
                                        <p:cond delay="300"/>
                                      </p:stCondLst>
                                      <p:childTnLst>
                                        <p:animScale>
                                          <p:cBhvr>
                                            <p:cTn id="151" dur="150" fill="hold"/>
                                            <p:tgtEl>
                                              <p:spTgt spid="33"/>
                                            </p:tgtEl>
                                          </p:cBhvr>
                                          <p:by x="110000" y="110000"/>
                                        </p:animScale>
                                      </p:childTnLst>
                                    </p:cTn>
                                  </p:par>
                                  <p:par>
                                    <p:cTn id="152" presetID="53" presetClass="entr" presetSubtype="16" fill="hold" grpId="0" nodeType="withEffect">
                                      <p:stCondLst>
                                        <p:cond delay="200"/>
                                      </p:stCondLst>
                                      <p:childTnLst>
                                        <p:set>
                                          <p:cBhvr>
                                            <p:cTn id="153" dur="1" fill="hold">
                                              <p:stCondLst>
                                                <p:cond delay="0"/>
                                              </p:stCondLst>
                                            </p:cTn>
                                            <p:tgtEl>
                                              <p:spTgt spid="23"/>
                                            </p:tgtEl>
                                            <p:attrNameLst>
                                              <p:attrName>style.visibility</p:attrName>
                                            </p:attrNameLst>
                                          </p:cBhvr>
                                          <p:to>
                                            <p:strVal val="visible"/>
                                          </p:to>
                                        </p:set>
                                        <p:anim calcmode="lin" valueType="num">
                                          <p:cBhvr>
                                            <p:cTn id="154" dur="300" fill="hold"/>
                                            <p:tgtEl>
                                              <p:spTgt spid="23"/>
                                            </p:tgtEl>
                                            <p:attrNameLst>
                                              <p:attrName>ppt_w</p:attrName>
                                            </p:attrNameLst>
                                          </p:cBhvr>
                                          <p:tavLst>
                                            <p:tav tm="0">
                                              <p:val>
                                                <p:fltVal val="0"/>
                                              </p:val>
                                            </p:tav>
                                            <p:tav tm="100000">
                                              <p:val>
                                                <p:strVal val="#ppt_w"/>
                                              </p:val>
                                            </p:tav>
                                          </p:tavLst>
                                        </p:anim>
                                        <p:anim calcmode="lin" valueType="num">
                                          <p:cBhvr>
                                            <p:cTn id="155" dur="300" fill="hold"/>
                                            <p:tgtEl>
                                              <p:spTgt spid="23"/>
                                            </p:tgtEl>
                                            <p:attrNameLst>
                                              <p:attrName>ppt_h</p:attrName>
                                            </p:attrNameLst>
                                          </p:cBhvr>
                                          <p:tavLst>
                                            <p:tav tm="0">
                                              <p:val>
                                                <p:fltVal val="0"/>
                                              </p:val>
                                            </p:tav>
                                            <p:tav tm="100000">
                                              <p:val>
                                                <p:strVal val="#ppt_h"/>
                                              </p:val>
                                            </p:tav>
                                          </p:tavLst>
                                        </p:anim>
                                        <p:animEffect transition="in" filter="fade">
                                          <p:cBhvr>
                                            <p:cTn id="156" dur="300"/>
                                            <p:tgtEl>
                                              <p:spTgt spid="23"/>
                                            </p:tgtEl>
                                          </p:cBhvr>
                                        </p:animEffect>
                                      </p:childTnLst>
                                    </p:cTn>
                                  </p:par>
                                  <p:par>
                                    <p:cTn id="157" presetID="6" presetClass="emph" presetSubtype="0" autoRev="1" fill="hold" grpId="1" nodeType="withEffect">
                                      <p:stCondLst>
                                        <p:cond delay="500"/>
                                      </p:stCondLst>
                                      <p:childTnLst>
                                        <p:animScale>
                                          <p:cBhvr>
                                            <p:cTn id="158" dur="150" fill="hold"/>
                                            <p:tgtEl>
                                              <p:spTgt spid="23"/>
                                            </p:tgtEl>
                                          </p:cBhvr>
                                          <p:by x="110000" y="110000"/>
                                        </p:animScale>
                                      </p:childTnLst>
                                    </p:cTn>
                                  </p:par>
                                  <p:par>
                                    <p:cTn id="159" presetID="53" presetClass="entr" presetSubtype="16" fill="hold" grpId="0" nodeType="withEffect">
                                      <p:stCondLst>
                                        <p:cond delay="600"/>
                                      </p:stCondLst>
                                      <p:childTnLst>
                                        <p:set>
                                          <p:cBhvr>
                                            <p:cTn id="160" dur="1" fill="hold">
                                              <p:stCondLst>
                                                <p:cond delay="0"/>
                                              </p:stCondLst>
                                            </p:cTn>
                                            <p:tgtEl>
                                              <p:spTgt spid="24"/>
                                            </p:tgtEl>
                                            <p:attrNameLst>
                                              <p:attrName>style.visibility</p:attrName>
                                            </p:attrNameLst>
                                          </p:cBhvr>
                                          <p:to>
                                            <p:strVal val="visible"/>
                                          </p:to>
                                        </p:set>
                                        <p:anim calcmode="lin" valueType="num">
                                          <p:cBhvr>
                                            <p:cTn id="161" dur="300" fill="hold"/>
                                            <p:tgtEl>
                                              <p:spTgt spid="24"/>
                                            </p:tgtEl>
                                            <p:attrNameLst>
                                              <p:attrName>ppt_w</p:attrName>
                                            </p:attrNameLst>
                                          </p:cBhvr>
                                          <p:tavLst>
                                            <p:tav tm="0">
                                              <p:val>
                                                <p:fltVal val="0"/>
                                              </p:val>
                                            </p:tav>
                                            <p:tav tm="100000">
                                              <p:val>
                                                <p:strVal val="#ppt_w"/>
                                              </p:val>
                                            </p:tav>
                                          </p:tavLst>
                                        </p:anim>
                                        <p:anim calcmode="lin" valueType="num">
                                          <p:cBhvr>
                                            <p:cTn id="162" dur="300" fill="hold"/>
                                            <p:tgtEl>
                                              <p:spTgt spid="24"/>
                                            </p:tgtEl>
                                            <p:attrNameLst>
                                              <p:attrName>ppt_h</p:attrName>
                                            </p:attrNameLst>
                                          </p:cBhvr>
                                          <p:tavLst>
                                            <p:tav tm="0">
                                              <p:val>
                                                <p:fltVal val="0"/>
                                              </p:val>
                                            </p:tav>
                                            <p:tav tm="100000">
                                              <p:val>
                                                <p:strVal val="#ppt_h"/>
                                              </p:val>
                                            </p:tav>
                                          </p:tavLst>
                                        </p:anim>
                                        <p:animEffect transition="in" filter="fade">
                                          <p:cBhvr>
                                            <p:cTn id="163" dur="300"/>
                                            <p:tgtEl>
                                              <p:spTgt spid="24"/>
                                            </p:tgtEl>
                                          </p:cBhvr>
                                        </p:animEffect>
                                      </p:childTnLst>
                                    </p:cTn>
                                  </p:par>
                                  <p:par>
                                    <p:cTn id="164" presetID="6" presetClass="emph" presetSubtype="0" autoRev="1" fill="hold" grpId="1" nodeType="withEffect">
                                      <p:stCondLst>
                                        <p:cond delay="900"/>
                                      </p:stCondLst>
                                      <p:childTnLst>
                                        <p:animScale>
                                          <p:cBhvr>
                                            <p:cTn id="165" dur="150" fill="hold"/>
                                            <p:tgtEl>
                                              <p:spTgt spid="24"/>
                                            </p:tgtEl>
                                          </p:cBhvr>
                                          <p:by x="110000" y="110000"/>
                                        </p:animScale>
                                      </p:childTnLst>
                                    </p:cTn>
                                  </p:par>
                                  <p:par>
                                    <p:cTn id="166" presetID="53" presetClass="entr" presetSubtype="16" fill="hold" grpId="0" nodeType="withEffect">
                                      <p:stCondLst>
                                        <p:cond delay="10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300" fill="hold"/>
                                            <p:tgtEl>
                                              <p:spTgt spid="29"/>
                                            </p:tgtEl>
                                            <p:attrNameLst>
                                              <p:attrName>ppt_w</p:attrName>
                                            </p:attrNameLst>
                                          </p:cBhvr>
                                          <p:tavLst>
                                            <p:tav tm="0">
                                              <p:val>
                                                <p:fltVal val="0"/>
                                              </p:val>
                                            </p:tav>
                                            <p:tav tm="100000">
                                              <p:val>
                                                <p:strVal val="#ppt_w"/>
                                              </p:val>
                                            </p:tav>
                                          </p:tavLst>
                                        </p:anim>
                                        <p:anim calcmode="lin" valueType="num">
                                          <p:cBhvr>
                                            <p:cTn id="169" dur="300" fill="hold"/>
                                            <p:tgtEl>
                                              <p:spTgt spid="29"/>
                                            </p:tgtEl>
                                            <p:attrNameLst>
                                              <p:attrName>ppt_h</p:attrName>
                                            </p:attrNameLst>
                                          </p:cBhvr>
                                          <p:tavLst>
                                            <p:tav tm="0">
                                              <p:val>
                                                <p:fltVal val="0"/>
                                              </p:val>
                                            </p:tav>
                                            <p:tav tm="100000">
                                              <p:val>
                                                <p:strVal val="#ppt_h"/>
                                              </p:val>
                                            </p:tav>
                                          </p:tavLst>
                                        </p:anim>
                                        <p:animEffect transition="in" filter="fade">
                                          <p:cBhvr>
                                            <p:cTn id="170" dur="300"/>
                                            <p:tgtEl>
                                              <p:spTgt spid="29"/>
                                            </p:tgtEl>
                                          </p:cBhvr>
                                        </p:animEffect>
                                      </p:childTnLst>
                                    </p:cTn>
                                  </p:par>
                                  <p:par>
                                    <p:cTn id="171" presetID="6" presetClass="emph" presetSubtype="0" autoRev="1" fill="hold" grpId="1" nodeType="withEffect">
                                      <p:stCondLst>
                                        <p:cond delay="400"/>
                                      </p:stCondLst>
                                      <p:childTnLst>
                                        <p:animScale>
                                          <p:cBhvr>
                                            <p:cTn id="172" dur="150" fill="hold"/>
                                            <p:tgtEl>
                                              <p:spTgt spid="29"/>
                                            </p:tgtEl>
                                          </p:cBhvr>
                                          <p:by x="110000" y="110000"/>
                                        </p:animScale>
                                      </p:childTnLst>
                                    </p:cTn>
                                  </p:par>
                                  <p:par>
                                    <p:cTn id="173" presetID="53" presetClass="entr" presetSubtype="16" fill="hold" grpId="0" nodeType="withEffect">
                                      <p:stCondLst>
                                        <p:cond delay="0"/>
                                      </p:stCondLst>
                                      <p:childTnLst>
                                        <p:set>
                                          <p:cBhvr>
                                            <p:cTn id="174" dur="1" fill="hold">
                                              <p:stCondLst>
                                                <p:cond delay="0"/>
                                              </p:stCondLst>
                                            </p:cTn>
                                            <p:tgtEl>
                                              <p:spTgt spid="25"/>
                                            </p:tgtEl>
                                            <p:attrNameLst>
                                              <p:attrName>style.visibility</p:attrName>
                                            </p:attrNameLst>
                                          </p:cBhvr>
                                          <p:to>
                                            <p:strVal val="visible"/>
                                          </p:to>
                                        </p:set>
                                        <p:anim calcmode="lin" valueType="num">
                                          <p:cBhvr>
                                            <p:cTn id="175" dur="300" fill="hold"/>
                                            <p:tgtEl>
                                              <p:spTgt spid="25"/>
                                            </p:tgtEl>
                                            <p:attrNameLst>
                                              <p:attrName>ppt_w</p:attrName>
                                            </p:attrNameLst>
                                          </p:cBhvr>
                                          <p:tavLst>
                                            <p:tav tm="0">
                                              <p:val>
                                                <p:fltVal val="0"/>
                                              </p:val>
                                            </p:tav>
                                            <p:tav tm="100000">
                                              <p:val>
                                                <p:strVal val="#ppt_w"/>
                                              </p:val>
                                            </p:tav>
                                          </p:tavLst>
                                        </p:anim>
                                        <p:anim calcmode="lin" valueType="num">
                                          <p:cBhvr>
                                            <p:cTn id="176" dur="300" fill="hold"/>
                                            <p:tgtEl>
                                              <p:spTgt spid="25"/>
                                            </p:tgtEl>
                                            <p:attrNameLst>
                                              <p:attrName>ppt_h</p:attrName>
                                            </p:attrNameLst>
                                          </p:cBhvr>
                                          <p:tavLst>
                                            <p:tav tm="0">
                                              <p:val>
                                                <p:fltVal val="0"/>
                                              </p:val>
                                            </p:tav>
                                            <p:tav tm="100000">
                                              <p:val>
                                                <p:strVal val="#ppt_h"/>
                                              </p:val>
                                            </p:tav>
                                          </p:tavLst>
                                        </p:anim>
                                        <p:animEffect transition="in" filter="fade">
                                          <p:cBhvr>
                                            <p:cTn id="177" dur="300"/>
                                            <p:tgtEl>
                                              <p:spTgt spid="25"/>
                                            </p:tgtEl>
                                          </p:cBhvr>
                                        </p:animEffect>
                                      </p:childTnLst>
                                    </p:cTn>
                                  </p:par>
                                  <p:par>
                                    <p:cTn id="178" presetID="6" presetClass="emph" presetSubtype="0" autoRev="1" fill="hold" grpId="1" nodeType="withEffect">
                                      <p:stCondLst>
                                        <p:cond delay="300"/>
                                      </p:stCondLst>
                                      <p:childTnLst>
                                        <p:animScale>
                                          <p:cBhvr>
                                            <p:cTn id="179" dur="150" fill="hold"/>
                                            <p:tgtEl>
                                              <p:spTgt spid="25"/>
                                            </p:tgtEl>
                                          </p:cBhvr>
                                          <p:by x="110000" y="110000"/>
                                        </p:animScale>
                                      </p:childTnLst>
                                    </p:cTn>
                                  </p:par>
                                  <p:par>
                                    <p:cTn id="180" presetID="53" presetClass="entr" presetSubtype="16" fill="hold" grpId="0" nodeType="withEffect">
                                      <p:stCondLst>
                                        <p:cond delay="500"/>
                                      </p:stCondLst>
                                      <p:childTnLst>
                                        <p:set>
                                          <p:cBhvr>
                                            <p:cTn id="181" dur="1" fill="hold">
                                              <p:stCondLst>
                                                <p:cond delay="0"/>
                                              </p:stCondLst>
                                            </p:cTn>
                                            <p:tgtEl>
                                              <p:spTgt spid="27"/>
                                            </p:tgtEl>
                                            <p:attrNameLst>
                                              <p:attrName>style.visibility</p:attrName>
                                            </p:attrNameLst>
                                          </p:cBhvr>
                                          <p:to>
                                            <p:strVal val="visible"/>
                                          </p:to>
                                        </p:set>
                                        <p:anim calcmode="lin" valueType="num">
                                          <p:cBhvr>
                                            <p:cTn id="182" dur="300" fill="hold"/>
                                            <p:tgtEl>
                                              <p:spTgt spid="27"/>
                                            </p:tgtEl>
                                            <p:attrNameLst>
                                              <p:attrName>ppt_w</p:attrName>
                                            </p:attrNameLst>
                                          </p:cBhvr>
                                          <p:tavLst>
                                            <p:tav tm="0">
                                              <p:val>
                                                <p:fltVal val="0"/>
                                              </p:val>
                                            </p:tav>
                                            <p:tav tm="100000">
                                              <p:val>
                                                <p:strVal val="#ppt_w"/>
                                              </p:val>
                                            </p:tav>
                                          </p:tavLst>
                                        </p:anim>
                                        <p:anim calcmode="lin" valueType="num">
                                          <p:cBhvr>
                                            <p:cTn id="183" dur="300" fill="hold"/>
                                            <p:tgtEl>
                                              <p:spTgt spid="27"/>
                                            </p:tgtEl>
                                            <p:attrNameLst>
                                              <p:attrName>ppt_h</p:attrName>
                                            </p:attrNameLst>
                                          </p:cBhvr>
                                          <p:tavLst>
                                            <p:tav tm="0">
                                              <p:val>
                                                <p:fltVal val="0"/>
                                              </p:val>
                                            </p:tav>
                                            <p:tav tm="100000">
                                              <p:val>
                                                <p:strVal val="#ppt_h"/>
                                              </p:val>
                                            </p:tav>
                                          </p:tavLst>
                                        </p:anim>
                                        <p:animEffect transition="in" filter="fade">
                                          <p:cBhvr>
                                            <p:cTn id="184" dur="300"/>
                                            <p:tgtEl>
                                              <p:spTgt spid="27"/>
                                            </p:tgtEl>
                                          </p:cBhvr>
                                        </p:animEffect>
                                      </p:childTnLst>
                                    </p:cTn>
                                  </p:par>
                                  <p:par>
                                    <p:cTn id="185" presetID="6" presetClass="emph" presetSubtype="0" autoRev="1" fill="hold" grpId="1" nodeType="withEffect">
                                      <p:stCondLst>
                                        <p:cond delay="800"/>
                                      </p:stCondLst>
                                      <p:childTnLst>
                                        <p:animScale>
                                          <p:cBhvr>
                                            <p:cTn id="186" dur="150" fill="hold"/>
                                            <p:tgtEl>
                                              <p:spTgt spid="27"/>
                                            </p:tgtEl>
                                          </p:cBhvr>
                                          <p:by x="110000" y="110000"/>
                                        </p:animScale>
                                      </p:childTnLst>
                                    </p:cTn>
                                  </p:par>
                                  <p:par>
                                    <p:cTn id="187" presetID="53" presetClass="entr" presetSubtype="16" fill="hold" grpId="0" nodeType="withEffect">
                                      <p:stCondLst>
                                        <p:cond delay="30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600"/>
                                      </p:stCondLst>
                                      <p:childTnLst>
                                        <p:animScale>
                                          <p:cBhvr>
                                            <p:cTn id="193" dur="150" fill="hold"/>
                                            <p:tgtEl>
                                              <p:spTgt spid="28"/>
                                            </p:tgtEl>
                                          </p:cBhvr>
                                          <p:by x="110000" y="110000"/>
                                        </p:animScale>
                                      </p:childTnLst>
                                    </p:cTn>
                                  </p:par>
                                  <p:par>
                                    <p:cTn id="194" presetID="53" presetClass="entr" presetSubtype="16" fill="hold" grpId="0" nodeType="withEffect">
                                      <p:stCondLst>
                                        <p:cond delay="0"/>
                                      </p:stCondLst>
                                      <p:childTnLst>
                                        <p:set>
                                          <p:cBhvr>
                                            <p:cTn id="195" dur="1" fill="hold">
                                              <p:stCondLst>
                                                <p:cond delay="0"/>
                                              </p:stCondLst>
                                            </p:cTn>
                                            <p:tgtEl>
                                              <p:spTgt spid="26"/>
                                            </p:tgtEl>
                                            <p:attrNameLst>
                                              <p:attrName>style.visibility</p:attrName>
                                            </p:attrNameLst>
                                          </p:cBhvr>
                                          <p:to>
                                            <p:strVal val="visible"/>
                                          </p:to>
                                        </p:set>
                                        <p:anim calcmode="lin" valueType="num">
                                          <p:cBhvr>
                                            <p:cTn id="196" dur="300" fill="hold"/>
                                            <p:tgtEl>
                                              <p:spTgt spid="26"/>
                                            </p:tgtEl>
                                            <p:attrNameLst>
                                              <p:attrName>ppt_w</p:attrName>
                                            </p:attrNameLst>
                                          </p:cBhvr>
                                          <p:tavLst>
                                            <p:tav tm="0">
                                              <p:val>
                                                <p:fltVal val="0"/>
                                              </p:val>
                                            </p:tav>
                                            <p:tav tm="100000">
                                              <p:val>
                                                <p:strVal val="#ppt_w"/>
                                              </p:val>
                                            </p:tav>
                                          </p:tavLst>
                                        </p:anim>
                                        <p:anim calcmode="lin" valueType="num">
                                          <p:cBhvr>
                                            <p:cTn id="197" dur="300" fill="hold"/>
                                            <p:tgtEl>
                                              <p:spTgt spid="26"/>
                                            </p:tgtEl>
                                            <p:attrNameLst>
                                              <p:attrName>ppt_h</p:attrName>
                                            </p:attrNameLst>
                                          </p:cBhvr>
                                          <p:tavLst>
                                            <p:tav tm="0">
                                              <p:val>
                                                <p:fltVal val="0"/>
                                              </p:val>
                                            </p:tav>
                                            <p:tav tm="100000">
                                              <p:val>
                                                <p:strVal val="#ppt_h"/>
                                              </p:val>
                                            </p:tav>
                                          </p:tavLst>
                                        </p:anim>
                                        <p:animEffect transition="in" filter="fade">
                                          <p:cBhvr>
                                            <p:cTn id="198" dur="300"/>
                                            <p:tgtEl>
                                              <p:spTgt spid="26"/>
                                            </p:tgtEl>
                                          </p:cBhvr>
                                        </p:animEffect>
                                      </p:childTnLst>
                                    </p:cTn>
                                  </p:par>
                                  <p:par>
                                    <p:cTn id="199" presetID="6" presetClass="emph" presetSubtype="0" autoRev="1" fill="hold" grpId="1" nodeType="withEffect">
                                      <p:stCondLst>
                                        <p:cond delay="300"/>
                                      </p:stCondLst>
                                      <p:childTnLst>
                                        <p:animScale>
                                          <p:cBhvr>
                                            <p:cTn id="200" dur="150" fill="hold"/>
                                            <p:tgtEl>
                                              <p:spTgt spid="26"/>
                                            </p:tgtEl>
                                          </p:cBhvr>
                                          <p:by x="110000" y="110000"/>
                                        </p:animScale>
                                      </p:childTnLst>
                                    </p:cTn>
                                  </p:par>
                                  <p:par>
                                    <p:cTn id="201" presetID="53" presetClass="entr" presetSubtype="16" fill="hold" grpId="0" nodeType="withEffect">
                                      <p:stCondLst>
                                        <p:cond delay="600"/>
                                      </p:stCondLst>
                                      <p:childTnLst>
                                        <p:set>
                                          <p:cBhvr>
                                            <p:cTn id="202" dur="1" fill="hold">
                                              <p:stCondLst>
                                                <p:cond delay="0"/>
                                              </p:stCondLst>
                                            </p:cTn>
                                            <p:tgtEl>
                                              <p:spTgt spid="35"/>
                                            </p:tgtEl>
                                            <p:attrNameLst>
                                              <p:attrName>style.visibility</p:attrName>
                                            </p:attrNameLst>
                                          </p:cBhvr>
                                          <p:to>
                                            <p:strVal val="visible"/>
                                          </p:to>
                                        </p:set>
                                        <p:anim calcmode="lin" valueType="num">
                                          <p:cBhvr>
                                            <p:cTn id="203" dur="300" fill="hold"/>
                                            <p:tgtEl>
                                              <p:spTgt spid="35"/>
                                            </p:tgtEl>
                                            <p:attrNameLst>
                                              <p:attrName>ppt_w</p:attrName>
                                            </p:attrNameLst>
                                          </p:cBhvr>
                                          <p:tavLst>
                                            <p:tav tm="0">
                                              <p:val>
                                                <p:fltVal val="0"/>
                                              </p:val>
                                            </p:tav>
                                            <p:tav tm="100000">
                                              <p:val>
                                                <p:strVal val="#ppt_w"/>
                                              </p:val>
                                            </p:tav>
                                          </p:tavLst>
                                        </p:anim>
                                        <p:anim calcmode="lin" valueType="num">
                                          <p:cBhvr>
                                            <p:cTn id="204" dur="300" fill="hold"/>
                                            <p:tgtEl>
                                              <p:spTgt spid="35"/>
                                            </p:tgtEl>
                                            <p:attrNameLst>
                                              <p:attrName>ppt_h</p:attrName>
                                            </p:attrNameLst>
                                          </p:cBhvr>
                                          <p:tavLst>
                                            <p:tav tm="0">
                                              <p:val>
                                                <p:fltVal val="0"/>
                                              </p:val>
                                            </p:tav>
                                            <p:tav tm="100000">
                                              <p:val>
                                                <p:strVal val="#ppt_h"/>
                                              </p:val>
                                            </p:tav>
                                          </p:tavLst>
                                        </p:anim>
                                        <p:animEffect transition="in" filter="fade">
                                          <p:cBhvr>
                                            <p:cTn id="205" dur="300"/>
                                            <p:tgtEl>
                                              <p:spTgt spid="35"/>
                                            </p:tgtEl>
                                          </p:cBhvr>
                                        </p:animEffect>
                                      </p:childTnLst>
                                    </p:cTn>
                                  </p:par>
                                  <p:par>
                                    <p:cTn id="206" presetID="6" presetClass="emph" presetSubtype="0" autoRev="1" fill="hold" grpId="1" nodeType="withEffect">
                                      <p:stCondLst>
                                        <p:cond delay="900"/>
                                      </p:stCondLst>
                                      <p:childTnLst>
                                        <p:animScale>
                                          <p:cBhvr>
                                            <p:cTn id="207" dur="150" fill="hold"/>
                                            <p:tgtEl>
                                              <p:spTgt spid="35"/>
                                            </p:tgtEl>
                                          </p:cBhvr>
                                          <p:by x="110000" y="110000"/>
                                        </p:animScale>
                                      </p:childTnLst>
                                    </p:cTn>
                                  </p:par>
                                  <p:par>
                                    <p:cTn id="208" presetID="53" presetClass="entr" presetSubtype="16" fill="hold" grpId="0" nodeType="withEffect">
                                      <p:stCondLst>
                                        <p:cond delay="1200"/>
                                      </p:stCondLst>
                                      <p:childTnLst>
                                        <p:set>
                                          <p:cBhvr>
                                            <p:cTn id="209" dur="1" fill="hold">
                                              <p:stCondLst>
                                                <p:cond delay="0"/>
                                              </p:stCondLst>
                                            </p:cTn>
                                            <p:tgtEl>
                                              <p:spTgt spid="36"/>
                                            </p:tgtEl>
                                            <p:attrNameLst>
                                              <p:attrName>style.visibility</p:attrName>
                                            </p:attrNameLst>
                                          </p:cBhvr>
                                          <p:to>
                                            <p:strVal val="visible"/>
                                          </p:to>
                                        </p:set>
                                        <p:anim calcmode="lin" valueType="num">
                                          <p:cBhvr>
                                            <p:cTn id="210" dur="300" fill="hold"/>
                                            <p:tgtEl>
                                              <p:spTgt spid="36"/>
                                            </p:tgtEl>
                                            <p:attrNameLst>
                                              <p:attrName>ppt_w</p:attrName>
                                            </p:attrNameLst>
                                          </p:cBhvr>
                                          <p:tavLst>
                                            <p:tav tm="0">
                                              <p:val>
                                                <p:fltVal val="0"/>
                                              </p:val>
                                            </p:tav>
                                            <p:tav tm="100000">
                                              <p:val>
                                                <p:strVal val="#ppt_w"/>
                                              </p:val>
                                            </p:tav>
                                          </p:tavLst>
                                        </p:anim>
                                        <p:anim calcmode="lin" valueType="num">
                                          <p:cBhvr>
                                            <p:cTn id="211" dur="300" fill="hold"/>
                                            <p:tgtEl>
                                              <p:spTgt spid="36"/>
                                            </p:tgtEl>
                                            <p:attrNameLst>
                                              <p:attrName>ppt_h</p:attrName>
                                            </p:attrNameLst>
                                          </p:cBhvr>
                                          <p:tavLst>
                                            <p:tav tm="0">
                                              <p:val>
                                                <p:fltVal val="0"/>
                                              </p:val>
                                            </p:tav>
                                            <p:tav tm="100000">
                                              <p:val>
                                                <p:strVal val="#ppt_h"/>
                                              </p:val>
                                            </p:tav>
                                          </p:tavLst>
                                        </p:anim>
                                        <p:animEffect transition="in" filter="fade">
                                          <p:cBhvr>
                                            <p:cTn id="212" dur="300"/>
                                            <p:tgtEl>
                                              <p:spTgt spid="36"/>
                                            </p:tgtEl>
                                          </p:cBhvr>
                                        </p:animEffect>
                                      </p:childTnLst>
                                    </p:cTn>
                                  </p:par>
                                  <p:par>
                                    <p:cTn id="213" presetID="6" presetClass="emph" presetSubtype="0" autoRev="1" fill="hold" grpId="1" nodeType="withEffect">
                                      <p:stCondLst>
                                        <p:cond delay="1500"/>
                                      </p:stCondLst>
                                      <p:childTnLst>
                                        <p:animScale>
                                          <p:cBhvr>
                                            <p:cTn id="214" dur="150" fill="hold"/>
                                            <p:tgtEl>
                                              <p:spTgt spid="36"/>
                                            </p:tgtEl>
                                          </p:cBhvr>
                                          <p:by x="110000" y="110000"/>
                                        </p:animScale>
                                      </p:childTnLst>
                                    </p:cTn>
                                  </p:par>
                                  <p:par>
                                    <p:cTn id="215" presetID="53" presetClass="entr" presetSubtype="16" fill="hold" grpId="0" nodeType="withEffect">
                                      <p:stCondLst>
                                        <p:cond delay="1800"/>
                                      </p:stCondLst>
                                      <p:childTnLst>
                                        <p:set>
                                          <p:cBhvr>
                                            <p:cTn id="216" dur="1" fill="hold">
                                              <p:stCondLst>
                                                <p:cond delay="0"/>
                                              </p:stCondLst>
                                            </p:cTn>
                                            <p:tgtEl>
                                              <p:spTgt spid="40"/>
                                            </p:tgtEl>
                                            <p:attrNameLst>
                                              <p:attrName>style.visibility</p:attrName>
                                            </p:attrNameLst>
                                          </p:cBhvr>
                                          <p:to>
                                            <p:strVal val="visible"/>
                                          </p:to>
                                        </p:set>
                                        <p:anim calcmode="lin" valueType="num">
                                          <p:cBhvr>
                                            <p:cTn id="217" dur="300" fill="hold"/>
                                            <p:tgtEl>
                                              <p:spTgt spid="40"/>
                                            </p:tgtEl>
                                            <p:attrNameLst>
                                              <p:attrName>ppt_w</p:attrName>
                                            </p:attrNameLst>
                                          </p:cBhvr>
                                          <p:tavLst>
                                            <p:tav tm="0">
                                              <p:val>
                                                <p:fltVal val="0"/>
                                              </p:val>
                                            </p:tav>
                                            <p:tav tm="100000">
                                              <p:val>
                                                <p:strVal val="#ppt_w"/>
                                              </p:val>
                                            </p:tav>
                                          </p:tavLst>
                                        </p:anim>
                                        <p:anim calcmode="lin" valueType="num">
                                          <p:cBhvr>
                                            <p:cTn id="218" dur="300" fill="hold"/>
                                            <p:tgtEl>
                                              <p:spTgt spid="40"/>
                                            </p:tgtEl>
                                            <p:attrNameLst>
                                              <p:attrName>ppt_h</p:attrName>
                                            </p:attrNameLst>
                                          </p:cBhvr>
                                          <p:tavLst>
                                            <p:tav tm="0">
                                              <p:val>
                                                <p:fltVal val="0"/>
                                              </p:val>
                                            </p:tav>
                                            <p:tav tm="100000">
                                              <p:val>
                                                <p:strVal val="#ppt_h"/>
                                              </p:val>
                                            </p:tav>
                                          </p:tavLst>
                                        </p:anim>
                                        <p:animEffect transition="in" filter="fade">
                                          <p:cBhvr>
                                            <p:cTn id="219" dur="300"/>
                                            <p:tgtEl>
                                              <p:spTgt spid="40"/>
                                            </p:tgtEl>
                                          </p:cBhvr>
                                        </p:animEffect>
                                      </p:childTnLst>
                                    </p:cTn>
                                  </p:par>
                                  <p:par>
                                    <p:cTn id="220" presetID="6" presetClass="emph" presetSubtype="0" autoRev="1" fill="hold" grpId="1" nodeType="withEffect">
                                      <p:stCondLst>
                                        <p:cond delay="2100"/>
                                      </p:stCondLst>
                                      <p:childTnLst>
                                        <p:animScale>
                                          <p:cBhvr>
                                            <p:cTn id="221" dur="150" fill="hold"/>
                                            <p:tgtEl>
                                              <p:spTgt spid="40"/>
                                            </p:tgtEl>
                                          </p:cBhvr>
                                          <p:by x="110000" y="110000"/>
                                        </p:animScale>
                                      </p:childTnLst>
                                    </p:cTn>
                                  </p:par>
                                  <p:par>
                                    <p:cTn id="222" presetID="2" presetClass="entr" presetSubtype="2" fill="hold" grpId="0" nodeType="withEffect">
                                      <p:stCondLst>
                                        <p:cond delay="1500"/>
                                      </p:stCondLst>
                                      <p:childTnLst>
                                        <p:set>
                                          <p:cBhvr>
                                            <p:cTn id="223" dur="1" fill="hold">
                                              <p:stCondLst>
                                                <p:cond delay="0"/>
                                              </p:stCondLst>
                                            </p:cTn>
                                            <p:tgtEl>
                                              <p:spTgt spid="41"/>
                                            </p:tgtEl>
                                            <p:attrNameLst>
                                              <p:attrName>style.visibility</p:attrName>
                                            </p:attrNameLst>
                                          </p:cBhvr>
                                          <p:to>
                                            <p:strVal val="visible"/>
                                          </p:to>
                                        </p:set>
                                        <p:anim calcmode="lin" valueType="num">
                                          <p:cBhvr additive="base">
                                            <p:cTn id="224" dur="500" fill="hold"/>
                                            <p:tgtEl>
                                              <p:spTgt spid="41"/>
                                            </p:tgtEl>
                                            <p:attrNameLst>
                                              <p:attrName>ppt_x</p:attrName>
                                            </p:attrNameLst>
                                          </p:cBhvr>
                                          <p:tavLst>
                                            <p:tav tm="0">
                                              <p:val>
                                                <p:strVal val="1+#ppt_w/2"/>
                                              </p:val>
                                            </p:tav>
                                            <p:tav tm="100000">
                                              <p:val>
                                                <p:strVal val="#ppt_x"/>
                                              </p:val>
                                            </p:tav>
                                          </p:tavLst>
                                        </p:anim>
                                        <p:anim calcmode="lin" valueType="num">
                                          <p:cBhvr additive="base">
                                            <p:cTn id="225" dur="500" fill="hold"/>
                                            <p:tgtEl>
                                              <p:spTgt spid="41"/>
                                            </p:tgtEl>
                                            <p:attrNameLst>
                                              <p:attrName>ppt_y</p:attrName>
                                            </p:attrNameLst>
                                          </p:cBhvr>
                                          <p:tavLst>
                                            <p:tav tm="0">
                                              <p:val>
                                                <p:strVal val="#ppt_y"/>
                                              </p:val>
                                            </p:tav>
                                            <p:tav tm="100000">
                                              <p:val>
                                                <p:strVal val="#ppt_y"/>
                                              </p:val>
                                            </p:tav>
                                          </p:tavLst>
                                        </p:anim>
                                      </p:childTnLst>
                                    </p:cTn>
                                  </p:par>
                                  <p:par>
                                    <p:cTn id="226" presetID="53" presetClass="entr" presetSubtype="16" fill="hold" grpId="0" nodeType="withEffect">
                                      <p:stCondLst>
                                        <p:cond delay="1300"/>
                                      </p:stCondLst>
                                      <p:childTnLst>
                                        <p:set>
                                          <p:cBhvr>
                                            <p:cTn id="227" dur="1" fill="hold">
                                              <p:stCondLst>
                                                <p:cond delay="0"/>
                                              </p:stCondLst>
                                            </p:cTn>
                                            <p:tgtEl>
                                              <p:spTgt spid="42"/>
                                            </p:tgtEl>
                                            <p:attrNameLst>
                                              <p:attrName>style.visibility</p:attrName>
                                            </p:attrNameLst>
                                          </p:cBhvr>
                                          <p:to>
                                            <p:strVal val="visible"/>
                                          </p:to>
                                        </p:set>
                                        <p:anim calcmode="lin" valueType="num">
                                          <p:cBhvr>
                                            <p:cTn id="228" dur="300" fill="hold"/>
                                            <p:tgtEl>
                                              <p:spTgt spid="42"/>
                                            </p:tgtEl>
                                            <p:attrNameLst>
                                              <p:attrName>ppt_w</p:attrName>
                                            </p:attrNameLst>
                                          </p:cBhvr>
                                          <p:tavLst>
                                            <p:tav tm="0">
                                              <p:val>
                                                <p:fltVal val="0"/>
                                              </p:val>
                                            </p:tav>
                                            <p:tav tm="100000">
                                              <p:val>
                                                <p:strVal val="#ppt_w"/>
                                              </p:val>
                                            </p:tav>
                                          </p:tavLst>
                                        </p:anim>
                                        <p:anim calcmode="lin" valueType="num">
                                          <p:cBhvr>
                                            <p:cTn id="229" dur="300" fill="hold"/>
                                            <p:tgtEl>
                                              <p:spTgt spid="42"/>
                                            </p:tgtEl>
                                            <p:attrNameLst>
                                              <p:attrName>ppt_h</p:attrName>
                                            </p:attrNameLst>
                                          </p:cBhvr>
                                          <p:tavLst>
                                            <p:tav tm="0">
                                              <p:val>
                                                <p:fltVal val="0"/>
                                              </p:val>
                                            </p:tav>
                                            <p:tav tm="100000">
                                              <p:val>
                                                <p:strVal val="#ppt_h"/>
                                              </p:val>
                                            </p:tav>
                                          </p:tavLst>
                                        </p:anim>
                                        <p:animEffect transition="in" filter="fade">
                                          <p:cBhvr>
                                            <p:cTn id="230" dur="300"/>
                                            <p:tgtEl>
                                              <p:spTgt spid="42"/>
                                            </p:tgtEl>
                                          </p:cBhvr>
                                        </p:animEffect>
                                      </p:childTnLst>
                                    </p:cTn>
                                  </p:par>
                                  <p:par>
                                    <p:cTn id="231" presetID="6" presetClass="emph" presetSubtype="0" autoRev="1" fill="hold" grpId="1" nodeType="withEffect">
                                      <p:stCondLst>
                                        <p:cond delay="1700"/>
                                      </p:stCondLst>
                                      <p:childTnLst>
                                        <p:animScale>
                                          <p:cBhvr>
                                            <p:cTn id="232" dur="150" fill="hold"/>
                                            <p:tgtEl>
                                              <p:spTgt spid="42"/>
                                            </p:tgtEl>
                                          </p:cBhvr>
                                          <p:by x="110000" y="110000"/>
                                        </p:animScale>
                                      </p:childTnLst>
                                    </p:cTn>
                                  </p:par>
                                  <p:par>
                                    <p:cTn id="233" presetID="53" presetClass="entr" presetSubtype="16" fill="hold" grpId="0" nodeType="withEffect">
                                      <p:stCondLst>
                                        <p:cond delay="2000"/>
                                      </p:stCondLst>
                                      <p:childTnLst>
                                        <p:set>
                                          <p:cBhvr>
                                            <p:cTn id="234" dur="1" fill="hold">
                                              <p:stCondLst>
                                                <p:cond delay="0"/>
                                              </p:stCondLst>
                                            </p:cTn>
                                            <p:tgtEl>
                                              <p:spTgt spid="43"/>
                                            </p:tgtEl>
                                            <p:attrNameLst>
                                              <p:attrName>style.visibility</p:attrName>
                                            </p:attrNameLst>
                                          </p:cBhvr>
                                          <p:to>
                                            <p:strVal val="visible"/>
                                          </p:to>
                                        </p:set>
                                        <p:anim calcmode="lin" valueType="num">
                                          <p:cBhvr>
                                            <p:cTn id="235" dur="300" fill="hold"/>
                                            <p:tgtEl>
                                              <p:spTgt spid="43"/>
                                            </p:tgtEl>
                                            <p:attrNameLst>
                                              <p:attrName>ppt_w</p:attrName>
                                            </p:attrNameLst>
                                          </p:cBhvr>
                                          <p:tavLst>
                                            <p:tav tm="0">
                                              <p:val>
                                                <p:fltVal val="0"/>
                                              </p:val>
                                            </p:tav>
                                            <p:tav tm="100000">
                                              <p:val>
                                                <p:strVal val="#ppt_w"/>
                                              </p:val>
                                            </p:tav>
                                          </p:tavLst>
                                        </p:anim>
                                        <p:anim calcmode="lin" valueType="num">
                                          <p:cBhvr>
                                            <p:cTn id="236" dur="300" fill="hold"/>
                                            <p:tgtEl>
                                              <p:spTgt spid="43"/>
                                            </p:tgtEl>
                                            <p:attrNameLst>
                                              <p:attrName>ppt_h</p:attrName>
                                            </p:attrNameLst>
                                          </p:cBhvr>
                                          <p:tavLst>
                                            <p:tav tm="0">
                                              <p:val>
                                                <p:fltVal val="0"/>
                                              </p:val>
                                            </p:tav>
                                            <p:tav tm="100000">
                                              <p:val>
                                                <p:strVal val="#ppt_h"/>
                                              </p:val>
                                            </p:tav>
                                          </p:tavLst>
                                        </p:anim>
                                        <p:animEffect transition="in" filter="fade">
                                          <p:cBhvr>
                                            <p:cTn id="237" dur="300"/>
                                            <p:tgtEl>
                                              <p:spTgt spid="43"/>
                                            </p:tgtEl>
                                          </p:cBhvr>
                                        </p:animEffect>
                                      </p:childTnLst>
                                    </p:cTn>
                                  </p:par>
                                  <p:par>
                                    <p:cTn id="238" presetID="6" presetClass="emph" presetSubtype="0" autoRev="1" fill="hold" grpId="1" nodeType="withEffect">
                                      <p:stCondLst>
                                        <p:cond delay="2300"/>
                                      </p:stCondLst>
                                      <p:childTnLst>
                                        <p:animScale>
                                          <p:cBhvr>
                                            <p:cTn id="239" dur="150" fill="hold"/>
                                            <p:tgtEl>
                                              <p:spTgt spid="43"/>
                                            </p:tgtEl>
                                          </p:cBhvr>
                                          <p:by x="110000" y="110000"/>
                                        </p:animScale>
                                      </p:childTnLst>
                                    </p:cTn>
                                  </p:par>
                                  <p:par>
                                    <p:cTn id="240" presetID="2" presetClass="entr" presetSubtype="2" fill="hold" grpId="0" nodeType="withEffect">
                                      <p:stCondLst>
                                        <p:cond delay="1700"/>
                                      </p:stCondLst>
                                      <p:childTnLst>
                                        <p:set>
                                          <p:cBhvr>
                                            <p:cTn id="241" dur="1" fill="hold">
                                              <p:stCondLst>
                                                <p:cond delay="0"/>
                                              </p:stCondLst>
                                            </p:cTn>
                                            <p:tgtEl>
                                              <p:spTgt spid="44"/>
                                            </p:tgtEl>
                                            <p:attrNameLst>
                                              <p:attrName>style.visibility</p:attrName>
                                            </p:attrNameLst>
                                          </p:cBhvr>
                                          <p:to>
                                            <p:strVal val="visible"/>
                                          </p:to>
                                        </p:set>
                                        <p:anim calcmode="lin" valueType="num">
                                          <p:cBhvr additive="base">
                                            <p:cTn id="242" dur="500" fill="hold"/>
                                            <p:tgtEl>
                                              <p:spTgt spid="44"/>
                                            </p:tgtEl>
                                            <p:attrNameLst>
                                              <p:attrName>ppt_x</p:attrName>
                                            </p:attrNameLst>
                                          </p:cBhvr>
                                          <p:tavLst>
                                            <p:tav tm="0">
                                              <p:val>
                                                <p:strVal val="1+#ppt_w/2"/>
                                              </p:val>
                                            </p:tav>
                                            <p:tav tm="100000">
                                              <p:val>
                                                <p:strVal val="#ppt_x"/>
                                              </p:val>
                                            </p:tav>
                                          </p:tavLst>
                                        </p:anim>
                                        <p:anim calcmode="lin" valueType="num">
                                          <p:cBhvr additive="base">
                                            <p:cTn id="243" dur="500" fill="hold"/>
                                            <p:tgtEl>
                                              <p:spTgt spid="44"/>
                                            </p:tgtEl>
                                            <p:attrNameLst>
                                              <p:attrName>ppt_y</p:attrName>
                                            </p:attrNameLst>
                                          </p:cBhvr>
                                          <p:tavLst>
                                            <p:tav tm="0">
                                              <p:val>
                                                <p:strVal val="#ppt_y"/>
                                              </p:val>
                                            </p:tav>
                                            <p:tav tm="100000">
                                              <p:val>
                                                <p:strVal val="#ppt_y"/>
                                              </p:val>
                                            </p:tav>
                                          </p:tavLst>
                                        </p:anim>
                                      </p:childTnLst>
                                    </p:cTn>
                                  </p:par>
                                  <p:par>
                                    <p:cTn id="244" presetID="53" presetClass="entr" presetSubtype="16" fill="hold" grpId="0" nodeType="withEffect">
                                      <p:stCondLst>
                                        <p:cond delay="14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300" fill="hold"/>
                                            <p:tgtEl>
                                              <p:spTgt spid="69"/>
                                            </p:tgtEl>
                                            <p:attrNameLst>
                                              <p:attrName>ppt_w</p:attrName>
                                            </p:attrNameLst>
                                          </p:cBhvr>
                                          <p:tavLst>
                                            <p:tav tm="0">
                                              <p:val>
                                                <p:fltVal val="0"/>
                                              </p:val>
                                            </p:tav>
                                            <p:tav tm="100000">
                                              <p:val>
                                                <p:strVal val="#ppt_w"/>
                                              </p:val>
                                            </p:tav>
                                          </p:tavLst>
                                        </p:anim>
                                        <p:anim calcmode="lin" valueType="num">
                                          <p:cBhvr>
                                            <p:cTn id="247" dur="300" fill="hold"/>
                                            <p:tgtEl>
                                              <p:spTgt spid="69"/>
                                            </p:tgtEl>
                                            <p:attrNameLst>
                                              <p:attrName>ppt_h</p:attrName>
                                            </p:attrNameLst>
                                          </p:cBhvr>
                                          <p:tavLst>
                                            <p:tav tm="0">
                                              <p:val>
                                                <p:fltVal val="0"/>
                                              </p:val>
                                            </p:tav>
                                            <p:tav tm="100000">
                                              <p:val>
                                                <p:strVal val="#ppt_h"/>
                                              </p:val>
                                            </p:tav>
                                          </p:tavLst>
                                        </p:anim>
                                        <p:animEffect transition="in" filter="fade">
                                          <p:cBhvr>
                                            <p:cTn id="248" dur="300"/>
                                            <p:tgtEl>
                                              <p:spTgt spid="69"/>
                                            </p:tgtEl>
                                          </p:cBhvr>
                                        </p:animEffect>
                                      </p:childTnLst>
                                    </p:cTn>
                                  </p:par>
                                  <p:par>
                                    <p:cTn id="249" presetID="6" presetClass="emph" presetSubtype="0" autoRev="1" fill="hold" grpId="1" nodeType="withEffect">
                                      <p:stCondLst>
                                        <p:cond delay="1700"/>
                                      </p:stCondLst>
                                      <p:childTnLst>
                                        <p:animScale>
                                          <p:cBhvr>
                                            <p:cTn id="250" dur="150" fill="hold"/>
                                            <p:tgtEl>
                                              <p:spTgt spid="69"/>
                                            </p:tgtEl>
                                          </p:cBhvr>
                                          <p:by x="110000" y="110000"/>
                                        </p:animScale>
                                      </p:childTnLst>
                                    </p:cTn>
                                  </p:par>
                                  <p:par>
                                    <p:cTn id="251" presetID="53" presetClass="entr" presetSubtype="16" fill="hold" grpId="0" nodeType="withEffect">
                                      <p:stCondLst>
                                        <p:cond delay="2000"/>
                                      </p:stCondLst>
                                      <p:childTnLst>
                                        <p:set>
                                          <p:cBhvr>
                                            <p:cTn id="252" dur="1" fill="hold">
                                              <p:stCondLst>
                                                <p:cond delay="0"/>
                                              </p:stCondLst>
                                            </p:cTn>
                                            <p:tgtEl>
                                              <p:spTgt spid="70"/>
                                            </p:tgtEl>
                                            <p:attrNameLst>
                                              <p:attrName>style.visibility</p:attrName>
                                            </p:attrNameLst>
                                          </p:cBhvr>
                                          <p:to>
                                            <p:strVal val="visible"/>
                                          </p:to>
                                        </p:set>
                                        <p:anim calcmode="lin" valueType="num">
                                          <p:cBhvr>
                                            <p:cTn id="253" dur="300" fill="hold"/>
                                            <p:tgtEl>
                                              <p:spTgt spid="70"/>
                                            </p:tgtEl>
                                            <p:attrNameLst>
                                              <p:attrName>ppt_w</p:attrName>
                                            </p:attrNameLst>
                                          </p:cBhvr>
                                          <p:tavLst>
                                            <p:tav tm="0">
                                              <p:val>
                                                <p:fltVal val="0"/>
                                              </p:val>
                                            </p:tav>
                                            <p:tav tm="100000">
                                              <p:val>
                                                <p:strVal val="#ppt_w"/>
                                              </p:val>
                                            </p:tav>
                                          </p:tavLst>
                                        </p:anim>
                                        <p:anim calcmode="lin" valueType="num">
                                          <p:cBhvr>
                                            <p:cTn id="254" dur="300" fill="hold"/>
                                            <p:tgtEl>
                                              <p:spTgt spid="70"/>
                                            </p:tgtEl>
                                            <p:attrNameLst>
                                              <p:attrName>ppt_h</p:attrName>
                                            </p:attrNameLst>
                                          </p:cBhvr>
                                          <p:tavLst>
                                            <p:tav tm="0">
                                              <p:val>
                                                <p:fltVal val="0"/>
                                              </p:val>
                                            </p:tav>
                                            <p:tav tm="100000">
                                              <p:val>
                                                <p:strVal val="#ppt_h"/>
                                              </p:val>
                                            </p:tav>
                                          </p:tavLst>
                                        </p:anim>
                                        <p:animEffect transition="in" filter="fade">
                                          <p:cBhvr>
                                            <p:cTn id="255" dur="300"/>
                                            <p:tgtEl>
                                              <p:spTgt spid="70"/>
                                            </p:tgtEl>
                                          </p:cBhvr>
                                        </p:animEffect>
                                      </p:childTnLst>
                                    </p:cTn>
                                  </p:par>
                                  <p:par>
                                    <p:cTn id="256" presetID="6" presetClass="emph" presetSubtype="0" autoRev="1" fill="hold" grpId="1" nodeType="withEffect">
                                      <p:stCondLst>
                                        <p:cond delay="2200"/>
                                      </p:stCondLst>
                                      <p:childTnLst>
                                        <p:animScale>
                                          <p:cBhvr>
                                            <p:cTn id="257" dur="150" fill="hold"/>
                                            <p:tgtEl>
                                              <p:spTgt spid="70"/>
                                            </p:tgtEl>
                                          </p:cBhvr>
                                          <p:by x="110000" y="110000"/>
                                        </p:animScale>
                                      </p:childTnLst>
                                    </p:cTn>
                                  </p:par>
                                  <p:par>
                                    <p:cTn id="258" presetID="2" presetClass="entr" presetSubtype="2" fill="hold" grpId="0" nodeType="withEffect">
                                      <p:stCondLst>
                                        <p:cond delay="1900"/>
                                      </p:stCondLst>
                                      <p:childTnLst>
                                        <p:set>
                                          <p:cBhvr>
                                            <p:cTn id="259" dur="1" fill="hold">
                                              <p:stCondLst>
                                                <p:cond delay="0"/>
                                              </p:stCondLst>
                                            </p:cTn>
                                            <p:tgtEl>
                                              <p:spTgt spid="71"/>
                                            </p:tgtEl>
                                            <p:attrNameLst>
                                              <p:attrName>style.visibility</p:attrName>
                                            </p:attrNameLst>
                                          </p:cBhvr>
                                          <p:to>
                                            <p:strVal val="visible"/>
                                          </p:to>
                                        </p:set>
                                        <p:anim calcmode="lin" valueType="num">
                                          <p:cBhvr additive="base">
                                            <p:cTn id="260" dur="500" fill="hold"/>
                                            <p:tgtEl>
                                              <p:spTgt spid="71"/>
                                            </p:tgtEl>
                                            <p:attrNameLst>
                                              <p:attrName>ppt_x</p:attrName>
                                            </p:attrNameLst>
                                          </p:cBhvr>
                                          <p:tavLst>
                                            <p:tav tm="0">
                                              <p:val>
                                                <p:strVal val="1+#ppt_w/2"/>
                                              </p:val>
                                            </p:tav>
                                            <p:tav tm="100000">
                                              <p:val>
                                                <p:strVal val="#ppt_x"/>
                                              </p:val>
                                            </p:tav>
                                          </p:tavLst>
                                        </p:anim>
                                        <p:anim calcmode="lin" valueType="num">
                                          <p:cBhvr additive="base">
                                            <p:cTn id="261" dur="500" fill="hold"/>
                                            <p:tgtEl>
                                              <p:spTgt spid="71"/>
                                            </p:tgtEl>
                                            <p:attrNameLst>
                                              <p:attrName>ppt_y</p:attrName>
                                            </p:attrNameLst>
                                          </p:cBhvr>
                                          <p:tavLst>
                                            <p:tav tm="0">
                                              <p:val>
                                                <p:strVal val="#ppt_y"/>
                                              </p:val>
                                            </p:tav>
                                            <p:tav tm="100000">
                                              <p:val>
                                                <p:strVal val="#ppt_y"/>
                                              </p:val>
                                            </p:tav>
                                          </p:tavLst>
                                        </p:anim>
                                      </p:childTnLst>
                                    </p:cTn>
                                  </p:par>
                                  <p:par>
                                    <p:cTn id="262" presetID="53" presetClass="entr" presetSubtype="16" fill="hold" grpId="0" nodeType="withEffect">
                                      <p:stCondLst>
                                        <p:cond delay="1200"/>
                                      </p:stCondLst>
                                      <p:childTnLst>
                                        <p:set>
                                          <p:cBhvr>
                                            <p:cTn id="263" dur="1" fill="hold">
                                              <p:stCondLst>
                                                <p:cond delay="0"/>
                                              </p:stCondLst>
                                            </p:cTn>
                                            <p:tgtEl>
                                              <p:spTgt spid="75"/>
                                            </p:tgtEl>
                                            <p:attrNameLst>
                                              <p:attrName>style.visibility</p:attrName>
                                            </p:attrNameLst>
                                          </p:cBhvr>
                                          <p:to>
                                            <p:strVal val="visible"/>
                                          </p:to>
                                        </p:set>
                                        <p:anim calcmode="lin" valueType="num">
                                          <p:cBhvr>
                                            <p:cTn id="264" dur="300" fill="hold"/>
                                            <p:tgtEl>
                                              <p:spTgt spid="75"/>
                                            </p:tgtEl>
                                            <p:attrNameLst>
                                              <p:attrName>ppt_w</p:attrName>
                                            </p:attrNameLst>
                                          </p:cBhvr>
                                          <p:tavLst>
                                            <p:tav tm="0">
                                              <p:val>
                                                <p:fltVal val="0"/>
                                              </p:val>
                                            </p:tav>
                                            <p:tav tm="100000">
                                              <p:val>
                                                <p:strVal val="#ppt_w"/>
                                              </p:val>
                                            </p:tav>
                                          </p:tavLst>
                                        </p:anim>
                                        <p:anim calcmode="lin" valueType="num">
                                          <p:cBhvr>
                                            <p:cTn id="265" dur="300" fill="hold"/>
                                            <p:tgtEl>
                                              <p:spTgt spid="75"/>
                                            </p:tgtEl>
                                            <p:attrNameLst>
                                              <p:attrName>ppt_h</p:attrName>
                                            </p:attrNameLst>
                                          </p:cBhvr>
                                          <p:tavLst>
                                            <p:tav tm="0">
                                              <p:val>
                                                <p:fltVal val="0"/>
                                              </p:val>
                                            </p:tav>
                                            <p:tav tm="100000">
                                              <p:val>
                                                <p:strVal val="#ppt_h"/>
                                              </p:val>
                                            </p:tav>
                                          </p:tavLst>
                                        </p:anim>
                                        <p:animEffect transition="in" filter="fade">
                                          <p:cBhvr>
                                            <p:cTn id="266" dur="300"/>
                                            <p:tgtEl>
                                              <p:spTgt spid="75"/>
                                            </p:tgtEl>
                                          </p:cBhvr>
                                        </p:animEffect>
                                      </p:childTnLst>
                                    </p:cTn>
                                  </p:par>
                                  <p:par>
                                    <p:cTn id="267" presetID="6" presetClass="emph" presetSubtype="0" autoRev="1" fill="hold" grpId="1" nodeType="withEffect">
                                      <p:stCondLst>
                                        <p:cond delay="1500"/>
                                      </p:stCondLst>
                                      <p:childTnLst>
                                        <p:animScale>
                                          <p:cBhvr>
                                            <p:cTn id="268" dur="150" fill="hold"/>
                                            <p:tgtEl>
                                              <p:spTgt spid="75"/>
                                            </p:tgtEl>
                                          </p:cBhvr>
                                          <p:by x="110000" y="110000"/>
                                        </p:animScale>
                                      </p:childTnLst>
                                    </p:cTn>
                                  </p:par>
                                  <p:par>
                                    <p:cTn id="269" presetID="53" presetClass="entr" presetSubtype="16" fill="hold" grpId="0" nodeType="withEffect">
                                      <p:stCondLst>
                                        <p:cond delay="1800"/>
                                      </p:stCondLst>
                                      <p:childTnLst>
                                        <p:set>
                                          <p:cBhvr>
                                            <p:cTn id="270" dur="1" fill="hold">
                                              <p:stCondLst>
                                                <p:cond delay="0"/>
                                              </p:stCondLst>
                                            </p:cTn>
                                            <p:tgtEl>
                                              <p:spTgt spid="76"/>
                                            </p:tgtEl>
                                            <p:attrNameLst>
                                              <p:attrName>style.visibility</p:attrName>
                                            </p:attrNameLst>
                                          </p:cBhvr>
                                          <p:to>
                                            <p:strVal val="visible"/>
                                          </p:to>
                                        </p:set>
                                        <p:anim calcmode="lin" valueType="num">
                                          <p:cBhvr>
                                            <p:cTn id="271" dur="300" fill="hold"/>
                                            <p:tgtEl>
                                              <p:spTgt spid="76"/>
                                            </p:tgtEl>
                                            <p:attrNameLst>
                                              <p:attrName>ppt_w</p:attrName>
                                            </p:attrNameLst>
                                          </p:cBhvr>
                                          <p:tavLst>
                                            <p:tav tm="0">
                                              <p:val>
                                                <p:fltVal val="0"/>
                                              </p:val>
                                            </p:tav>
                                            <p:tav tm="100000">
                                              <p:val>
                                                <p:strVal val="#ppt_w"/>
                                              </p:val>
                                            </p:tav>
                                          </p:tavLst>
                                        </p:anim>
                                        <p:anim calcmode="lin" valueType="num">
                                          <p:cBhvr>
                                            <p:cTn id="272" dur="300" fill="hold"/>
                                            <p:tgtEl>
                                              <p:spTgt spid="76"/>
                                            </p:tgtEl>
                                            <p:attrNameLst>
                                              <p:attrName>ppt_h</p:attrName>
                                            </p:attrNameLst>
                                          </p:cBhvr>
                                          <p:tavLst>
                                            <p:tav tm="0">
                                              <p:val>
                                                <p:fltVal val="0"/>
                                              </p:val>
                                            </p:tav>
                                            <p:tav tm="100000">
                                              <p:val>
                                                <p:strVal val="#ppt_h"/>
                                              </p:val>
                                            </p:tav>
                                          </p:tavLst>
                                        </p:anim>
                                        <p:animEffect transition="in" filter="fade">
                                          <p:cBhvr>
                                            <p:cTn id="273" dur="300"/>
                                            <p:tgtEl>
                                              <p:spTgt spid="76"/>
                                            </p:tgtEl>
                                          </p:cBhvr>
                                        </p:animEffect>
                                      </p:childTnLst>
                                    </p:cTn>
                                  </p:par>
                                  <p:par>
                                    <p:cTn id="274" presetID="6" presetClass="emph" presetSubtype="0" autoRev="1" fill="hold" grpId="1" nodeType="withEffect">
                                      <p:stCondLst>
                                        <p:cond delay="2100"/>
                                      </p:stCondLst>
                                      <p:childTnLst>
                                        <p:animScale>
                                          <p:cBhvr>
                                            <p:cTn id="275" dur="150" fill="hold"/>
                                            <p:tgtEl>
                                              <p:spTgt spid="76"/>
                                            </p:tgtEl>
                                          </p:cBhvr>
                                          <p:by x="110000" y="110000"/>
                                        </p:animScale>
                                      </p:childTnLst>
                                    </p:cTn>
                                  </p:par>
                                  <p:par>
                                    <p:cTn id="276" presetID="2" presetClass="entr" presetSubtype="2" fill="hold" grpId="0" nodeType="withEffect">
                                      <p:stCondLst>
                                        <p:cond delay="1500"/>
                                      </p:stCondLst>
                                      <p:childTnLst>
                                        <p:set>
                                          <p:cBhvr>
                                            <p:cTn id="277" dur="1" fill="hold">
                                              <p:stCondLst>
                                                <p:cond delay="0"/>
                                              </p:stCondLst>
                                            </p:cTn>
                                            <p:tgtEl>
                                              <p:spTgt spid="77"/>
                                            </p:tgtEl>
                                            <p:attrNameLst>
                                              <p:attrName>style.visibility</p:attrName>
                                            </p:attrNameLst>
                                          </p:cBhvr>
                                          <p:to>
                                            <p:strVal val="visible"/>
                                          </p:to>
                                        </p:set>
                                        <p:anim calcmode="lin" valueType="num">
                                          <p:cBhvr additive="base">
                                            <p:cTn id="278" dur="500" fill="hold"/>
                                            <p:tgtEl>
                                              <p:spTgt spid="77"/>
                                            </p:tgtEl>
                                            <p:attrNameLst>
                                              <p:attrName>ppt_x</p:attrName>
                                            </p:attrNameLst>
                                          </p:cBhvr>
                                          <p:tavLst>
                                            <p:tav tm="0">
                                              <p:val>
                                                <p:strVal val="1+#ppt_w/2"/>
                                              </p:val>
                                            </p:tav>
                                            <p:tav tm="100000">
                                              <p:val>
                                                <p:strVal val="#ppt_x"/>
                                              </p:val>
                                            </p:tav>
                                          </p:tavLst>
                                        </p:anim>
                                        <p:anim calcmode="lin" valueType="num">
                                          <p:cBhvr additive="base">
                                            <p:cTn id="279" dur="500" fill="hold"/>
                                            <p:tgtEl>
                                              <p:spTgt spid="77"/>
                                            </p:tgtEl>
                                            <p:attrNameLst>
                                              <p:attrName>ppt_y</p:attrName>
                                            </p:attrNameLst>
                                          </p:cBhvr>
                                          <p:tavLst>
                                            <p:tav tm="0">
                                              <p:val>
                                                <p:strVal val="#ppt_y"/>
                                              </p:val>
                                            </p:tav>
                                            <p:tav tm="100000">
                                              <p:val>
                                                <p:strVal val="#ppt_y"/>
                                              </p:val>
                                            </p:tav>
                                          </p:tavLst>
                                        </p:anim>
                                      </p:childTnLst>
                                    </p:cTn>
                                  </p:par>
                                  <p:par>
                                    <p:cTn id="280" presetID="53" presetClass="entr" presetSubtype="16" fill="hold" grpId="0" nodeType="withEffect">
                                      <p:stCondLst>
                                        <p:cond delay="1300"/>
                                      </p:stCondLst>
                                      <p:childTnLst>
                                        <p:set>
                                          <p:cBhvr>
                                            <p:cTn id="281" dur="1" fill="hold">
                                              <p:stCondLst>
                                                <p:cond delay="0"/>
                                              </p:stCondLst>
                                            </p:cTn>
                                            <p:tgtEl>
                                              <p:spTgt spid="49"/>
                                            </p:tgtEl>
                                            <p:attrNameLst>
                                              <p:attrName>style.visibility</p:attrName>
                                            </p:attrNameLst>
                                          </p:cBhvr>
                                          <p:to>
                                            <p:strVal val="visible"/>
                                          </p:to>
                                        </p:set>
                                        <p:anim calcmode="lin" valueType="num">
                                          <p:cBhvr>
                                            <p:cTn id="282" dur="300" fill="hold"/>
                                            <p:tgtEl>
                                              <p:spTgt spid="49"/>
                                            </p:tgtEl>
                                            <p:attrNameLst>
                                              <p:attrName>ppt_w</p:attrName>
                                            </p:attrNameLst>
                                          </p:cBhvr>
                                          <p:tavLst>
                                            <p:tav tm="0">
                                              <p:val>
                                                <p:fltVal val="0"/>
                                              </p:val>
                                            </p:tav>
                                            <p:tav tm="100000">
                                              <p:val>
                                                <p:strVal val="#ppt_w"/>
                                              </p:val>
                                            </p:tav>
                                          </p:tavLst>
                                        </p:anim>
                                        <p:anim calcmode="lin" valueType="num">
                                          <p:cBhvr>
                                            <p:cTn id="283" dur="300" fill="hold"/>
                                            <p:tgtEl>
                                              <p:spTgt spid="49"/>
                                            </p:tgtEl>
                                            <p:attrNameLst>
                                              <p:attrName>ppt_h</p:attrName>
                                            </p:attrNameLst>
                                          </p:cBhvr>
                                          <p:tavLst>
                                            <p:tav tm="0">
                                              <p:val>
                                                <p:fltVal val="0"/>
                                              </p:val>
                                            </p:tav>
                                            <p:tav tm="100000">
                                              <p:val>
                                                <p:strVal val="#ppt_h"/>
                                              </p:val>
                                            </p:tav>
                                          </p:tavLst>
                                        </p:anim>
                                        <p:animEffect transition="in" filter="fade">
                                          <p:cBhvr>
                                            <p:cTn id="284" dur="300"/>
                                            <p:tgtEl>
                                              <p:spTgt spid="49"/>
                                            </p:tgtEl>
                                          </p:cBhvr>
                                        </p:animEffect>
                                      </p:childTnLst>
                                    </p:cTn>
                                  </p:par>
                                  <p:par>
                                    <p:cTn id="285" presetID="6" presetClass="emph" presetSubtype="0" autoRev="1" fill="hold" grpId="1" nodeType="withEffect">
                                      <p:stCondLst>
                                        <p:cond delay="1700"/>
                                      </p:stCondLst>
                                      <p:childTnLst>
                                        <p:animScale>
                                          <p:cBhvr>
                                            <p:cTn id="286" dur="150" fill="hold"/>
                                            <p:tgtEl>
                                              <p:spTgt spid="49"/>
                                            </p:tgtEl>
                                          </p:cBhvr>
                                          <p:by x="110000" y="110000"/>
                                        </p:animScale>
                                      </p:childTnLst>
                                    </p:cTn>
                                  </p:par>
                                  <p:par>
                                    <p:cTn id="287" presetID="53" presetClass="entr" presetSubtype="16" fill="hold" grpId="0" nodeType="withEffect">
                                      <p:stCondLst>
                                        <p:cond delay="2000"/>
                                      </p:stCondLst>
                                      <p:childTnLst>
                                        <p:set>
                                          <p:cBhvr>
                                            <p:cTn id="288" dur="1" fill="hold">
                                              <p:stCondLst>
                                                <p:cond delay="0"/>
                                              </p:stCondLst>
                                            </p:cTn>
                                            <p:tgtEl>
                                              <p:spTgt spid="50"/>
                                            </p:tgtEl>
                                            <p:attrNameLst>
                                              <p:attrName>style.visibility</p:attrName>
                                            </p:attrNameLst>
                                          </p:cBhvr>
                                          <p:to>
                                            <p:strVal val="visible"/>
                                          </p:to>
                                        </p:set>
                                        <p:anim calcmode="lin" valueType="num">
                                          <p:cBhvr>
                                            <p:cTn id="289" dur="300" fill="hold"/>
                                            <p:tgtEl>
                                              <p:spTgt spid="50"/>
                                            </p:tgtEl>
                                            <p:attrNameLst>
                                              <p:attrName>ppt_w</p:attrName>
                                            </p:attrNameLst>
                                          </p:cBhvr>
                                          <p:tavLst>
                                            <p:tav tm="0">
                                              <p:val>
                                                <p:fltVal val="0"/>
                                              </p:val>
                                            </p:tav>
                                            <p:tav tm="100000">
                                              <p:val>
                                                <p:strVal val="#ppt_w"/>
                                              </p:val>
                                            </p:tav>
                                          </p:tavLst>
                                        </p:anim>
                                        <p:anim calcmode="lin" valueType="num">
                                          <p:cBhvr>
                                            <p:cTn id="290" dur="300" fill="hold"/>
                                            <p:tgtEl>
                                              <p:spTgt spid="50"/>
                                            </p:tgtEl>
                                            <p:attrNameLst>
                                              <p:attrName>ppt_h</p:attrName>
                                            </p:attrNameLst>
                                          </p:cBhvr>
                                          <p:tavLst>
                                            <p:tav tm="0">
                                              <p:val>
                                                <p:fltVal val="0"/>
                                              </p:val>
                                            </p:tav>
                                            <p:tav tm="100000">
                                              <p:val>
                                                <p:strVal val="#ppt_h"/>
                                              </p:val>
                                            </p:tav>
                                          </p:tavLst>
                                        </p:anim>
                                        <p:animEffect transition="in" filter="fade">
                                          <p:cBhvr>
                                            <p:cTn id="291" dur="300"/>
                                            <p:tgtEl>
                                              <p:spTgt spid="50"/>
                                            </p:tgtEl>
                                          </p:cBhvr>
                                        </p:animEffect>
                                      </p:childTnLst>
                                    </p:cTn>
                                  </p:par>
                                  <p:par>
                                    <p:cTn id="292" presetID="6" presetClass="emph" presetSubtype="0" autoRev="1" fill="hold" grpId="1" nodeType="withEffect">
                                      <p:stCondLst>
                                        <p:cond delay="2300"/>
                                      </p:stCondLst>
                                      <p:childTnLst>
                                        <p:animScale>
                                          <p:cBhvr>
                                            <p:cTn id="293" dur="150" fill="hold"/>
                                            <p:tgtEl>
                                              <p:spTgt spid="50"/>
                                            </p:tgtEl>
                                          </p:cBhvr>
                                          <p:by x="110000" y="110000"/>
                                        </p:animScale>
                                      </p:childTnLst>
                                    </p:cTn>
                                  </p:par>
                                  <p:par>
                                    <p:cTn id="294" presetID="2" presetClass="entr" presetSubtype="2" fill="hold" grpId="0" nodeType="withEffect">
                                      <p:stCondLst>
                                        <p:cond delay="1700"/>
                                      </p:stCondLst>
                                      <p:childTnLst>
                                        <p:set>
                                          <p:cBhvr>
                                            <p:cTn id="295" dur="1" fill="hold">
                                              <p:stCondLst>
                                                <p:cond delay="0"/>
                                              </p:stCondLst>
                                            </p:cTn>
                                            <p:tgtEl>
                                              <p:spTgt spid="51"/>
                                            </p:tgtEl>
                                            <p:attrNameLst>
                                              <p:attrName>style.visibility</p:attrName>
                                            </p:attrNameLst>
                                          </p:cBhvr>
                                          <p:to>
                                            <p:strVal val="visible"/>
                                          </p:to>
                                        </p:set>
                                        <p:anim calcmode="lin" valueType="num">
                                          <p:cBhvr additive="base">
                                            <p:cTn id="296" dur="500" fill="hold"/>
                                            <p:tgtEl>
                                              <p:spTgt spid="51"/>
                                            </p:tgtEl>
                                            <p:attrNameLst>
                                              <p:attrName>ppt_x</p:attrName>
                                            </p:attrNameLst>
                                          </p:cBhvr>
                                          <p:tavLst>
                                            <p:tav tm="0">
                                              <p:val>
                                                <p:strVal val="1+#ppt_w/2"/>
                                              </p:val>
                                            </p:tav>
                                            <p:tav tm="100000">
                                              <p:val>
                                                <p:strVal val="#ppt_x"/>
                                              </p:val>
                                            </p:tav>
                                          </p:tavLst>
                                        </p:anim>
                                        <p:anim calcmode="lin" valueType="num">
                                          <p:cBhvr additive="base">
                                            <p:cTn id="297" dur="500" fill="hold"/>
                                            <p:tgtEl>
                                              <p:spTgt spid="51"/>
                                            </p:tgtEl>
                                            <p:attrNameLst>
                                              <p:attrName>ppt_y</p:attrName>
                                            </p:attrNameLst>
                                          </p:cBhvr>
                                          <p:tavLst>
                                            <p:tav tm="0">
                                              <p:val>
                                                <p:strVal val="#ppt_y"/>
                                              </p:val>
                                            </p:tav>
                                            <p:tav tm="100000">
                                              <p:val>
                                                <p:strVal val="#ppt_y"/>
                                              </p:val>
                                            </p:tav>
                                          </p:tavLst>
                                        </p:anim>
                                      </p:childTnLst>
                                    </p:cTn>
                                  </p:par>
                                  <p:par>
                                    <p:cTn id="298" presetID="53" presetClass="entr" presetSubtype="16" fill="hold" grpId="0" nodeType="withEffect">
                                      <p:stCondLst>
                                        <p:cond delay="1800"/>
                                      </p:stCondLst>
                                      <p:childTnLst>
                                        <p:set>
                                          <p:cBhvr>
                                            <p:cTn id="299" dur="1" fill="hold">
                                              <p:stCondLst>
                                                <p:cond delay="0"/>
                                              </p:stCondLst>
                                            </p:cTn>
                                            <p:tgtEl>
                                              <p:spTgt spid="47"/>
                                            </p:tgtEl>
                                            <p:attrNameLst>
                                              <p:attrName>style.visibility</p:attrName>
                                            </p:attrNameLst>
                                          </p:cBhvr>
                                          <p:to>
                                            <p:strVal val="visible"/>
                                          </p:to>
                                        </p:set>
                                        <p:anim calcmode="lin" valueType="num">
                                          <p:cBhvr>
                                            <p:cTn id="300" dur="300" fill="hold"/>
                                            <p:tgtEl>
                                              <p:spTgt spid="47"/>
                                            </p:tgtEl>
                                            <p:attrNameLst>
                                              <p:attrName>ppt_w</p:attrName>
                                            </p:attrNameLst>
                                          </p:cBhvr>
                                          <p:tavLst>
                                            <p:tav tm="0">
                                              <p:val>
                                                <p:fltVal val="0"/>
                                              </p:val>
                                            </p:tav>
                                            <p:tav tm="100000">
                                              <p:val>
                                                <p:strVal val="#ppt_w"/>
                                              </p:val>
                                            </p:tav>
                                          </p:tavLst>
                                        </p:anim>
                                        <p:anim calcmode="lin" valueType="num">
                                          <p:cBhvr>
                                            <p:cTn id="301" dur="300" fill="hold"/>
                                            <p:tgtEl>
                                              <p:spTgt spid="47"/>
                                            </p:tgtEl>
                                            <p:attrNameLst>
                                              <p:attrName>ppt_h</p:attrName>
                                            </p:attrNameLst>
                                          </p:cBhvr>
                                          <p:tavLst>
                                            <p:tav tm="0">
                                              <p:val>
                                                <p:fltVal val="0"/>
                                              </p:val>
                                            </p:tav>
                                            <p:tav tm="100000">
                                              <p:val>
                                                <p:strVal val="#ppt_h"/>
                                              </p:val>
                                            </p:tav>
                                          </p:tavLst>
                                        </p:anim>
                                        <p:animEffect transition="in" filter="fade">
                                          <p:cBhvr>
                                            <p:cTn id="302" dur="300"/>
                                            <p:tgtEl>
                                              <p:spTgt spid="47"/>
                                            </p:tgtEl>
                                          </p:cBhvr>
                                        </p:animEffect>
                                      </p:childTnLst>
                                    </p:cTn>
                                  </p:par>
                                  <p:par>
                                    <p:cTn id="303" presetID="6" presetClass="emph" presetSubtype="0" autoRev="1" fill="hold" grpId="1" nodeType="withEffect">
                                      <p:stCondLst>
                                        <p:cond delay="2100"/>
                                      </p:stCondLst>
                                      <p:childTnLst>
                                        <p:animScale>
                                          <p:cBhvr>
                                            <p:cTn id="304" dur="150" fill="hold"/>
                                            <p:tgtEl>
                                              <p:spTgt spid="47"/>
                                            </p:tgtEl>
                                          </p:cBhvr>
                                          <p:by x="110000" y="110000"/>
                                        </p:animScale>
                                      </p:childTnLst>
                                    </p:cTn>
                                  </p:par>
                                  <p:par>
                                    <p:cTn id="305" presetID="2" presetClass="entr" presetSubtype="2" fill="hold" grpId="0" nodeType="withEffect">
                                      <p:stCondLst>
                                        <p:cond delay="1500"/>
                                      </p:stCondLst>
                                      <p:childTnLst>
                                        <p:set>
                                          <p:cBhvr>
                                            <p:cTn id="306" dur="1" fill="hold">
                                              <p:stCondLst>
                                                <p:cond delay="0"/>
                                              </p:stCondLst>
                                            </p:cTn>
                                            <p:tgtEl>
                                              <p:spTgt spid="48"/>
                                            </p:tgtEl>
                                            <p:attrNameLst>
                                              <p:attrName>style.visibility</p:attrName>
                                            </p:attrNameLst>
                                          </p:cBhvr>
                                          <p:to>
                                            <p:strVal val="visible"/>
                                          </p:to>
                                        </p:set>
                                        <p:anim calcmode="lin" valueType="num">
                                          <p:cBhvr additive="base">
                                            <p:cTn id="307" dur="500" fill="hold"/>
                                            <p:tgtEl>
                                              <p:spTgt spid="48"/>
                                            </p:tgtEl>
                                            <p:attrNameLst>
                                              <p:attrName>ppt_x</p:attrName>
                                            </p:attrNameLst>
                                          </p:cBhvr>
                                          <p:tavLst>
                                            <p:tav tm="0">
                                              <p:val>
                                                <p:strVal val="1+#ppt_w/2"/>
                                              </p:val>
                                            </p:tav>
                                            <p:tav tm="100000">
                                              <p:val>
                                                <p:strVal val="#ppt_x"/>
                                              </p:val>
                                            </p:tav>
                                          </p:tavLst>
                                        </p:anim>
                                        <p:anim calcmode="lin" valueType="num">
                                          <p:cBhvr additive="base">
                                            <p:cTn id="308" dur="500" fill="hold"/>
                                            <p:tgtEl>
                                              <p:spTgt spid="48"/>
                                            </p:tgtEl>
                                            <p:attrNameLst>
                                              <p:attrName>ppt_y</p:attrName>
                                            </p:attrNameLst>
                                          </p:cBhvr>
                                          <p:tavLst>
                                            <p:tav tm="0">
                                              <p:val>
                                                <p:strVal val="#ppt_y"/>
                                              </p:val>
                                            </p:tav>
                                            <p:tav tm="100000">
                                              <p:val>
                                                <p:strVal val="#ppt_y"/>
                                              </p:val>
                                            </p:tav>
                                          </p:tavLst>
                                        </p:anim>
                                      </p:childTnLst>
                                    </p:cTn>
                                  </p:par>
                                  <p:par>
                                    <p:cTn id="309" presetID="2" presetClass="entr" presetSubtype="2" fill="hold" grpId="0" nodeType="withEffect">
                                      <p:stCondLst>
                                        <p:cond delay="1700"/>
                                      </p:stCondLst>
                                      <p:childTnLst>
                                        <p:set>
                                          <p:cBhvr>
                                            <p:cTn id="310" dur="1" fill="hold">
                                              <p:stCondLst>
                                                <p:cond delay="0"/>
                                              </p:stCondLst>
                                            </p:cTn>
                                            <p:tgtEl>
                                              <p:spTgt spid="54"/>
                                            </p:tgtEl>
                                            <p:attrNameLst>
                                              <p:attrName>style.visibility</p:attrName>
                                            </p:attrNameLst>
                                          </p:cBhvr>
                                          <p:to>
                                            <p:strVal val="visible"/>
                                          </p:to>
                                        </p:set>
                                        <p:anim calcmode="lin" valueType="num">
                                          <p:cBhvr additive="base">
                                            <p:cTn id="311" dur="500" fill="hold"/>
                                            <p:tgtEl>
                                              <p:spTgt spid="54"/>
                                            </p:tgtEl>
                                            <p:attrNameLst>
                                              <p:attrName>ppt_x</p:attrName>
                                            </p:attrNameLst>
                                          </p:cBhvr>
                                          <p:tavLst>
                                            <p:tav tm="0">
                                              <p:val>
                                                <p:strVal val="1+#ppt_w/2"/>
                                              </p:val>
                                            </p:tav>
                                            <p:tav tm="100000">
                                              <p:val>
                                                <p:strVal val="#ppt_x"/>
                                              </p:val>
                                            </p:tav>
                                          </p:tavLst>
                                        </p:anim>
                                        <p:anim calcmode="lin" valueType="num">
                                          <p:cBhvr additive="base">
                                            <p:cTn id="312" dur="500" fill="hold"/>
                                            <p:tgtEl>
                                              <p:spTgt spid="54"/>
                                            </p:tgtEl>
                                            <p:attrNameLst>
                                              <p:attrName>ppt_y</p:attrName>
                                            </p:attrNameLst>
                                          </p:cBhvr>
                                          <p:tavLst>
                                            <p:tav tm="0">
                                              <p:val>
                                                <p:strVal val="#ppt_y"/>
                                              </p:val>
                                            </p:tav>
                                            <p:tav tm="100000">
                                              <p:val>
                                                <p:strVal val="#ppt_y"/>
                                              </p:val>
                                            </p:tav>
                                          </p:tavLst>
                                        </p:anim>
                                      </p:childTnLst>
                                    </p:cTn>
                                  </p:par>
                                  <p:par>
                                    <p:cTn id="313" presetID="53" presetClass="entr" presetSubtype="16" fill="hold" grpId="0" nodeType="withEffect">
                                      <p:stCondLst>
                                        <p:cond delay="1300"/>
                                      </p:stCondLst>
                                      <p:childTnLst>
                                        <p:set>
                                          <p:cBhvr>
                                            <p:cTn id="314" dur="1" fill="hold">
                                              <p:stCondLst>
                                                <p:cond delay="0"/>
                                              </p:stCondLst>
                                            </p:cTn>
                                            <p:tgtEl>
                                              <p:spTgt spid="55"/>
                                            </p:tgtEl>
                                            <p:attrNameLst>
                                              <p:attrName>style.visibility</p:attrName>
                                            </p:attrNameLst>
                                          </p:cBhvr>
                                          <p:to>
                                            <p:strVal val="visible"/>
                                          </p:to>
                                        </p:set>
                                        <p:anim calcmode="lin" valueType="num">
                                          <p:cBhvr>
                                            <p:cTn id="315" dur="300" fill="hold"/>
                                            <p:tgtEl>
                                              <p:spTgt spid="55"/>
                                            </p:tgtEl>
                                            <p:attrNameLst>
                                              <p:attrName>ppt_w</p:attrName>
                                            </p:attrNameLst>
                                          </p:cBhvr>
                                          <p:tavLst>
                                            <p:tav tm="0">
                                              <p:val>
                                                <p:fltVal val="0"/>
                                              </p:val>
                                            </p:tav>
                                            <p:tav tm="100000">
                                              <p:val>
                                                <p:strVal val="#ppt_w"/>
                                              </p:val>
                                            </p:tav>
                                          </p:tavLst>
                                        </p:anim>
                                        <p:anim calcmode="lin" valueType="num">
                                          <p:cBhvr>
                                            <p:cTn id="316" dur="300" fill="hold"/>
                                            <p:tgtEl>
                                              <p:spTgt spid="55"/>
                                            </p:tgtEl>
                                            <p:attrNameLst>
                                              <p:attrName>ppt_h</p:attrName>
                                            </p:attrNameLst>
                                          </p:cBhvr>
                                          <p:tavLst>
                                            <p:tav tm="0">
                                              <p:val>
                                                <p:fltVal val="0"/>
                                              </p:val>
                                            </p:tav>
                                            <p:tav tm="100000">
                                              <p:val>
                                                <p:strVal val="#ppt_h"/>
                                              </p:val>
                                            </p:tav>
                                          </p:tavLst>
                                        </p:anim>
                                        <p:animEffect transition="in" filter="fade">
                                          <p:cBhvr>
                                            <p:cTn id="317" dur="300"/>
                                            <p:tgtEl>
                                              <p:spTgt spid="55"/>
                                            </p:tgtEl>
                                          </p:cBhvr>
                                        </p:animEffect>
                                      </p:childTnLst>
                                    </p:cTn>
                                  </p:par>
                                  <p:par>
                                    <p:cTn id="318" presetID="6" presetClass="emph" presetSubtype="0" autoRev="1" fill="hold" grpId="1" nodeType="withEffect">
                                      <p:stCondLst>
                                        <p:cond delay="1700"/>
                                      </p:stCondLst>
                                      <p:childTnLst>
                                        <p:animScale>
                                          <p:cBhvr>
                                            <p:cTn id="319" dur="150" fill="hold"/>
                                            <p:tgtEl>
                                              <p:spTgt spid="55"/>
                                            </p:tgtEl>
                                          </p:cBhvr>
                                          <p:by x="110000" y="110000"/>
                                        </p:animScale>
                                      </p:childTnLst>
                                    </p:cTn>
                                  </p:par>
                                  <p:par>
                                    <p:cTn id="320" presetID="53" presetClass="entr" presetSubtype="16" fill="hold" grpId="0" nodeType="withEffect">
                                      <p:stCondLst>
                                        <p:cond delay="2000"/>
                                      </p:stCondLst>
                                      <p:childTnLst>
                                        <p:set>
                                          <p:cBhvr>
                                            <p:cTn id="321" dur="1" fill="hold">
                                              <p:stCondLst>
                                                <p:cond delay="0"/>
                                              </p:stCondLst>
                                            </p:cTn>
                                            <p:tgtEl>
                                              <p:spTgt spid="56"/>
                                            </p:tgtEl>
                                            <p:attrNameLst>
                                              <p:attrName>style.visibility</p:attrName>
                                            </p:attrNameLst>
                                          </p:cBhvr>
                                          <p:to>
                                            <p:strVal val="visible"/>
                                          </p:to>
                                        </p:set>
                                        <p:anim calcmode="lin" valueType="num">
                                          <p:cBhvr>
                                            <p:cTn id="322" dur="300" fill="hold"/>
                                            <p:tgtEl>
                                              <p:spTgt spid="56"/>
                                            </p:tgtEl>
                                            <p:attrNameLst>
                                              <p:attrName>ppt_w</p:attrName>
                                            </p:attrNameLst>
                                          </p:cBhvr>
                                          <p:tavLst>
                                            <p:tav tm="0">
                                              <p:val>
                                                <p:fltVal val="0"/>
                                              </p:val>
                                            </p:tav>
                                            <p:tav tm="100000">
                                              <p:val>
                                                <p:strVal val="#ppt_w"/>
                                              </p:val>
                                            </p:tav>
                                          </p:tavLst>
                                        </p:anim>
                                        <p:anim calcmode="lin" valueType="num">
                                          <p:cBhvr>
                                            <p:cTn id="323" dur="300" fill="hold"/>
                                            <p:tgtEl>
                                              <p:spTgt spid="56"/>
                                            </p:tgtEl>
                                            <p:attrNameLst>
                                              <p:attrName>ppt_h</p:attrName>
                                            </p:attrNameLst>
                                          </p:cBhvr>
                                          <p:tavLst>
                                            <p:tav tm="0">
                                              <p:val>
                                                <p:fltVal val="0"/>
                                              </p:val>
                                            </p:tav>
                                            <p:tav tm="100000">
                                              <p:val>
                                                <p:strVal val="#ppt_h"/>
                                              </p:val>
                                            </p:tav>
                                          </p:tavLst>
                                        </p:anim>
                                        <p:animEffect transition="in" filter="fade">
                                          <p:cBhvr>
                                            <p:cTn id="324" dur="300"/>
                                            <p:tgtEl>
                                              <p:spTgt spid="56"/>
                                            </p:tgtEl>
                                          </p:cBhvr>
                                        </p:animEffect>
                                      </p:childTnLst>
                                    </p:cTn>
                                  </p:par>
                                  <p:par>
                                    <p:cTn id="325" presetID="6" presetClass="emph" presetSubtype="0" autoRev="1" fill="hold" grpId="1" nodeType="withEffect">
                                      <p:stCondLst>
                                        <p:cond delay="2300"/>
                                      </p:stCondLst>
                                      <p:childTnLst>
                                        <p:animScale>
                                          <p:cBhvr>
                                            <p:cTn id="326" dur="150" fill="hold"/>
                                            <p:tgtEl>
                                              <p:spTgt spid="56"/>
                                            </p:tgtEl>
                                          </p:cBhvr>
                                          <p:by x="110000" y="110000"/>
                                        </p:animScale>
                                      </p:childTnLst>
                                    </p:cTn>
                                  </p:par>
                                  <p:par>
                                    <p:cTn id="327" presetID="2" presetClass="entr" presetSubtype="2" fill="hold" grpId="0" nodeType="withEffect">
                                      <p:stCondLst>
                                        <p:cond delay="1700"/>
                                      </p:stCondLst>
                                      <p:childTnLst>
                                        <p:set>
                                          <p:cBhvr>
                                            <p:cTn id="328" dur="1" fill="hold">
                                              <p:stCondLst>
                                                <p:cond delay="0"/>
                                              </p:stCondLst>
                                            </p:cTn>
                                            <p:tgtEl>
                                              <p:spTgt spid="57"/>
                                            </p:tgtEl>
                                            <p:attrNameLst>
                                              <p:attrName>style.visibility</p:attrName>
                                            </p:attrNameLst>
                                          </p:cBhvr>
                                          <p:to>
                                            <p:strVal val="visible"/>
                                          </p:to>
                                        </p:set>
                                        <p:anim calcmode="lin" valueType="num">
                                          <p:cBhvr additive="base">
                                            <p:cTn id="329" dur="500" fill="hold"/>
                                            <p:tgtEl>
                                              <p:spTgt spid="57"/>
                                            </p:tgtEl>
                                            <p:attrNameLst>
                                              <p:attrName>ppt_x</p:attrName>
                                            </p:attrNameLst>
                                          </p:cBhvr>
                                          <p:tavLst>
                                            <p:tav tm="0">
                                              <p:val>
                                                <p:strVal val="1+#ppt_w/2"/>
                                              </p:val>
                                            </p:tav>
                                            <p:tav tm="100000">
                                              <p:val>
                                                <p:strVal val="#ppt_x"/>
                                              </p:val>
                                            </p:tav>
                                          </p:tavLst>
                                        </p:anim>
                                        <p:anim calcmode="lin" valueType="num">
                                          <p:cBhvr additive="base">
                                            <p:cTn id="330" dur="500" fill="hold"/>
                                            <p:tgtEl>
                                              <p:spTgt spid="57"/>
                                            </p:tgtEl>
                                            <p:attrNameLst>
                                              <p:attrName>ppt_y</p:attrName>
                                            </p:attrNameLst>
                                          </p:cBhvr>
                                          <p:tavLst>
                                            <p:tav tm="0">
                                              <p:val>
                                                <p:strVal val="#ppt_y"/>
                                              </p:val>
                                            </p:tav>
                                            <p:tav tm="100000">
                                              <p:val>
                                                <p:strVal val="#ppt_y"/>
                                              </p:val>
                                            </p:tav>
                                          </p:tavLst>
                                        </p:anim>
                                      </p:childTnLst>
                                    </p:cTn>
                                  </p:par>
                                  <p:par>
                                    <p:cTn id="331" presetID="53" presetClass="entr" presetSubtype="16" fill="hold" grpId="0" nodeType="withEffect">
                                      <p:stCondLst>
                                        <p:cond delay="1300"/>
                                      </p:stCondLst>
                                      <p:childTnLst>
                                        <p:set>
                                          <p:cBhvr>
                                            <p:cTn id="332" dur="1" fill="hold">
                                              <p:stCondLst>
                                                <p:cond delay="0"/>
                                              </p:stCondLst>
                                            </p:cTn>
                                            <p:tgtEl>
                                              <p:spTgt spid="58"/>
                                            </p:tgtEl>
                                            <p:attrNameLst>
                                              <p:attrName>style.visibility</p:attrName>
                                            </p:attrNameLst>
                                          </p:cBhvr>
                                          <p:to>
                                            <p:strVal val="visible"/>
                                          </p:to>
                                        </p:set>
                                        <p:anim calcmode="lin" valueType="num">
                                          <p:cBhvr>
                                            <p:cTn id="333" dur="300" fill="hold"/>
                                            <p:tgtEl>
                                              <p:spTgt spid="58"/>
                                            </p:tgtEl>
                                            <p:attrNameLst>
                                              <p:attrName>ppt_w</p:attrName>
                                            </p:attrNameLst>
                                          </p:cBhvr>
                                          <p:tavLst>
                                            <p:tav tm="0">
                                              <p:val>
                                                <p:fltVal val="0"/>
                                              </p:val>
                                            </p:tav>
                                            <p:tav tm="100000">
                                              <p:val>
                                                <p:strVal val="#ppt_w"/>
                                              </p:val>
                                            </p:tav>
                                          </p:tavLst>
                                        </p:anim>
                                        <p:anim calcmode="lin" valueType="num">
                                          <p:cBhvr>
                                            <p:cTn id="334" dur="300" fill="hold"/>
                                            <p:tgtEl>
                                              <p:spTgt spid="58"/>
                                            </p:tgtEl>
                                            <p:attrNameLst>
                                              <p:attrName>ppt_h</p:attrName>
                                            </p:attrNameLst>
                                          </p:cBhvr>
                                          <p:tavLst>
                                            <p:tav tm="0">
                                              <p:val>
                                                <p:fltVal val="0"/>
                                              </p:val>
                                            </p:tav>
                                            <p:tav tm="100000">
                                              <p:val>
                                                <p:strVal val="#ppt_h"/>
                                              </p:val>
                                            </p:tav>
                                          </p:tavLst>
                                        </p:anim>
                                        <p:animEffect transition="in" filter="fade">
                                          <p:cBhvr>
                                            <p:cTn id="335" dur="300"/>
                                            <p:tgtEl>
                                              <p:spTgt spid="58"/>
                                            </p:tgtEl>
                                          </p:cBhvr>
                                        </p:animEffect>
                                      </p:childTnLst>
                                    </p:cTn>
                                  </p:par>
                                  <p:par>
                                    <p:cTn id="336" presetID="6" presetClass="emph" presetSubtype="0" autoRev="1" fill="hold" grpId="1" nodeType="withEffect">
                                      <p:stCondLst>
                                        <p:cond delay="1700"/>
                                      </p:stCondLst>
                                      <p:childTnLst>
                                        <p:animScale>
                                          <p:cBhvr>
                                            <p:cTn id="337" dur="150" fill="hold"/>
                                            <p:tgtEl>
                                              <p:spTgt spid="58"/>
                                            </p:tgtEl>
                                          </p:cBhvr>
                                          <p:by x="110000" y="110000"/>
                                        </p:animScale>
                                      </p:childTnLst>
                                    </p:cTn>
                                  </p:par>
                                  <p:par>
                                    <p:cTn id="338" presetID="53" presetClass="entr" presetSubtype="16" fill="hold" grpId="0" nodeType="withEffect">
                                      <p:stCondLst>
                                        <p:cond delay="2000"/>
                                      </p:stCondLst>
                                      <p:childTnLst>
                                        <p:set>
                                          <p:cBhvr>
                                            <p:cTn id="339" dur="1" fill="hold">
                                              <p:stCondLst>
                                                <p:cond delay="0"/>
                                              </p:stCondLst>
                                            </p:cTn>
                                            <p:tgtEl>
                                              <p:spTgt spid="59"/>
                                            </p:tgtEl>
                                            <p:attrNameLst>
                                              <p:attrName>style.visibility</p:attrName>
                                            </p:attrNameLst>
                                          </p:cBhvr>
                                          <p:to>
                                            <p:strVal val="visible"/>
                                          </p:to>
                                        </p:set>
                                        <p:anim calcmode="lin" valueType="num">
                                          <p:cBhvr>
                                            <p:cTn id="340" dur="300" fill="hold"/>
                                            <p:tgtEl>
                                              <p:spTgt spid="59"/>
                                            </p:tgtEl>
                                            <p:attrNameLst>
                                              <p:attrName>ppt_w</p:attrName>
                                            </p:attrNameLst>
                                          </p:cBhvr>
                                          <p:tavLst>
                                            <p:tav tm="0">
                                              <p:val>
                                                <p:fltVal val="0"/>
                                              </p:val>
                                            </p:tav>
                                            <p:tav tm="100000">
                                              <p:val>
                                                <p:strVal val="#ppt_w"/>
                                              </p:val>
                                            </p:tav>
                                          </p:tavLst>
                                        </p:anim>
                                        <p:anim calcmode="lin" valueType="num">
                                          <p:cBhvr>
                                            <p:cTn id="341" dur="300" fill="hold"/>
                                            <p:tgtEl>
                                              <p:spTgt spid="59"/>
                                            </p:tgtEl>
                                            <p:attrNameLst>
                                              <p:attrName>ppt_h</p:attrName>
                                            </p:attrNameLst>
                                          </p:cBhvr>
                                          <p:tavLst>
                                            <p:tav tm="0">
                                              <p:val>
                                                <p:fltVal val="0"/>
                                              </p:val>
                                            </p:tav>
                                            <p:tav tm="100000">
                                              <p:val>
                                                <p:strVal val="#ppt_h"/>
                                              </p:val>
                                            </p:tav>
                                          </p:tavLst>
                                        </p:anim>
                                        <p:animEffect transition="in" filter="fade">
                                          <p:cBhvr>
                                            <p:cTn id="342" dur="300"/>
                                            <p:tgtEl>
                                              <p:spTgt spid="59"/>
                                            </p:tgtEl>
                                          </p:cBhvr>
                                        </p:animEffect>
                                      </p:childTnLst>
                                    </p:cTn>
                                  </p:par>
                                  <p:par>
                                    <p:cTn id="343" presetID="6" presetClass="emph" presetSubtype="0" autoRev="1" fill="hold" grpId="1" nodeType="withEffect">
                                      <p:stCondLst>
                                        <p:cond delay="2300"/>
                                      </p:stCondLst>
                                      <p:childTnLst>
                                        <p:animScale>
                                          <p:cBhvr>
                                            <p:cTn id="344" dur="150" fill="hold"/>
                                            <p:tgtEl>
                                              <p:spTgt spid="59"/>
                                            </p:tgtEl>
                                          </p:cBhvr>
                                          <p:by x="110000" y="110000"/>
                                        </p:animScale>
                                      </p:childTnLst>
                                    </p:cTn>
                                  </p:par>
                                  <p:par>
                                    <p:cTn id="345" presetID="53" presetClass="entr" presetSubtype="16" fill="hold" grpId="0" nodeType="withEffect">
                                      <p:stCondLst>
                                        <p:cond delay="1400"/>
                                      </p:stCondLst>
                                      <p:childTnLst>
                                        <p:set>
                                          <p:cBhvr>
                                            <p:cTn id="346" dur="1" fill="hold">
                                              <p:stCondLst>
                                                <p:cond delay="0"/>
                                              </p:stCondLst>
                                            </p:cTn>
                                            <p:tgtEl>
                                              <p:spTgt spid="60"/>
                                            </p:tgtEl>
                                            <p:attrNameLst>
                                              <p:attrName>style.visibility</p:attrName>
                                            </p:attrNameLst>
                                          </p:cBhvr>
                                          <p:to>
                                            <p:strVal val="visible"/>
                                          </p:to>
                                        </p:set>
                                        <p:anim calcmode="lin" valueType="num">
                                          <p:cBhvr>
                                            <p:cTn id="347" dur="300" fill="hold"/>
                                            <p:tgtEl>
                                              <p:spTgt spid="60"/>
                                            </p:tgtEl>
                                            <p:attrNameLst>
                                              <p:attrName>ppt_w</p:attrName>
                                            </p:attrNameLst>
                                          </p:cBhvr>
                                          <p:tavLst>
                                            <p:tav tm="0">
                                              <p:val>
                                                <p:fltVal val="0"/>
                                              </p:val>
                                            </p:tav>
                                            <p:tav tm="100000">
                                              <p:val>
                                                <p:strVal val="#ppt_w"/>
                                              </p:val>
                                            </p:tav>
                                          </p:tavLst>
                                        </p:anim>
                                        <p:anim calcmode="lin" valueType="num">
                                          <p:cBhvr>
                                            <p:cTn id="348" dur="300" fill="hold"/>
                                            <p:tgtEl>
                                              <p:spTgt spid="60"/>
                                            </p:tgtEl>
                                            <p:attrNameLst>
                                              <p:attrName>ppt_h</p:attrName>
                                            </p:attrNameLst>
                                          </p:cBhvr>
                                          <p:tavLst>
                                            <p:tav tm="0">
                                              <p:val>
                                                <p:fltVal val="0"/>
                                              </p:val>
                                            </p:tav>
                                            <p:tav tm="100000">
                                              <p:val>
                                                <p:strVal val="#ppt_h"/>
                                              </p:val>
                                            </p:tav>
                                          </p:tavLst>
                                        </p:anim>
                                        <p:animEffect transition="in" filter="fade">
                                          <p:cBhvr>
                                            <p:cTn id="349" dur="300"/>
                                            <p:tgtEl>
                                              <p:spTgt spid="60"/>
                                            </p:tgtEl>
                                          </p:cBhvr>
                                        </p:animEffect>
                                      </p:childTnLst>
                                    </p:cTn>
                                  </p:par>
                                  <p:par>
                                    <p:cTn id="350" presetID="6" presetClass="emph" presetSubtype="0" autoRev="1" fill="hold" grpId="1" nodeType="withEffect">
                                      <p:stCondLst>
                                        <p:cond delay="1700"/>
                                      </p:stCondLst>
                                      <p:childTnLst>
                                        <p:animScale>
                                          <p:cBhvr>
                                            <p:cTn id="351" dur="150" fill="hold"/>
                                            <p:tgtEl>
                                              <p:spTgt spid="6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4" grpId="0" animBg="1"/>
          <p:bldP spid="4" grpId="1" animBg="1"/>
          <p:bldP spid="5" grpId="0" animBg="1"/>
          <p:bldP spid="5"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animBg="1"/>
          <p:bldP spid="36" grpId="1" animBg="1"/>
          <p:bldP spid="40" grpId="0"/>
          <p:bldP spid="40" grpId="1"/>
          <p:bldP spid="41" grpId="0"/>
          <p:bldP spid="42" grpId="0" animBg="1"/>
          <p:bldP spid="42" grpId="1" animBg="1"/>
          <p:bldP spid="43" grpId="0"/>
          <p:bldP spid="43" grpId="1"/>
          <p:bldP spid="44" grpId="0"/>
          <p:bldP spid="69" grpId="0" animBg="1"/>
          <p:bldP spid="69" grpId="1" animBg="1"/>
          <p:bldP spid="70" grpId="0"/>
          <p:bldP spid="70" grpId="1"/>
          <p:bldP spid="71" grpId="0"/>
          <p:bldP spid="75" grpId="0" animBg="1"/>
          <p:bldP spid="75" grpId="1" animBg="1"/>
          <p:bldP spid="76" grpId="0"/>
          <p:bldP spid="76" grpId="1"/>
          <p:bldP spid="77" grpId="0"/>
          <p:bldP spid="49" grpId="0" animBg="1"/>
          <p:bldP spid="49" grpId="1" animBg="1"/>
          <p:bldP spid="50" grpId="0"/>
          <p:bldP spid="50" grpId="1"/>
          <p:bldP spid="51" grpId="0"/>
          <p:bldP spid="47" grpId="0"/>
          <p:bldP spid="47" grpId="1"/>
          <p:bldP spid="48" grpId="0"/>
          <p:bldP spid="54" grpId="0"/>
          <p:bldP spid="55" grpId="0" animBg="1"/>
          <p:bldP spid="55" grpId="1" animBg="1"/>
          <p:bldP spid="56" grpId="0"/>
          <p:bldP spid="56" grpId="1"/>
          <p:bldP spid="57" grpId="0"/>
          <p:bldP spid="58" grpId="0" animBg="1"/>
          <p:bldP spid="58" grpId="1" animBg="1"/>
          <p:bldP spid="59" grpId="0"/>
          <p:bldP spid="59" grpId="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8190" y="23571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3.2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顺序图应用</a:t>
            </a:r>
          </a:p>
        </p:txBody>
      </p:sp>
      <p:sp>
        <p:nvSpPr>
          <p:cNvPr id="5" name="文本框 4"/>
          <p:cNvSpPr txBox="1"/>
          <p:nvPr/>
        </p:nvSpPr>
        <p:spPr>
          <a:xfrm>
            <a:off x="5076190" y="1202690"/>
            <a:ext cx="3964305" cy="2972737"/>
          </a:xfrm>
          <a:prstGeom prst="rect">
            <a:avLst/>
          </a:prstGeom>
          <a:noFill/>
        </p:spPr>
        <p:txBody>
          <a:bodyPr wrap="square" rtlCol="0">
            <a:spAutoFit/>
          </a:bodyPr>
          <a:lstStyle/>
          <a:p>
            <a:pPr>
              <a:lnSpc>
                <a:spcPct val="200000"/>
              </a:lnSpc>
            </a:pPr>
            <a:r>
              <a:rPr lang="zh-CN" altLang="en-US" sz="1600" b="1" dirty="0">
                <a:latin typeface="微软雅黑" panose="020B0503020204020204" pitchFamily="34" charset="-122"/>
                <a:ea typeface="微软雅黑" panose="020B0503020204020204" pitchFamily="34" charset="-122"/>
              </a:rPr>
              <a:t>发起约钓：用户在发起约钓时，首先系统会检测是否已登录，检测通过则允许发起约钓；约钓信息在正式发布前经过管理员审核通过后，服务器会存储约钓信息，并建立群组，发送请求给受邀用户，最后将结果返回给创建用户。</a:t>
            </a:r>
          </a:p>
        </p:txBody>
      </p:sp>
      <p:pic>
        <p:nvPicPr>
          <p:cNvPr id="3" name="图片 2"/>
          <p:cNvPicPr>
            <a:picLocks noChangeAspect="1"/>
          </p:cNvPicPr>
          <p:nvPr/>
        </p:nvPicPr>
        <p:blipFill>
          <a:blip r:embed="rId2"/>
          <a:stretch>
            <a:fillRect/>
          </a:stretch>
        </p:blipFill>
        <p:spPr>
          <a:xfrm>
            <a:off x="611560" y="914772"/>
            <a:ext cx="4056394" cy="35785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8190" y="23571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3.2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顺序图应用</a:t>
            </a:r>
          </a:p>
        </p:txBody>
      </p:sp>
      <p:sp>
        <p:nvSpPr>
          <p:cNvPr id="5" name="文本框 4"/>
          <p:cNvSpPr txBox="1"/>
          <p:nvPr/>
        </p:nvSpPr>
        <p:spPr>
          <a:xfrm>
            <a:off x="4800898" y="1346820"/>
            <a:ext cx="3944689" cy="2780248"/>
          </a:xfrm>
          <a:prstGeom prst="rect">
            <a:avLst/>
          </a:prstGeom>
          <a:noFill/>
        </p:spPr>
        <p:txBody>
          <a:bodyPr wrap="square" rtlCol="0">
            <a:spAutoFit/>
          </a:bodyPr>
          <a:lstStyle/>
          <a:p>
            <a:pPr>
              <a:lnSpc>
                <a:spcPct val="200000"/>
              </a:lnSpc>
            </a:pPr>
            <a:r>
              <a:rPr lang="zh-CN" altLang="en-US" b="1" dirty="0">
                <a:latin typeface="微软雅黑" panose="020B0503020204020204" pitchFamily="34" charset="-122"/>
                <a:ea typeface="微软雅黑" panose="020B0503020204020204" pitchFamily="34" charset="-122"/>
              </a:rPr>
              <a:t>发起直播：用户在发起直播时，首先系统会检测是否已登录，检测通过则允许发起直播；直播基本信息经过管理员审核通过后，服务器会存储直播信息，最后成功发起直播。</a:t>
            </a:r>
          </a:p>
        </p:txBody>
      </p:sp>
      <p:pic>
        <p:nvPicPr>
          <p:cNvPr id="2" name="图片 1"/>
          <p:cNvPicPr>
            <a:picLocks noChangeAspect="1"/>
          </p:cNvPicPr>
          <p:nvPr/>
        </p:nvPicPr>
        <p:blipFill>
          <a:blip r:embed="rId2"/>
          <a:stretch>
            <a:fillRect/>
          </a:stretch>
        </p:blipFill>
        <p:spPr>
          <a:xfrm>
            <a:off x="597060" y="1130796"/>
            <a:ext cx="3743166" cy="36236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8190" y="23571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3.2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顺序图应用</a:t>
            </a:r>
          </a:p>
        </p:txBody>
      </p:sp>
      <p:sp>
        <p:nvSpPr>
          <p:cNvPr id="5" name="文本框 4"/>
          <p:cNvSpPr txBox="1"/>
          <p:nvPr/>
        </p:nvSpPr>
        <p:spPr>
          <a:xfrm>
            <a:off x="4803775" y="1202690"/>
            <a:ext cx="3800673" cy="2778774"/>
          </a:xfrm>
          <a:prstGeom prst="rect">
            <a:avLst/>
          </a:prstGeom>
          <a:noFill/>
        </p:spPr>
        <p:txBody>
          <a:bodyPr wrap="square" rtlCol="0">
            <a:spAutoFit/>
          </a:bodyPr>
          <a:lstStyle/>
          <a:p>
            <a:pPr>
              <a:lnSpc>
                <a:spcPct val="200000"/>
              </a:lnSpc>
            </a:pPr>
            <a:r>
              <a:rPr lang="zh-CN" altLang="en-US" b="1" dirty="0">
                <a:latin typeface="微软雅黑" panose="020B0503020204020204" pitchFamily="34" charset="-122"/>
                <a:ea typeface="微软雅黑" panose="020B0503020204020204" pitchFamily="34" charset="-122"/>
              </a:rPr>
              <a:t>聊天：</a:t>
            </a: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用户向</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用户发送消息时，服务器首先存储信息，然后将信息发送给</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用户，</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用户读取并回复后，服务器再次存储信息，最后将信息返回给</a:t>
            </a: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用户，完成一次聊天。</a:t>
            </a:r>
          </a:p>
        </p:txBody>
      </p:sp>
      <p:pic>
        <p:nvPicPr>
          <p:cNvPr id="3" name="图片 2"/>
          <p:cNvPicPr>
            <a:picLocks noChangeAspect="1"/>
          </p:cNvPicPr>
          <p:nvPr/>
        </p:nvPicPr>
        <p:blipFill>
          <a:blip r:embed="rId2"/>
          <a:stretch>
            <a:fillRect/>
          </a:stretch>
        </p:blipFill>
        <p:spPr>
          <a:xfrm>
            <a:off x="732812" y="1058788"/>
            <a:ext cx="3500279" cy="3580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8190" y="23571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3.2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顺序图应用</a:t>
            </a:r>
          </a:p>
        </p:txBody>
      </p:sp>
      <p:sp>
        <p:nvSpPr>
          <p:cNvPr id="5" name="文本框 4"/>
          <p:cNvSpPr txBox="1"/>
          <p:nvPr/>
        </p:nvSpPr>
        <p:spPr>
          <a:xfrm>
            <a:off x="4788024" y="2066900"/>
            <a:ext cx="3816429" cy="1672253"/>
          </a:xfrm>
          <a:prstGeom prst="rect">
            <a:avLst/>
          </a:prstGeom>
          <a:noFill/>
        </p:spPr>
        <p:txBody>
          <a:bodyPr wrap="square" rtlCol="0">
            <a:spAutoFit/>
          </a:bodyPr>
          <a:lstStyle/>
          <a:p>
            <a:pPr>
              <a:lnSpc>
                <a:spcPct val="200000"/>
              </a:lnSpc>
            </a:pPr>
            <a:r>
              <a:rPr lang="zh-CN" altLang="en-US" b="1" dirty="0">
                <a:latin typeface="微软雅黑" panose="020B0503020204020204" pitchFamily="34" charset="-122"/>
                <a:ea typeface="微软雅黑" panose="020B0503020204020204" pitchFamily="34" charset="-122"/>
              </a:rPr>
              <a:t>搜索：</a:t>
            </a:r>
            <a:r>
              <a:rPr lang="zh-CN" b="1" dirty="0">
                <a:latin typeface="微软雅黑" panose="020B0503020204020204" pitchFamily="34" charset="-122"/>
                <a:ea typeface="微软雅黑" panose="020B0503020204020204" pitchFamily="34" charset="-122"/>
              </a:rPr>
              <a:t>用户输入关键字，服务器对关键字进行筛选，最后返回给用户筛选后的数据</a:t>
            </a:r>
          </a:p>
        </p:txBody>
      </p:sp>
      <p:pic>
        <p:nvPicPr>
          <p:cNvPr id="2" name="图片 1"/>
          <p:cNvPicPr>
            <a:picLocks noChangeAspect="1"/>
          </p:cNvPicPr>
          <p:nvPr/>
        </p:nvPicPr>
        <p:blipFill>
          <a:blip r:embed="rId2"/>
          <a:stretch>
            <a:fillRect/>
          </a:stretch>
        </p:blipFill>
        <p:spPr>
          <a:xfrm>
            <a:off x="1187624" y="863241"/>
            <a:ext cx="3058795" cy="39401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8190" y="23571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3.2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顺序图应用</a:t>
            </a:r>
          </a:p>
        </p:txBody>
      </p:sp>
      <p:sp>
        <p:nvSpPr>
          <p:cNvPr id="5" name="文本框 4"/>
          <p:cNvSpPr txBox="1"/>
          <p:nvPr/>
        </p:nvSpPr>
        <p:spPr>
          <a:xfrm>
            <a:off x="4355976" y="1490836"/>
            <a:ext cx="4236720" cy="2780248"/>
          </a:xfrm>
          <a:prstGeom prst="rect">
            <a:avLst/>
          </a:prstGeom>
          <a:noFill/>
        </p:spPr>
        <p:txBody>
          <a:bodyPr wrap="square" rtlCol="0">
            <a:spAutoFit/>
          </a:bodyPr>
          <a:lstStyle/>
          <a:p>
            <a:pPr>
              <a:lnSpc>
                <a:spcPct val="200000"/>
              </a:lnSpc>
            </a:pPr>
            <a:r>
              <a:rPr lang="zh-CN" altLang="en-US" b="1" dirty="0">
                <a:latin typeface="微软雅黑" panose="020B0503020204020204" pitchFamily="34" charset="-122"/>
                <a:ea typeface="微软雅黑" panose="020B0503020204020204" pitchFamily="34" charset="-122"/>
              </a:rPr>
              <a:t>添加钓点：</a:t>
            </a:r>
            <a:r>
              <a:rPr lang="zh-CN" altLang="en-US" b="1" dirty="0">
                <a:latin typeface="微软雅黑" panose="020B0503020204020204" pitchFamily="34" charset="-122"/>
                <a:ea typeface="微软雅黑" panose="020B0503020204020204" pitchFamily="34" charset="-122"/>
                <a:sym typeface="+mn-ea"/>
              </a:rPr>
              <a:t>用户在添加钓点时，首先系统会检测是否已登录，检测通过则允许添加；钓点信息在正式发布前经过管理员审核通过后，会在服务器中存储钓点信息，最后返回给用户添加钓点情况。</a:t>
            </a:r>
            <a:endParaRPr lang="zh-CN"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858344" y="1058788"/>
            <a:ext cx="3240925" cy="34668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8190" y="23571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3.2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顺序图应用</a:t>
            </a:r>
          </a:p>
        </p:txBody>
      </p:sp>
      <p:sp>
        <p:nvSpPr>
          <p:cNvPr id="5" name="文本框 4"/>
          <p:cNvSpPr txBox="1"/>
          <p:nvPr/>
        </p:nvSpPr>
        <p:spPr>
          <a:xfrm>
            <a:off x="4581128" y="1627733"/>
            <a:ext cx="4236720" cy="2480294"/>
          </a:xfrm>
          <a:prstGeom prst="rect">
            <a:avLst/>
          </a:prstGeom>
          <a:noFill/>
        </p:spPr>
        <p:txBody>
          <a:bodyPr wrap="square" rtlCol="0">
            <a:spAutoFit/>
          </a:bodyPr>
          <a:lstStyle/>
          <a:p>
            <a:pPr>
              <a:lnSpc>
                <a:spcPct val="200000"/>
              </a:lnSpc>
            </a:pPr>
            <a:r>
              <a:rPr lang="zh-CN" altLang="en-US" sz="1600" b="1" dirty="0">
                <a:latin typeface="微软雅黑" panose="020B0503020204020204" pitchFamily="34" charset="-122"/>
                <a:ea typeface="微软雅黑" panose="020B0503020204020204" pitchFamily="34" charset="-122"/>
              </a:rPr>
              <a:t>注册：</a:t>
            </a:r>
            <a:r>
              <a:rPr lang="zh-CN" altLang="en-US" sz="1600" b="1" dirty="0">
                <a:latin typeface="微软雅黑" panose="020B0503020204020204" pitchFamily="34" charset="-122"/>
                <a:ea typeface="微软雅黑" panose="020B0503020204020204" pitchFamily="34" charset="-122"/>
                <a:sym typeface="+mn-ea"/>
              </a:rPr>
              <a:t>用户提交注册信息，服务器验证注册信息，添加账号数据，最后返回注册结果。</a:t>
            </a:r>
          </a:p>
          <a:p>
            <a:pPr>
              <a:lnSpc>
                <a:spcPct val="200000"/>
              </a:lnSpc>
            </a:pPr>
            <a:r>
              <a:rPr lang="zh-CN" sz="1600" b="1" dirty="0">
                <a:latin typeface="微软雅黑" panose="020B0503020204020204" pitchFamily="34" charset="-122"/>
                <a:ea typeface="微软雅黑" panose="020B0503020204020204" pitchFamily="34" charset="-122"/>
              </a:rPr>
              <a:t>登录</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第三方登录</a:t>
            </a:r>
            <a:r>
              <a:rPr lang="zh-CN" sz="1600" b="1" dirty="0">
                <a:latin typeface="微软雅黑" panose="020B0503020204020204" pitchFamily="34" charset="-122"/>
                <a:ea typeface="微软雅黑" panose="020B0503020204020204" pitchFamily="34" charset="-122"/>
              </a:rPr>
              <a:t>：用户提交登录</a:t>
            </a:r>
            <a:r>
              <a:rPr lang="en-US" altLang="zh-CN" sz="1600" b="1" dirty="0">
                <a:latin typeface="微软雅黑" panose="020B0503020204020204" pitchFamily="34" charset="-122"/>
                <a:ea typeface="微软雅黑" panose="020B0503020204020204" pitchFamily="34" charset="-122"/>
              </a:rPr>
              <a:t>/</a:t>
            </a:r>
            <a:r>
              <a:rPr lang="zh-CN" sz="1600" b="1" dirty="0">
                <a:latin typeface="微软雅黑" panose="020B0503020204020204" pitchFamily="34" charset="-122"/>
                <a:ea typeface="微软雅黑" panose="020B0503020204020204" pitchFamily="34" charset="-122"/>
              </a:rPr>
              <a:t>第三方登录信息，服务器验证登录信息，返回登录结果</a:t>
            </a:r>
            <a:endParaRPr lang="zh-CN" altLang="en-US" sz="1600"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44261" y="1050131"/>
            <a:ext cx="3631165" cy="36354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09450" y="1275433"/>
            <a:ext cx="6643926" cy="922020"/>
          </a:xfrm>
          <a:prstGeom prst="rect">
            <a:avLst/>
          </a:prstGeom>
          <a:noFill/>
        </p:spPr>
        <p:txBody>
          <a:bodyPr wrap="square">
            <a:spAutoFit/>
          </a:bodyPr>
          <a:lstStyle/>
          <a:p>
            <a:pPr>
              <a:lnSpc>
                <a:spcPct val="150000"/>
              </a:lnSpc>
              <a:buFont typeface="Arial" panose="020B0604020202020204" pitchFamily="34" charset="0"/>
              <a:buChar cha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Q1:</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如果需要对淘宝购物进行顺序图设计，那么应该如何定义消息类型？</a:t>
            </a:r>
            <a:endParaRPr lang="zh-CN" altLang="en-US"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609450" y="2227730"/>
            <a:ext cx="6395085" cy="3367397"/>
          </a:xfrm>
          <a:prstGeom prst="rect">
            <a:avLst/>
          </a:prstGeom>
          <a:noFill/>
        </p:spPr>
        <p:txBody>
          <a:bodyPr wrap="square">
            <a:spAutoFit/>
          </a:bodyPr>
          <a:lstStyle/>
          <a:p>
            <a:pPr>
              <a:lnSpc>
                <a:spcPct val="150000"/>
              </a:lnSpc>
            </a:pPr>
            <a:r>
              <a:rPr lang="zh-CN" b="1" dirty="0">
                <a:solidFill>
                  <a:srgbClr val="FF0000"/>
                </a:solidFill>
                <a:latin typeface="微软雅黑" panose="020B0503020204020204" pitchFamily="34" charset="-122"/>
                <a:ea typeface="微软雅黑" panose="020B0503020204020204" pitchFamily="34" charset="-122"/>
              </a:rPr>
              <a:t>应定义为异步消息。</a:t>
            </a:r>
          </a:p>
          <a:p>
            <a:pPr>
              <a:lnSpc>
                <a:spcPct val="150000"/>
              </a:lnSpc>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消息的类型分为</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同步消息，异步消息和同步且立即返回消息</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三种。</a:t>
            </a:r>
          </a:p>
          <a:p>
            <a:pPr>
              <a:lnSpc>
                <a:spcPct val="150000"/>
              </a:lnSpc>
            </a:pPr>
            <a:r>
              <a:rPr lang="zh-CN" altLang="en-US" b="1" dirty="0">
                <a:latin typeface="微软雅黑" panose="020B0503020204020204" pitchFamily="34" charset="-122"/>
                <a:ea typeface="微软雅黑" panose="020B0503020204020204" pitchFamily="34" charset="-122"/>
                <a:sym typeface="+mn-ea"/>
              </a:rPr>
              <a:t>在网上购物时下单后，并不需要商家立即做出回应，仍然可以进行下一次的购物，即不需要等待返回信息而继续下一次的操作。</a:t>
            </a:r>
          </a:p>
          <a:p>
            <a:pPr>
              <a:lnSpc>
                <a:spcPct val="150000"/>
              </a:lnSpc>
            </a:pPr>
            <a:endParaRPr lang="zh-CN" altLang="en-US" b="1" dirty="0">
              <a:latin typeface="微软雅黑" panose="020B0503020204020204" pitchFamily="34" charset="-122"/>
              <a:ea typeface="微软雅黑" panose="020B0503020204020204" pitchFamily="34" charset="-122"/>
              <a:sym typeface="+mn-ea"/>
            </a:endParaRPr>
          </a:p>
          <a:p>
            <a:pPr>
              <a:lnSpc>
                <a:spcPct val="150000"/>
              </a:lnSpc>
            </a:pPr>
            <a:endParaRPr lang="zh-CN"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995936" y="675061"/>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grpSp>
        <p:nvGrpSpPr>
          <p:cNvPr id="17" name="Group 21"/>
          <p:cNvGrpSpPr/>
          <p:nvPr/>
        </p:nvGrpSpPr>
        <p:grpSpPr bwMode="auto">
          <a:xfrm>
            <a:off x="7452320" y="2354932"/>
            <a:ext cx="1196975" cy="1746250"/>
            <a:chOff x="0" y="0"/>
            <a:chExt cx="1335" cy="1947"/>
          </a:xfrm>
          <a:solidFill>
            <a:srgbClr val="EA5514"/>
          </a:solidFill>
        </p:grpSpPr>
        <p:sp>
          <p:nvSpPr>
            <p:cNvPr id="18" name="Freeform 22"/>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3"/>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4"/>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 name="Freeform 25"/>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 name="Freeform 26"/>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21508" name="Picture 4"/>
          <p:cNvPicPr>
            <a:picLocks noChangeAspect="1"/>
          </p:cNvPicPr>
          <p:nvPr/>
        </p:nvPicPr>
        <p:blipFill>
          <a:blip r:embed="rId2"/>
          <a:stretch>
            <a:fillRect/>
          </a:stretch>
        </p:blipFill>
        <p:spPr>
          <a:xfrm flipV="1">
            <a:off x="2339752" y="4426757"/>
            <a:ext cx="2468245" cy="495300"/>
          </a:xfrm>
          <a:prstGeom prst="rect">
            <a:avLst/>
          </a:prstGeom>
          <a:noFill/>
          <a:ln w="9525">
            <a:noFill/>
          </a:ln>
        </p:spPr>
      </p:pic>
      <p:sp>
        <p:nvSpPr>
          <p:cNvPr id="23" name="Oval 6">
            <a:extLst>
              <a:ext uri="{FF2B5EF4-FFF2-40B4-BE49-F238E27FC236}">
                <a16:creationId xmlns:a16="http://schemas.microsoft.com/office/drawing/2014/main" id="{335ED4D6-84DB-49DE-ACDA-48A173BA54AF}"/>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24" name="Oval 3">
            <a:extLst>
              <a:ext uri="{FF2B5EF4-FFF2-40B4-BE49-F238E27FC236}">
                <a16:creationId xmlns:a16="http://schemas.microsoft.com/office/drawing/2014/main" id="{785D49E4-630D-4007-96B1-4CC9C05DDB0D}"/>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25" name="Oval 4">
            <a:extLst>
              <a:ext uri="{FF2B5EF4-FFF2-40B4-BE49-F238E27FC236}">
                <a16:creationId xmlns:a16="http://schemas.microsoft.com/office/drawing/2014/main" id="{F19F9AB5-9955-48F3-98F1-30B67A3C077A}"/>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26" name="Oval 5">
            <a:extLst>
              <a:ext uri="{FF2B5EF4-FFF2-40B4-BE49-F238E27FC236}">
                <a16:creationId xmlns:a16="http://schemas.microsoft.com/office/drawing/2014/main" id="{9F067EAC-D658-4F77-8F28-4137DD4F45AA}"/>
              </a:ext>
            </a:extLst>
          </p:cNvPr>
          <p:cNvSpPr>
            <a:spLocks noChangeArrowheads="1"/>
          </p:cNvSpPr>
          <p:nvPr/>
        </p:nvSpPr>
        <p:spPr bwMode="auto">
          <a:xfrm>
            <a:off x="338190" y="235715"/>
            <a:ext cx="458394" cy="450850"/>
          </a:xfrm>
          <a:prstGeom prst="ellipse">
            <a:avLst/>
          </a:prstGeom>
          <a:solidFill>
            <a:srgbClr val="EA5514">
              <a:alpha val="80000"/>
            </a:srgbClr>
          </a:solidFill>
          <a:ln>
            <a:noFill/>
          </a:ln>
        </p:spPr>
        <p:txBody>
          <a:bodyPr/>
          <a:lstStyle/>
          <a:p>
            <a:endParaRPr lang="zh-CN" altLang="en-US"/>
          </a:p>
        </p:txBody>
      </p:sp>
      <p:sp>
        <p:nvSpPr>
          <p:cNvPr id="27" name="Rectangle 39">
            <a:extLst>
              <a:ext uri="{FF2B5EF4-FFF2-40B4-BE49-F238E27FC236}">
                <a16:creationId xmlns:a16="http://schemas.microsoft.com/office/drawing/2014/main" id="{1D3BABF3-0C49-44D8-9761-6256707770C5}"/>
              </a:ext>
            </a:extLst>
          </p:cNvPr>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3</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8" name="Rectangle 39">
            <a:extLst>
              <a:ext uri="{FF2B5EF4-FFF2-40B4-BE49-F238E27FC236}">
                <a16:creationId xmlns:a16="http://schemas.microsoft.com/office/drawing/2014/main" id="{6BF25398-34DB-4CC4-A686-3A2DD4D85924}"/>
              </a:ext>
            </a:extLst>
          </p:cNvPr>
          <p:cNvSpPr>
            <a:spLocks noChangeArrowheads="1"/>
          </p:cNvSpPr>
          <p:nvPr/>
        </p:nvSpPr>
        <p:spPr bwMode="auto">
          <a:xfrm>
            <a:off x="915988" y="338497"/>
            <a:ext cx="257589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Q&amp;A</a:t>
            </a:r>
            <a:endPar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300" fill="hold"/>
                                        <p:tgtEl>
                                          <p:spTgt spid="26"/>
                                        </p:tgtEl>
                                        <p:attrNameLst>
                                          <p:attrName>ppt_w</p:attrName>
                                        </p:attrNameLst>
                                      </p:cBhvr>
                                      <p:tavLst>
                                        <p:tav tm="0">
                                          <p:val>
                                            <p:fltVal val="0"/>
                                          </p:val>
                                        </p:tav>
                                        <p:tav tm="100000">
                                          <p:val>
                                            <p:strVal val="#ppt_w"/>
                                          </p:val>
                                        </p:tav>
                                      </p:tavLst>
                                    </p:anim>
                                    <p:anim calcmode="lin" valueType="num">
                                      <p:cBhvr>
                                        <p:cTn id="8" dur="300" fill="hold"/>
                                        <p:tgtEl>
                                          <p:spTgt spid="26"/>
                                        </p:tgtEl>
                                        <p:attrNameLst>
                                          <p:attrName>ppt_h</p:attrName>
                                        </p:attrNameLst>
                                      </p:cBhvr>
                                      <p:tavLst>
                                        <p:tav tm="0">
                                          <p:val>
                                            <p:fltVal val="0"/>
                                          </p:val>
                                        </p:tav>
                                        <p:tav tm="100000">
                                          <p:val>
                                            <p:strVal val="#ppt_h"/>
                                          </p:val>
                                        </p:tav>
                                      </p:tavLst>
                                    </p:anim>
                                    <p:animEffect transition="in" filter="fade">
                                      <p:cBhvr>
                                        <p:cTn id="9" dur="300"/>
                                        <p:tgtEl>
                                          <p:spTgt spid="26"/>
                                        </p:tgtEl>
                                      </p:cBhvr>
                                    </p:animEffect>
                                  </p:childTnLst>
                                </p:cTn>
                              </p:par>
                              <p:par>
                                <p:cTn id="10" presetID="6" presetClass="emph" presetSubtype="0" autoRev="1" fill="hold" grpId="1" nodeType="withEffect">
                                  <p:stCondLst>
                                    <p:cond delay="300"/>
                                  </p:stCondLst>
                                  <p:childTnLst>
                                    <p:animScale>
                                      <p:cBhvr>
                                        <p:cTn id="11" dur="150" fill="hold"/>
                                        <p:tgtEl>
                                          <p:spTgt spid="26"/>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25"/>
                                        </p:tgtEl>
                                        <p:attrNameLst>
                                          <p:attrName>style.visibility</p:attrName>
                                        </p:attrNameLst>
                                      </p:cBhvr>
                                      <p:to>
                                        <p:strVal val="visible"/>
                                      </p:to>
                                    </p:set>
                                    <p:anim calcmode="lin" valueType="num">
                                      <p:cBhvr>
                                        <p:cTn id="14" dur="300" fill="hold"/>
                                        <p:tgtEl>
                                          <p:spTgt spid="25"/>
                                        </p:tgtEl>
                                        <p:attrNameLst>
                                          <p:attrName>ppt_w</p:attrName>
                                        </p:attrNameLst>
                                      </p:cBhvr>
                                      <p:tavLst>
                                        <p:tav tm="0">
                                          <p:val>
                                            <p:fltVal val="0"/>
                                          </p:val>
                                        </p:tav>
                                        <p:tav tm="100000">
                                          <p:val>
                                            <p:strVal val="#ppt_w"/>
                                          </p:val>
                                        </p:tav>
                                      </p:tavLst>
                                    </p:anim>
                                    <p:anim calcmode="lin" valueType="num">
                                      <p:cBhvr>
                                        <p:cTn id="15" dur="300" fill="hold"/>
                                        <p:tgtEl>
                                          <p:spTgt spid="25"/>
                                        </p:tgtEl>
                                        <p:attrNameLst>
                                          <p:attrName>ppt_h</p:attrName>
                                        </p:attrNameLst>
                                      </p:cBhvr>
                                      <p:tavLst>
                                        <p:tav tm="0">
                                          <p:val>
                                            <p:fltVal val="0"/>
                                          </p:val>
                                        </p:tav>
                                        <p:tav tm="100000">
                                          <p:val>
                                            <p:strVal val="#ppt_h"/>
                                          </p:val>
                                        </p:tav>
                                      </p:tavLst>
                                    </p:anim>
                                    <p:animEffect transition="in" filter="fade">
                                      <p:cBhvr>
                                        <p:cTn id="16" dur="300"/>
                                        <p:tgtEl>
                                          <p:spTgt spid="25"/>
                                        </p:tgtEl>
                                      </p:cBhvr>
                                    </p:animEffect>
                                  </p:childTnLst>
                                </p:cTn>
                              </p:par>
                              <p:par>
                                <p:cTn id="17" presetID="6" presetClass="emph" presetSubtype="0" autoRev="1" fill="hold" grpId="1" nodeType="withEffect">
                                  <p:stCondLst>
                                    <p:cond delay="600"/>
                                  </p:stCondLst>
                                  <p:childTnLst>
                                    <p:animScale>
                                      <p:cBhvr>
                                        <p:cTn id="18" dur="150" fill="hold"/>
                                        <p:tgtEl>
                                          <p:spTgt spid="25"/>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300" fill="hold"/>
                                        <p:tgtEl>
                                          <p:spTgt spid="24"/>
                                        </p:tgtEl>
                                        <p:attrNameLst>
                                          <p:attrName>ppt_w</p:attrName>
                                        </p:attrNameLst>
                                      </p:cBhvr>
                                      <p:tavLst>
                                        <p:tav tm="0">
                                          <p:val>
                                            <p:fltVal val="0"/>
                                          </p:val>
                                        </p:tav>
                                        <p:tav tm="100000">
                                          <p:val>
                                            <p:strVal val="#ppt_w"/>
                                          </p:val>
                                        </p:tav>
                                      </p:tavLst>
                                    </p:anim>
                                    <p:anim calcmode="lin" valueType="num">
                                      <p:cBhvr>
                                        <p:cTn id="22" dur="300" fill="hold"/>
                                        <p:tgtEl>
                                          <p:spTgt spid="24"/>
                                        </p:tgtEl>
                                        <p:attrNameLst>
                                          <p:attrName>ppt_h</p:attrName>
                                        </p:attrNameLst>
                                      </p:cBhvr>
                                      <p:tavLst>
                                        <p:tav tm="0">
                                          <p:val>
                                            <p:fltVal val="0"/>
                                          </p:val>
                                        </p:tav>
                                        <p:tav tm="100000">
                                          <p:val>
                                            <p:strVal val="#ppt_h"/>
                                          </p:val>
                                        </p:tav>
                                      </p:tavLst>
                                    </p:anim>
                                    <p:animEffect transition="in" filter="fade">
                                      <p:cBhvr>
                                        <p:cTn id="23" dur="300"/>
                                        <p:tgtEl>
                                          <p:spTgt spid="24"/>
                                        </p:tgtEl>
                                      </p:cBhvr>
                                    </p:animEffect>
                                  </p:childTnLst>
                                </p:cTn>
                              </p:par>
                              <p:par>
                                <p:cTn id="24" presetID="6" presetClass="emph" presetSubtype="0" autoRev="1" fill="hold" grpId="1" nodeType="withEffect">
                                  <p:stCondLst>
                                    <p:cond delay="900"/>
                                  </p:stCondLst>
                                  <p:childTnLst>
                                    <p:animScale>
                                      <p:cBhvr>
                                        <p:cTn id="25" dur="150" fill="hold"/>
                                        <p:tgtEl>
                                          <p:spTgt spid="24"/>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3"/>
                                        </p:tgtEl>
                                        <p:attrNameLst>
                                          <p:attrName>style.visibility</p:attrName>
                                        </p:attrNameLst>
                                      </p:cBhvr>
                                      <p:to>
                                        <p:strVal val="visible"/>
                                      </p:to>
                                    </p:set>
                                    <p:anim calcmode="lin" valueType="num">
                                      <p:cBhvr>
                                        <p:cTn id="28" dur="300" fill="hold"/>
                                        <p:tgtEl>
                                          <p:spTgt spid="23"/>
                                        </p:tgtEl>
                                        <p:attrNameLst>
                                          <p:attrName>ppt_w</p:attrName>
                                        </p:attrNameLst>
                                      </p:cBhvr>
                                      <p:tavLst>
                                        <p:tav tm="0">
                                          <p:val>
                                            <p:fltVal val="0"/>
                                          </p:val>
                                        </p:tav>
                                        <p:tav tm="100000">
                                          <p:val>
                                            <p:strVal val="#ppt_w"/>
                                          </p:val>
                                        </p:tav>
                                      </p:tavLst>
                                    </p:anim>
                                    <p:anim calcmode="lin" valueType="num">
                                      <p:cBhvr>
                                        <p:cTn id="29" dur="300" fill="hold"/>
                                        <p:tgtEl>
                                          <p:spTgt spid="23"/>
                                        </p:tgtEl>
                                        <p:attrNameLst>
                                          <p:attrName>ppt_h</p:attrName>
                                        </p:attrNameLst>
                                      </p:cBhvr>
                                      <p:tavLst>
                                        <p:tav tm="0">
                                          <p:val>
                                            <p:fltVal val="0"/>
                                          </p:val>
                                        </p:tav>
                                        <p:tav tm="100000">
                                          <p:val>
                                            <p:strVal val="#ppt_h"/>
                                          </p:val>
                                        </p:tav>
                                      </p:tavLst>
                                    </p:anim>
                                    <p:animEffect transition="in" filter="fade">
                                      <p:cBhvr>
                                        <p:cTn id="30" dur="300"/>
                                        <p:tgtEl>
                                          <p:spTgt spid="23"/>
                                        </p:tgtEl>
                                      </p:cBhvr>
                                    </p:animEffect>
                                  </p:childTnLst>
                                </p:cTn>
                              </p:par>
                              <p:par>
                                <p:cTn id="31" presetID="6" presetClass="emph" presetSubtype="0" autoRev="1" fill="hold" grpId="1" nodeType="withEffect">
                                  <p:stCondLst>
                                    <p:cond delay="1200"/>
                                  </p:stCondLst>
                                  <p:childTnLst>
                                    <p:animScale>
                                      <p:cBhvr>
                                        <p:cTn id="32" dur="150" fill="hold"/>
                                        <p:tgtEl>
                                          <p:spTgt spid="23"/>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27"/>
                                        </p:tgtEl>
                                        <p:attrNameLst>
                                          <p:attrName>style.visibility</p:attrName>
                                        </p:attrNameLst>
                                      </p:cBhvr>
                                      <p:to>
                                        <p:strVal val="visible"/>
                                      </p:to>
                                    </p:set>
                                    <p:anim calcmode="lin" valueType="num">
                                      <p:cBhvr>
                                        <p:cTn id="35" dur="300" fill="hold"/>
                                        <p:tgtEl>
                                          <p:spTgt spid="27"/>
                                        </p:tgtEl>
                                        <p:attrNameLst>
                                          <p:attrName>ppt_w</p:attrName>
                                        </p:attrNameLst>
                                      </p:cBhvr>
                                      <p:tavLst>
                                        <p:tav tm="0">
                                          <p:val>
                                            <p:fltVal val="0"/>
                                          </p:val>
                                        </p:tav>
                                        <p:tav tm="100000">
                                          <p:val>
                                            <p:strVal val="#ppt_w"/>
                                          </p:val>
                                        </p:tav>
                                      </p:tavLst>
                                    </p:anim>
                                    <p:anim calcmode="lin" valueType="num">
                                      <p:cBhvr>
                                        <p:cTn id="36" dur="300" fill="hold"/>
                                        <p:tgtEl>
                                          <p:spTgt spid="27"/>
                                        </p:tgtEl>
                                        <p:attrNameLst>
                                          <p:attrName>ppt_h</p:attrName>
                                        </p:attrNameLst>
                                      </p:cBhvr>
                                      <p:tavLst>
                                        <p:tav tm="0">
                                          <p:val>
                                            <p:fltVal val="0"/>
                                          </p:val>
                                        </p:tav>
                                        <p:tav tm="100000">
                                          <p:val>
                                            <p:strVal val="#ppt_h"/>
                                          </p:val>
                                        </p:tav>
                                      </p:tavLst>
                                    </p:anim>
                                    <p:animEffect transition="in" filter="fade">
                                      <p:cBhvr>
                                        <p:cTn id="37" dur="300"/>
                                        <p:tgtEl>
                                          <p:spTgt spid="2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6" presetClass="emph" presetSubtype="0" autoRev="1" fill="hold" grpId="1" nodeType="withEffect">
                                  <p:stCondLst>
                                    <p:cond delay="800"/>
                                  </p:stCondLst>
                                  <p:childTnLst>
                                    <p:animScale>
                                      <p:cBhvr>
                                        <p:cTn id="42" dur="150" fill="hold"/>
                                        <p:tgtEl>
                                          <p:spTgt spid="27"/>
                                        </p:tgtEl>
                                      </p:cBhvr>
                                      <p:by x="110000" y="110000"/>
                                    </p:animScale>
                                  </p:childTnLst>
                                </p:cTn>
                              </p:par>
                              <p:par>
                                <p:cTn id="43" presetID="10" presetClass="entr" presetSubtype="0" fill="hold" nodeType="withEffect">
                                  <p:stCondLst>
                                    <p:cond delay="80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 presetClass="entr" presetSubtype="0" fill="hold" grpId="0" nodeType="withEffect">
                                  <p:stCondLst>
                                    <p:cond delay="80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508"/>
                                        </p:tgtEl>
                                        <p:attrNameLst>
                                          <p:attrName>style.visibility</p:attrName>
                                        </p:attrNameLst>
                                      </p:cBhvr>
                                      <p:to>
                                        <p:strVal val="visible"/>
                                      </p:to>
                                    </p:set>
                                    <p:anim calcmode="lin" valueType="num">
                                      <p:cBhvr additive="base">
                                        <p:cTn id="57" dur="500" fill="hold"/>
                                        <p:tgtEl>
                                          <p:spTgt spid="21508"/>
                                        </p:tgtEl>
                                        <p:attrNameLst>
                                          <p:attrName>ppt_x</p:attrName>
                                        </p:attrNameLst>
                                      </p:cBhvr>
                                      <p:tavLst>
                                        <p:tav tm="0">
                                          <p:val>
                                            <p:strVal val="#ppt_x"/>
                                          </p:val>
                                        </p:tav>
                                        <p:tav tm="100000">
                                          <p:val>
                                            <p:strVal val="#ppt_x"/>
                                          </p:val>
                                        </p:tav>
                                      </p:tavLst>
                                    </p:anim>
                                    <p:anim calcmode="lin" valueType="num">
                                      <p:cBhvr additive="base">
                                        <p:cTn id="58"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p:bldP spid="27" grpId="1"/>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409867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状态机图</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2928728789"/>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1115616" y="842764"/>
            <a:ext cx="6990952" cy="1526187"/>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状态机图是一种行为，它指定对象在其</a:t>
            </a:r>
            <a:r>
              <a:rPr lang="zh-CN" altLang="en-US" sz="1600" b="1" dirty="0">
                <a:solidFill>
                  <a:srgbClr val="FF0000"/>
                </a:solidFill>
                <a:latin typeface="微软雅黑" panose="020B0503020204020204" pitchFamily="34" charset="-122"/>
                <a:ea typeface="微软雅黑" panose="020B0503020204020204" pitchFamily="34" charset="-122"/>
              </a:rPr>
              <a:t>生命周期</a:t>
            </a:r>
            <a:r>
              <a:rPr lang="zh-CN" altLang="en-US" sz="1600" b="1" dirty="0">
                <a:solidFill>
                  <a:srgbClr val="333333"/>
                </a:solidFill>
                <a:latin typeface="微软雅黑" panose="020B0503020204020204" pitchFamily="34" charset="-122"/>
                <a:ea typeface="微软雅黑" panose="020B0503020204020204" pitchFamily="34" charset="-122"/>
              </a:rPr>
              <a:t>中</a:t>
            </a:r>
            <a:r>
              <a:rPr lang="zh-CN" altLang="en-US" sz="1600" b="1" dirty="0">
                <a:solidFill>
                  <a:srgbClr val="FF0000"/>
                </a:solidFill>
                <a:latin typeface="微软雅黑" panose="020B0503020204020204" pitchFamily="34" charset="-122"/>
                <a:ea typeface="微软雅黑" panose="020B0503020204020204" pitchFamily="34" charset="-122"/>
              </a:rPr>
              <a:t>响应事件</a:t>
            </a:r>
            <a:r>
              <a:rPr lang="zh-CN" altLang="en-US" sz="1600" b="1" dirty="0">
                <a:solidFill>
                  <a:srgbClr val="333333"/>
                </a:solidFill>
                <a:latin typeface="微软雅黑" panose="020B0503020204020204" pitchFamily="34" charset="-122"/>
                <a:ea typeface="微软雅黑" panose="020B0503020204020204" pitchFamily="34" charset="-122"/>
              </a:rPr>
              <a:t>所</a:t>
            </a:r>
            <a:r>
              <a:rPr lang="zh-CN" altLang="en-US" sz="1600" b="1" dirty="0">
                <a:solidFill>
                  <a:srgbClr val="FF0000"/>
                </a:solidFill>
                <a:latin typeface="微软雅黑" panose="020B0503020204020204" pitchFamily="34" charset="-122"/>
                <a:ea typeface="微软雅黑" panose="020B0503020204020204" pitchFamily="34" charset="-122"/>
              </a:rPr>
              <a:t>经历的状态序列</a:t>
            </a:r>
            <a:r>
              <a:rPr lang="zh-CN" altLang="en-US" sz="1600" b="1" dirty="0">
                <a:solidFill>
                  <a:srgbClr val="333333"/>
                </a:solidFill>
                <a:latin typeface="微软雅黑" panose="020B0503020204020204" pitchFamily="34" charset="-122"/>
                <a:ea typeface="微软雅黑" panose="020B0503020204020204" pitchFamily="34" charset="-122"/>
              </a:rPr>
              <a:t>。状态机用于指定必须响应异步刺激或其当前行为取决于其过去的对象的行为。状态机用于模拟对象，用例甚至整个系统的行为，尤其是反应系统，它们必须响应来自系统外部的参与者的信号。</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1E28ED8-1B98-4E02-B99B-1D5B1D364EEA}"/>
              </a:ext>
            </a:extLst>
          </p:cNvPr>
          <p:cNvSpPr txBox="1"/>
          <p:nvPr/>
        </p:nvSpPr>
        <p:spPr>
          <a:xfrm>
            <a:off x="3563888" y="4780433"/>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4.1 </a:t>
            </a:r>
            <a:r>
              <a:rPr lang="zh-CN" altLang="en-US" sz="1400" dirty="0">
                <a:latin typeface="微软雅黑" panose="020B0503020204020204" pitchFamily="34" charset="-122"/>
                <a:ea typeface="微软雅黑" panose="020B0503020204020204" pitchFamily="34" charset="-122"/>
              </a:rPr>
              <a:t>门的状态机图</a:t>
            </a:r>
          </a:p>
        </p:txBody>
      </p:sp>
      <p:pic>
        <p:nvPicPr>
          <p:cNvPr id="1026" name="Picture 2">
            <a:extLst>
              <a:ext uri="{FF2B5EF4-FFF2-40B4-BE49-F238E27FC236}">
                <a16:creationId xmlns:a16="http://schemas.microsoft.com/office/drawing/2014/main" id="{5CEC34EF-19B8-4D1A-92EA-A915B98A5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728" y="2497621"/>
            <a:ext cx="4642544" cy="2182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94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728248" y="1341959"/>
            <a:ext cx="3570305" cy="1116781"/>
          </a:xfrm>
          <a:prstGeom prst="rect">
            <a:avLst/>
          </a:prstGeom>
          <a:noFill/>
        </p:spPr>
        <p:txBody>
          <a:bodyPr wrap="square">
            <a:spAutoFit/>
          </a:bodyPr>
          <a:lstStyle/>
          <a:p>
            <a:pPr>
              <a:lnSpc>
                <a:spcPct val="200000"/>
              </a:lnSpc>
            </a:pPr>
            <a:r>
              <a:rPr lang="zh-CN" altLang="en-US" b="1" dirty="0">
                <a:solidFill>
                  <a:srgbClr val="333333"/>
                </a:solidFill>
                <a:latin typeface="微软雅黑" panose="020B0503020204020204" pitchFamily="34" charset="-122"/>
                <a:ea typeface="微软雅黑" panose="020B0503020204020204" pitchFamily="34" charset="-122"/>
              </a:rPr>
              <a:t>状态被表示为圆角矩形，状态名写在里面。</a:t>
            </a:r>
            <a:endParaRPr lang="zh-CN" altLang="en-US" b="1" i="0" dirty="0">
              <a:solidFill>
                <a:srgbClr val="333333"/>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1E28ED8-1B98-4E02-B99B-1D5B1D364EEA}"/>
              </a:ext>
            </a:extLst>
          </p:cNvPr>
          <p:cNvSpPr txBox="1"/>
          <p:nvPr/>
        </p:nvSpPr>
        <p:spPr>
          <a:xfrm>
            <a:off x="1706265" y="4454627"/>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4.2 </a:t>
            </a:r>
            <a:r>
              <a:rPr lang="zh-CN" altLang="en-US" sz="1400" dirty="0">
                <a:latin typeface="微软雅黑" panose="020B0503020204020204" pitchFamily="34" charset="-122"/>
                <a:ea typeface="微软雅黑" panose="020B0503020204020204" pitchFamily="34" charset="-122"/>
              </a:rPr>
              <a:t>状态</a:t>
            </a:r>
          </a:p>
        </p:txBody>
      </p:sp>
      <p:pic>
        <p:nvPicPr>
          <p:cNvPr id="2050" name="Picture 2">
            <a:extLst>
              <a:ext uri="{FF2B5EF4-FFF2-40B4-BE49-F238E27FC236}">
                <a16:creationId xmlns:a16="http://schemas.microsoft.com/office/drawing/2014/main" id="{9AA20274-85FE-4885-95B1-43EC68D68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233" y="3266592"/>
            <a:ext cx="1524000" cy="104775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A917A4A3-47E1-4A73-B464-B479064B17E0}"/>
              </a:ext>
            </a:extLst>
          </p:cNvPr>
          <p:cNvSpPr txBox="1"/>
          <p:nvPr/>
        </p:nvSpPr>
        <p:spPr>
          <a:xfrm>
            <a:off x="4427984" y="1346820"/>
            <a:ext cx="3873847" cy="1289905"/>
          </a:xfrm>
          <a:prstGeom prst="rect">
            <a:avLst/>
          </a:prstGeom>
          <a:noFill/>
        </p:spPr>
        <p:txBody>
          <a:bodyPr wrap="square">
            <a:spAutoFit/>
          </a:bodyPr>
          <a:lstStyle/>
          <a:p>
            <a:pPr>
              <a:lnSpc>
                <a:spcPct val="150000"/>
              </a:lnSpc>
            </a:pPr>
            <a:r>
              <a:rPr lang="zh-CN" altLang="en-US" b="1" dirty="0">
                <a:solidFill>
                  <a:srgbClr val="333333"/>
                </a:solidFill>
                <a:latin typeface="微软雅黑" panose="020B0503020204020204" pitchFamily="34" charset="-122"/>
                <a:ea typeface="微软雅黑" panose="020B0503020204020204" pitchFamily="34" charset="-122"/>
              </a:rPr>
              <a:t>初始状态表示为</a:t>
            </a:r>
            <a:r>
              <a:rPr lang="zh-CN" altLang="en-US" b="1" dirty="0">
                <a:solidFill>
                  <a:srgbClr val="FF0000"/>
                </a:solidFill>
                <a:latin typeface="微软雅黑" panose="020B0503020204020204" pitchFamily="34" charset="-122"/>
                <a:ea typeface="微软雅黑" panose="020B0503020204020204" pitchFamily="34" charset="-122"/>
              </a:rPr>
              <a:t>实心黑圆环</a:t>
            </a:r>
            <a:r>
              <a:rPr lang="zh-CN" altLang="en-US" b="1" dirty="0">
                <a:solidFill>
                  <a:srgbClr val="333333"/>
                </a:solidFill>
                <a:latin typeface="微软雅黑" panose="020B0503020204020204" pitchFamily="34" charset="-122"/>
                <a:ea typeface="微软雅黑" panose="020B0503020204020204" pitchFamily="34" charset="-122"/>
              </a:rPr>
              <a:t>，可以标注名称。结束状态表示为</a:t>
            </a:r>
            <a:r>
              <a:rPr lang="zh-CN" altLang="en-US" b="1" dirty="0">
                <a:solidFill>
                  <a:srgbClr val="FF0000"/>
                </a:solidFill>
                <a:latin typeface="微软雅黑" panose="020B0503020204020204" pitchFamily="34" charset="-122"/>
                <a:ea typeface="微软雅黑" panose="020B0503020204020204" pitchFamily="34" charset="-122"/>
              </a:rPr>
              <a:t>中心带黑点圆环</a:t>
            </a:r>
            <a:r>
              <a:rPr lang="zh-CN" altLang="en-US" b="1" dirty="0">
                <a:solidFill>
                  <a:srgbClr val="333333"/>
                </a:solidFill>
                <a:latin typeface="微软雅黑" panose="020B0503020204020204" pitchFamily="34" charset="-122"/>
                <a:ea typeface="微软雅黑" panose="020B0503020204020204" pitchFamily="34" charset="-122"/>
              </a:rPr>
              <a:t>，也可以被标注名称。</a:t>
            </a:r>
            <a:endParaRPr lang="zh-CN" altLang="en-US" b="1" i="0" dirty="0">
              <a:solidFill>
                <a:srgbClr val="333333"/>
              </a:solidFill>
              <a:effectLst/>
              <a:latin typeface="微软雅黑" panose="020B0503020204020204" pitchFamily="34" charset="-122"/>
              <a:ea typeface="微软雅黑" panose="020B0503020204020204" pitchFamily="34" charset="-122"/>
            </a:endParaRPr>
          </a:p>
        </p:txBody>
      </p:sp>
      <p:pic>
        <p:nvPicPr>
          <p:cNvPr id="2052" name="Picture 4">
            <a:extLst>
              <a:ext uri="{FF2B5EF4-FFF2-40B4-BE49-F238E27FC236}">
                <a16:creationId xmlns:a16="http://schemas.microsoft.com/office/drawing/2014/main" id="{69A6125D-0BCF-4DCC-AE8C-5FAF8A0B1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553" y="3241286"/>
            <a:ext cx="3171825" cy="112395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FFECABE4-CC1A-47A3-9BC1-5C1DE3EE6CBA}"/>
              </a:ext>
            </a:extLst>
          </p:cNvPr>
          <p:cNvSpPr txBox="1"/>
          <p:nvPr/>
        </p:nvSpPr>
        <p:spPr>
          <a:xfrm>
            <a:off x="4946625" y="4454627"/>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4.3 </a:t>
            </a:r>
            <a:r>
              <a:rPr lang="zh-CN" altLang="en-US" sz="1400" dirty="0">
                <a:latin typeface="微软雅黑" panose="020B0503020204020204" pitchFamily="34" charset="-122"/>
                <a:ea typeface="微软雅黑" panose="020B0503020204020204" pitchFamily="34" charset="-122"/>
              </a:rPr>
              <a:t>起始和结束状态</a:t>
            </a:r>
          </a:p>
        </p:txBody>
      </p:sp>
    </p:spTree>
    <p:extLst>
      <p:ext uri="{BB962C8B-B14F-4D97-AF65-F5344CB8AC3E}">
        <p14:creationId xmlns:p14="http://schemas.microsoft.com/office/powerpoint/2010/main" val="28336300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lstStyle/>
          <a:p>
            <a:endParaRPr lang="zh-CN" altLang="en-US"/>
          </a:p>
        </p:txBody>
      </p:sp>
      <p:sp>
        <p:nvSpPr>
          <p:cNvPr id="35" name="Rectangle 39"/>
          <p:cNvSpPr>
            <a:spLocks noChangeArrowheads="1"/>
          </p:cNvSpPr>
          <p:nvPr/>
        </p:nvSpPr>
        <p:spPr bwMode="auto">
          <a:xfrm>
            <a:off x="3252923" y="2212664"/>
            <a:ext cx="72707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48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4505771" y="2185438"/>
            <a:ext cx="2442493" cy="67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项目简介</a:t>
            </a:r>
            <a:endParaRPr lang="en-US" altLang="zh-CN" sz="4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bldLvl="0" animBg="1"/>
          <p:bldP spid="8" grpId="1" bldLvl="0" animBg="1"/>
          <p:bldP spid="10" grpId="0" bldLvl="0" animBg="1"/>
          <p:bldP spid="10" grpId="1"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P spid="18"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4" grpId="1" bldLvl="0" animBg="1"/>
          <p:bldP spid="25" grpId="0" bldLvl="0" animBg="1"/>
          <p:bldP spid="25" grpId="1" bldLvl="0" animBg="1"/>
          <p:bldP spid="26" grpId="0" bldLvl="0" animBg="1"/>
          <p:bldP spid="26" grpId="1" bldLvl="0" animBg="1"/>
          <p:bldP spid="27" grpId="0" bldLvl="0" animBg="1"/>
          <p:bldP spid="27" grpId="1" bldLvl="0" animBg="1"/>
          <p:bldP spid="28" grpId="0" bldLvl="0" animBg="1"/>
          <p:bldP spid="28" grpId="1" bldLvl="0" animBg="1"/>
          <p:bldP spid="29" grpId="0" bldLvl="0" animBg="1"/>
          <p:bldP spid="29" grpId="1" bldLvl="0" animBg="1"/>
          <p:bldP spid="30" grpId="0" bldLvl="0" animBg="1"/>
          <p:bldP spid="30"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P spid="34" grpId="1" bldLvl="0" animBg="1"/>
          <p:bldP spid="35" grpId="0"/>
          <p:bldP spid="35" grpId="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732812" y="1122380"/>
            <a:ext cx="3570305" cy="1526187"/>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一个状态到下一个状态的转移表示为</a:t>
            </a:r>
            <a:r>
              <a:rPr lang="zh-CN" altLang="en-US" sz="1600" b="1" dirty="0">
                <a:solidFill>
                  <a:srgbClr val="FF0000"/>
                </a:solidFill>
                <a:latin typeface="微软雅黑" panose="020B0503020204020204" pitchFamily="34" charset="-122"/>
                <a:ea typeface="微软雅黑" panose="020B0503020204020204" pitchFamily="34" charset="-122"/>
              </a:rPr>
              <a:t>带箭头实线</a:t>
            </a:r>
            <a:r>
              <a:rPr lang="zh-CN" altLang="en-US" sz="1600" b="1" dirty="0">
                <a:solidFill>
                  <a:srgbClr val="333333"/>
                </a:solidFill>
                <a:latin typeface="微软雅黑" panose="020B0503020204020204" pitchFamily="34" charset="-122"/>
                <a:ea typeface="微软雅黑" panose="020B0503020204020204" pitchFamily="34" charset="-122"/>
              </a:rPr>
              <a:t>。转移可以有一个</a:t>
            </a:r>
            <a:r>
              <a:rPr lang="en-US" altLang="zh-CN" sz="1600" b="1" dirty="0">
                <a:solidFill>
                  <a:srgbClr val="333333"/>
                </a:solidFill>
                <a:latin typeface="微软雅黑" panose="020B0503020204020204" pitchFamily="34" charset="-122"/>
                <a:ea typeface="微软雅黑" panose="020B0503020204020204" pitchFamily="34" charset="-122"/>
              </a:rPr>
              <a:t>"Trigger"</a:t>
            </a:r>
            <a:r>
              <a:rPr lang="zh-CN" altLang="en-US" sz="1600" b="1" dirty="0">
                <a:solidFill>
                  <a:srgbClr val="333333"/>
                </a:solidFill>
                <a:latin typeface="微软雅黑" panose="020B0503020204020204" pitchFamily="34" charset="-122"/>
                <a:ea typeface="微软雅黑" panose="020B0503020204020204" pitchFamily="34" charset="-122"/>
              </a:rPr>
              <a:t>触发器，一个</a:t>
            </a:r>
            <a:r>
              <a:rPr lang="en-US" altLang="zh-CN" sz="1600" b="1" dirty="0">
                <a:solidFill>
                  <a:srgbClr val="333333"/>
                </a:solidFill>
                <a:latin typeface="微软雅黑" panose="020B0503020204020204" pitchFamily="34" charset="-122"/>
                <a:ea typeface="微软雅黑" panose="020B0503020204020204" pitchFamily="34" charset="-122"/>
              </a:rPr>
              <a:t>"Guard"</a:t>
            </a:r>
            <a:r>
              <a:rPr lang="zh-CN" altLang="en-US" sz="1600" b="1" dirty="0">
                <a:solidFill>
                  <a:srgbClr val="333333"/>
                </a:solidFill>
                <a:latin typeface="微软雅黑" panose="020B0503020204020204" pitchFamily="34" charset="-122"/>
                <a:ea typeface="微软雅黑" panose="020B0503020204020204" pitchFamily="34" charset="-122"/>
              </a:rPr>
              <a:t>监护条件和一个</a:t>
            </a:r>
            <a:r>
              <a:rPr lang="en-US" altLang="zh-CN" sz="1600" b="1" dirty="0">
                <a:solidFill>
                  <a:srgbClr val="333333"/>
                </a:solidFill>
                <a:latin typeface="微软雅黑" panose="020B0503020204020204" pitchFamily="34" charset="-122"/>
                <a:ea typeface="微软雅黑" panose="020B0503020204020204" pitchFamily="34" charset="-122"/>
              </a:rPr>
              <a:t>"effect"</a:t>
            </a:r>
            <a:r>
              <a:rPr lang="zh-CN" altLang="en-US" sz="1600" b="1" dirty="0">
                <a:solidFill>
                  <a:srgbClr val="333333"/>
                </a:solidFill>
                <a:latin typeface="微软雅黑" panose="020B0503020204020204" pitchFamily="34" charset="-122"/>
                <a:ea typeface="微软雅黑" panose="020B0503020204020204" pitchFamily="34" charset="-122"/>
              </a:rPr>
              <a:t>效果。</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1E28ED8-1B98-4E02-B99B-1D5B1D364EEA}"/>
              </a:ext>
            </a:extLst>
          </p:cNvPr>
          <p:cNvSpPr txBox="1"/>
          <p:nvPr/>
        </p:nvSpPr>
        <p:spPr>
          <a:xfrm>
            <a:off x="1980035" y="4495427"/>
            <a:ext cx="1439837"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4.4 </a:t>
            </a:r>
            <a:r>
              <a:rPr lang="zh-CN" altLang="en-US" sz="1400" dirty="0">
                <a:latin typeface="微软雅黑" panose="020B0503020204020204" pitchFamily="34" charset="-122"/>
                <a:ea typeface="微软雅黑" panose="020B0503020204020204" pitchFamily="34" charset="-122"/>
              </a:rPr>
              <a:t>转移</a:t>
            </a:r>
          </a:p>
        </p:txBody>
      </p:sp>
      <p:sp>
        <p:nvSpPr>
          <p:cNvPr id="13" name="文本框 12">
            <a:extLst>
              <a:ext uri="{FF2B5EF4-FFF2-40B4-BE49-F238E27FC236}">
                <a16:creationId xmlns:a16="http://schemas.microsoft.com/office/drawing/2014/main" id="{A917A4A3-47E1-4A73-B464-B479064B17E0}"/>
              </a:ext>
            </a:extLst>
          </p:cNvPr>
          <p:cNvSpPr txBox="1"/>
          <p:nvPr/>
        </p:nvSpPr>
        <p:spPr>
          <a:xfrm>
            <a:off x="4427984" y="798400"/>
            <a:ext cx="4248472" cy="2264851"/>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如果目标状态有多个转移到达，并且每一个转移都有相同的效果与它相关联，那最好将该效果与目标状态相关联，而不与转移相关联。你可以通过为这个状态定义初始动作来实现。可以定义发生在事件上的动作或一直发生的动作。每一种类型的动作是可以定义任意数量的。</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FECABE4-CC1A-47A3-9BC1-5C1DE3EE6CBA}"/>
              </a:ext>
            </a:extLst>
          </p:cNvPr>
          <p:cNvSpPr txBox="1"/>
          <p:nvPr/>
        </p:nvSpPr>
        <p:spPr>
          <a:xfrm>
            <a:off x="5868144" y="4498070"/>
            <a:ext cx="1695132"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4.5 </a:t>
            </a:r>
            <a:r>
              <a:rPr lang="zh-CN" altLang="en-US" sz="1400" dirty="0">
                <a:latin typeface="微软雅黑" panose="020B0503020204020204" pitchFamily="34" charset="-122"/>
                <a:ea typeface="微软雅黑" panose="020B0503020204020204" pitchFamily="34" charset="-122"/>
              </a:rPr>
              <a:t>状态活动</a:t>
            </a:r>
          </a:p>
        </p:txBody>
      </p:sp>
      <p:pic>
        <p:nvPicPr>
          <p:cNvPr id="3074" name="Picture 2">
            <a:extLst>
              <a:ext uri="{FF2B5EF4-FFF2-40B4-BE49-F238E27FC236}">
                <a16:creationId xmlns:a16="http://schemas.microsoft.com/office/drawing/2014/main" id="{AF37DF46-A89B-44F3-B599-9A2A8392E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64655"/>
            <a:ext cx="4000500" cy="1057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6B2C3D6-49DA-43D4-8729-DE754A265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657" y="3303793"/>
            <a:ext cx="1822619" cy="111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557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794679" y="1231056"/>
            <a:ext cx="3570305" cy="874407"/>
          </a:xfrm>
          <a:prstGeom prst="rect">
            <a:avLst/>
          </a:prstGeom>
          <a:noFill/>
        </p:spPr>
        <p:txBody>
          <a:bodyPr wrap="square">
            <a:spAutoFit/>
          </a:bodyPr>
          <a:lstStyle/>
          <a:p>
            <a:pPr>
              <a:lnSpc>
                <a:spcPct val="150000"/>
              </a:lnSpc>
            </a:pPr>
            <a:r>
              <a:rPr lang="zh-CN" altLang="en-US" b="1" dirty="0">
                <a:solidFill>
                  <a:srgbClr val="333333"/>
                </a:solidFill>
                <a:latin typeface="微软雅黑" panose="020B0503020204020204" pitchFamily="34" charset="-122"/>
                <a:ea typeface="微软雅黑" panose="020B0503020204020204" pitchFamily="34" charset="-122"/>
              </a:rPr>
              <a:t>一个状态可能有一个返回到自身的转移。这种情况称为自转移。</a:t>
            </a:r>
            <a:endParaRPr lang="zh-CN" altLang="en-US" b="1" i="0" dirty="0">
              <a:solidFill>
                <a:srgbClr val="333333"/>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1E28ED8-1B98-4E02-B99B-1D5B1D364EEA}"/>
              </a:ext>
            </a:extLst>
          </p:cNvPr>
          <p:cNvSpPr txBox="1"/>
          <p:nvPr/>
        </p:nvSpPr>
        <p:spPr>
          <a:xfrm>
            <a:off x="1980035" y="4495427"/>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4.6 </a:t>
            </a:r>
            <a:r>
              <a:rPr lang="zh-CN" altLang="en-US" sz="1400" dirty="0">
                <a:latin typeface="微软雅黑" panose="020B0503020204020204" pitchFamily="34" charset="-122"/>
                <a:ea typeface="微软雅黑" panose="020B0503020204020204" pitchFamily="34" charset="-122"/>
              </a:rPr>
              <a:t>自转移</a:t>
            </a:r>
          </a:p>
        </p:txBody>
      </p:sp>
      <p:sp>
        <p:nvSpPr>
          <p:cNvPr id="13" name="文本框 12">
            <a:extLst>
              <a:ext uri="{FF2B5EF4-FFF2-40B4-BE49-F238E27FC236}">
                <a16:creationId xmlns:a16="http://schemas.microsoft.com/office/drawing/2014/main" id="{A917A4A3-47E1-4A73-B464-B479064B17E0}"/>
              </a:ext>
            </a:extLst>
          </p:cNvPr>
          <p:cNvSpPr txBox="1"/>
          <p:nvPr/>
        </p:nvSpPr>
        <p:spPr>
          <a:xfrm>
            <a:off x="4572000" y="673538"/>
            <a:ext cx="3810735" cy="874407"/>
          </a:xfrm>
          <a:prstGeom prst="rect">
            <a:avLst/>
          </a:prstGeom>
          <a:noFill/>
        </p:spPr>
        <p:txBody>
          <a:bodyPr wrap="square">
            <a:spAutoFit/>
          </a:bodyPr>
          <a:lstStyle/>
          <a:p>
            <a:pPr>
              <a:lnSpc>
                <a:spcPct val="150000"/>
              </a:lnSpc>
            </a:pPr>
            <a:r>
              <a:rPr lang="zh-CN" altLang="en-US" b="1" dirty="0">
                <a:solidFill>
                  <a:srgbClr val="333333"/>
                </a:solidFill>
                <a:latin typeface="微软雅黑" panose="020B0503020204020204" pitchFamily="34" charset="-122"/>
                <a:ea typeface="微软雅黑" panose="020B0503020204020204" pitchFamily="34" charset="-122"/>
              </a:rPr>
              <a:t>一个状态机图可以有子状态机图。这种情况称为</a:t>
            </a:r>
            <a:r>
              <a:rPr lang="zh-CN" altLang="en-US" b="1" dirty="0">
                <a:solidFill>
                  <a:srgbClr val="FF0000"/>
                </a:solidFill>
                <a:latin typeface="微软雅黑" panose="020B0503020204020204" pitchFamily="34" charset="-122"/>
                <a:ea typeface="微软雅黑" panose="020B0503020204020204" pitchFamily="34" charset="-122"/>
              </a:rPr>
              <a:t>复合状态</a:t>
            </a:r>
            <a:r>
              <a:rPr lang="zh-CN" altLang="en-US" b="1" dirty="0">
                <a:solidFill>
                  <a:srgbClr val="333333"/>
                </a:solidFill>
                <a:latin typeface="微软雅黑" panose="020B0503020204020204" pitchFamily="34" charset="-122"/>
                <a:ea typeface="微软雅黑" panose="020B0503020204020204" pitchFamily="34" charset="-122"/>
              </a:rPr>
              <a:t>。</a:t>
            </a:r>
            <a:endParaRPr lang="zh-CN" altLang="en-US" b="1" i="0" dirty="0">
              <a:solidFill>
                <a:srgbClr val="333333"/>
              </a:solidFill>
              <a:effectLst/>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FECABE4-CC1A-47A3-9BC1-5C1DE3EE6CBA}"/>
              </a:ext>
            </a:extLst>
          </p:cNvPr>
          <p:cNvSpPr txBox="1"/>
          <p:nvPr/>
        </p:nvSpPr>
        <p:spPr>
          <a:xfrm>
            <a:off x="5940153" y="4495427"/>
            <a:ext cx="1512168"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4.7 </a:t>
            </a:r>
            <a:r>
              <a:rPr lang="zh-CN" altLang="en-US" sz="1400" dirty="0">
                <a:latin typeface="微软雅黑" panose="020B0503020204020204" pitchFamily="34" charset="-122"/>
                <a:ea typeface="微软雅黑" panose="020B0503020204020204" pitchFamily="34" charset="-122"/>
              </a:rPr>
              <a:t>复合状态</a:t>
            </a:r>
          </a:p>
        </p:txBody>
      </p:sp>
      <p:pic>
        <p:nvPicPr>
          <p:cNvPr id="4098" name="Picture 2">
            <a:extLst>
              <a:ext uri="{FF2B5EF4-FFF2-40B4-BE49-F238E27FC236}">
                <a16:creationId xmlns:a16="http://schemas.microsoft.com/office/drawing/2014/main" id="{49D787E1-6E28-435A-9DCB-1048F911D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3873" y="2567020"/>
            <a:ext cx="1628775" cy="14668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AF1150C-B89A-4833-9BCA-7465BA147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536" y="1778724"/>
            <a:ext cx="2580283" cy="2631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502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476593" y="869490"/>
            <a:ext cx="4095407" cy="1895519"/>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有时，你不想在正常的初始状态进入子状态机。例如下面的子状态机，它通常从</a:t>
            </a:r>
            <a:r>
              <a:rPr lang="en-US" altLang="zh-CN" sz="1600" b="1" dirty="0">
                <a:solidFill>
                  <a:srgbClr val="333333"/>
                </a:solidFill>
                <a:latin typeface="微软雅黑" panose="020B0503020204020204" pitchFamily="34" charset="-122"/>
                <a:ea typeface="微软雅黑" panose="020B0503020204020204" pitchFamily="34" charset="-122"/>
              </a:rPr>
              <a:t>"</a:t>
            </a:r>
            <a:r>
              <a:rPr lang="zh-CN" altLang="en-US" sz="1600" b="1" dirty="0">
                <a:solidFill>
                  <a:srgbClr val="333333"/>
                </a:solidFill>
                <a:latin typeface="微软雅黑" panose="020B0503020204020204" pitchFamily="34" charset="-122"/>
                <a:ea typeface="微软雅黑" panose="020B0503020204020204" pitchFamily="34" charset="-122"/>
              </a:rPr>
              <a:t>初始化</a:t>
            </a:r>
            <a:r>
              <a:rPr lang="en-US" altLang="zh-CN" sz="1600" b="1" dirty="0">
                <a:solidFill>
                  <a:srgbClr val="333333"/>
                </a:solidFill>
                <a:latin typeface="微软雅黑" panose="020B0503020204020204" pitchFamily="34" charset="-122"/>
                <a:ea typeface="微软雅黑" panose="020B0503020204020204" pitchFamily="34" charset="-122"/>
              </a:rPr>
              <a:t>"</a:t>
            </a:r>
            <a:r>
              <a:rPr lang="zh-CN" altLang="en-US" sz="1600" b="1" dirty="0">
                <a:solidFill>
                  <a:srgbClr val="333333"/>
                </a:solidFill>
                <a:latin typeface="微软雅黑" panose="020B0503020204020204" pitchFamily="34" charset="-122"/>
                <a:ea typeface="微软雅黑" panose="020B0503020204020204" pitchFamily="34" charset="-122"/>
              </a:rPr>
              <a:t>状态开始，但是如果因为某些原因，它不必执行初始化，可能靠转移到指定的入口点来从 </a:t>
            </a:r>
            <a:r>
              <a:rPr lang="en-US" altLang="zh-CN" sz="1600" b="1" dirty="0">
                <a:solidFill>
                  <a:srgbClr val="333333"/>
                </a:solidFill>
                <a:latin typeface="微软雅黑" panose="020B0503020204020204" pitchFamily="34" charset="-122"/>
                <a:ea typeface="微软雅黑" panose="020B0503020204020204" pitchFamily="34" charset="-122"/>
              </a:rPr>
              <a:t>"Ready" </a:t>
            </a:r>
            <a:r>
              <a:rPr lang="zh-CN" altLang="en-US" sz="1600" b="1" dirty="0">
                <a:solidFill>
                  <a:srgbClr val="333333"/>
                </a:solidFill>
                <a:latin typeface="微软雅黑" panose="020B0503020204020204" pitchFamily="34" charset="-122"/>
                <a:ea typeface="微软雅黑" panose="020B0503020204020204" pitchFamily="34" charset="-122"/>
              </a:rPr>
              <a:t>状态开始。</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1E28ED8-1B98-4E02-B99B-1D5B1D364EEA}"/>
              </a:ext>
            </a:extLst>
          </p:cNvPr>
          <p:cNvSpPr txBox="1"/>
          <p:nvPr/>
        </p:nvSpPr>
        <p:spPr>
          <a:xfrm>
            <a:off x="1520065" y="4725583"/>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4.8 </a:t>
            </a:r>
            <a:r>
              <a:rPr lang="zh-CN" altLang="en-US" sz="1400" dirty="0">
                <a:latin typeface="微软雅黑" panose="020B0503020204020204" pitchFamily="34" charset="-122"/>
                <a:ea typeface="微软雅黑" panose="020B0503020204020204" pitchFamily="34" charset="-122"/>
              </a:rPr>
              <a:t>入口点示例图</a:t>
            </a:r>
          </a:p>
        </p:txBody>
      </p:sp>
      <p:sp>
        <p:nvSpPr>
          <p:cNvPr id="13" name="文本框 12">
            <a:extLst>
              <a:ext uri="{FF2B5EF4-FFF2-40B4-BE49-F238E27FC236}">
                <a16:creationId xmlns:a16="http://schemas.microsoft.com/office/drawing/2014/main" id="{A917A4A3-47E1-4A73-B464-B479064B17E0}"/>
              </a:ext>
            </a:extLst>
          </p:cNvPr>
          <p:cNvSpPr txBox="1"/>
          <p:nvPr/>
        </p:nvSpPr>
        <p:spPr>
          <a:xfrm>
            <a:off x="4778048" y="914772"/>
            <a:ext cx="3570305" cy="1526187"/>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有与入口点相类似的方式，它可能也指定可选择的出口点。下图给出了主处理状态执行后，所执行状态的去向将取决于该状态转移时所使用的路径。</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FECABE4-CC1A-47A3-9BC1-5C1DE3EE6CBA}"/>
              </a:ext>
            </a:extLst>
          </p:cNvPr>
          <p:cNvSpPr txBox="1"/>
          <p:nvPr/>
        </p:nvSpPr>
        <p:spPr>
          <a:xfrm>
            <a:off x="5868144" y="4725583"/>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4.9 </a:t>
            </a:r>
            <a:r>
              <a:rPr lang="zh-CN" altLang="en-US" sz="1400" dirty="0">
                <a:latin typeface="微软雅黑" panose="020B0503020204020204" pitchFamily="34" charset="-122"/>
                <a:ea typeface="微软雅黑" panose="020B0503020204020204" pitchFamily="34" charset="-122"/>
              </a:rPr>
              <a:t>出口点示例图</a:t>
            </a:r>
          </a:p>
        </p:txBody>
      </p:sp>
      <p:pic>
        <p:nvPicPr>
          <p:cNvPr id="5122" name="Picture 2">
            <a:extLst>
              <a:ext uri="{FF2B5EF4-FFF2-40B4-BE49-F238E27FC236}">
                <a16:creationId xmlns:a16="http://schemas.microsoft.com/office/drawing/2014/main" id="{2D054F10-0858-4ACF-ABD8-60B7B9792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345" y="3049782"/>
            <a:ext cx="2699244" cy="163267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6B628C5-FFF2-4FAA-9FBF-29A3AB82C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68651"/>
            <a:ext cx="3982402" cy="1835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924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682641" y="755655"/>
            <a:ext cx="3570305" cy="1895519"/>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选择伪状态显示为</a:t>
            </a:r>
            <a:r>
              <a:rPr lang="zh-CN" altLang="en-US" sz="1600" b="1" dirty="0">
                <a:solidFill>
                  <a:srgbClr val="FF0000"/>
                </a:solidFill>
                <a:latin typeface="微软雅黑" panose="020B0503020204020204" pitchFamily="34" charset="-122"/>
                <a:ea typeface="微软雅黑" panose="020B0503020204020204" pitchFamily="34" charset="-122"/>
              </a:rPr>
              <a:t>菱形</a:t>
            </a:r>
            <a:r>
              <a:rPr lang="zh-CN" altLang="en-US" sz="1600" b="1" dirty="0">
                <a:solidFill>
                  <a:srgbClr val="333333"/>
                </a:solidFill>
                <a:latin typeface="微软雅黑" panose="020B0503020204020204" pitchFamily="34" charset="-122"/>
                <a:ea typeface="微软雅黑" panose="020B0503020204020204" pitchFamily="34" charset="-122"/>
              </a:rPr>
              <a:t>，有一个转移输入，两个或多个输出。下图显示不管到达哪一个状态，经过选择伪状态后的去向，取决于在伪状态中执行时所选择的消息格式。</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1E28ED8-1B98-4E02-B99B-1D5B1D364EEA}"/>
              </a:ext>
            </a:extLst>
          </p:cNvPr>
          <p:cNvSpPr txBox="1"/>
          <p:nvPr/>
        </p:nvSpPr>
        <p:spPr>
          <a:xfrm>
            <a:off x="1438499" y="4792041"/>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4.10 </a:t>
            </a:r>
            <a:r>
              <a:rPr lang="zh-CN" altLang="en-US" sz="1400" dirty="0">
                <a:latin typeface="微软雅黑" panose="020B0503020204020204" pitchFamily="34" charset="-122"/>
                <a:ea typeface="微软雅黑" panose="020B0503020204020204" pitchFamily="34" charset="-122"/>
              </a:rPr>
              <a:t>选择伪状态</a:t>
            </a:r>
          </a:p>
        </p:txBody>
      </p:sp>
      <p:sp>
        <p:nvSpPr>
          <p:cNvPr id="13" name="文本框 12">
            <a:extLst>
              <a:ext uri="{FF2B5EF4-FFF2-40B4-BE49-F238E27FC236}">
                <a16:creationId xmlns:a16="http://schemas.microsoft.com/office/drawing/2014/main" id="{A917A4A3-47E1-4A73-B464-B479064B17E0}"/>
              </a:ext>
            </a:extLst>
          </p:cNvPr>
          <p:cNvSpPr txBox="1"/>
          <p:nvPr/>
        </p:nvSpPr>
        <p:spPr>
          <a:xfrm>
            <a:off x="4716016" y="689175"/>
            <a:ext cx="3570305" cy="1895519"/>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连接伪状态用来将多个状态转移链接在一起。一个单独的连接伪状态可以有一个或多个输入和一个或多个输出，监护可能应用于每一个转移，连接是没有语义的。</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FECABE4-CC1A-47A3-9BC1-5C1DE3EE6CBA}"/>
              </a:ext>
            </a:extLst>
          </p:cNvPr>
          <p:cNvSpPr txBox="1"/>
          <p:nvPr/>
        </p:nvSpPr>
        <p:spPr>
          <a:xfrm>
            <a:off x="5724128" y="4785078"/>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4.11 </a:t>
            </a:r>
            <a:r>
              <a:rPr lang="zh-CN" altLang="en-US" sz="1400" dirty="0">
                <a:latin typeface="微软雅黑" panose="020B0503020204020204" pitchFamily="34" charset="-122"/>
                <a:ea typeface="微软雅黑" panose="020B0503020204020204" pitchFamily="34" charset="-122"/>
              </a:rPr>
              <a:t>连接伪状态</a:t>
            </a:r>
          </a:p>
        </p:txBody>
      </p:sp>
      <p:pic>
        <p:nvPicPr>
          <p:cNvPr id="6146" name="Picture 2">
            <a:extLst>
              <a:ext uri="{FF2B5EF4-FFF2-40B4-BE49-F238E27FC236}">
                <a16:creationId xmlns:a16="http://schemas.microsoft.com/office/drawing/2014/main" id="{6C359C79-E4AC-4584-826B-1EB40EEA9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79" y="2730809"/>
            <a:ext cx="3118619" cy="205426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C7317BD-682E-43FA-BCA6-47F69338E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704" y="2724285"/>
            <a:ext cx="2740526" cy="204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61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794679" y="1346415"/>
            <a:ext cx="3570305" cy="787523"/>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进入终止伪状态是指状态机生命线已经终止。终止伪状态表示为</a:t>
            </a:r>
            <a:r>
              <a:rPr lang="zh-CN" altLang="en-US" sz="1600" b="1" dirty="0">
                <a:solidFill>
                  <a:srgbClr val="FF0000"/>
                </a:solidFill>
                <a:latin typeface="微软雅黑" panose="020B0503020204020204" pitchFamily="34" charset="-122"/>
                <a:ea typeface="微软雅黑" panose="020B0503020204020204" pitchFamily="34" charset="-122"/>
              </a:rPr>
              <a:t>叉号</a:t>
            </a:r>
            <a:r>
              <a:rPr lang="zh-CN" altLang="en-US" sz="1600" b="1" dirty="0">
                <a:solidFill>
                  <a:srgbClr val="333333"/>
                </a:solidFill>
                <a:latin typeface="微软雅黑" panose="020B0503020204020204" pitchFamily="34" charset="-122"/>
                <a:ea typeface="微软雅黑" panose="020B0503020204020204" pitchFamily="34" charset="-122"/>
              </a:rPr>
              <a:t>。</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1E28ED8-1B98-4E02-B99B-1D5B1D364EEA}"/>
              </a:ext>
            </a:extLst>
          </p:cNvPr>
          <p:cNvSpPr txBox="1"/>
          <p:nvPr/>
        </p:nvSpPr>
        <p:spPr>
          <a:xfrm>
            <a:off x="1473102" y="4339602"/>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4.12 </a:t>
            </a:r>
            <a:r>
              <a:rPr lang="zh-CN" altLang="en-US" sz="1400" dirty="0">
                <a:latin typeface="微软雅黑" panose="020B0503020204020204" pitchFamily="34" charset="-122"/>
                <a:ea typeface="微软雅黑" panose="020B0503020204020204" pitchFamily="34" charset="-122"/>
              </a:rPr>
              <a:t>终止伪状态</a:t>
            </a:r>
          </a:p>
        </p:txBody>
      </p:sp>
      <p:sp>
        <p:nvSpPr>
          <p:cNvPr id="13" name="文本框 12">
            <a:extLst>
              <a:ext uri="{FF2B5EF4-FFF2-40B4-BE49-F238E27FC236}">
                <a16:creationId xmlns:a16="http://schemas.microsoft.com/office/drawing/2014/main" id="{A917A4A3-47E1-4A73-B464-B479064B17E0}"/>
              </a:ext>
            </a:extLst>
          </p:cNvPr>
          <p:cNvSpPr txBox="1"/>
          <p:nvPr/>
        </p:nvSpPr>
        <p:spPr>
          <a:xfrm>
            <a:off x="4494928" y="673151"/>
            <a:ext cx="4075740" cy="1526187"/>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一个状态可以被分成几个不同的区，包含同时存在和执行的子状态。下面的例子显示状态 </a:t>
            </a:r>
            <a:r>
              <a:rPr lang="en-US" altLang="zh-CN" sz="1600" b="1" dirty="0">
                <a:solidFill>
                  <a:srgbClr val="333333"/>
                </a:solidFill>
                <a:latin typeface="微软雅黑" panose="020B0503020204020204" pitchFamily="34" charset="-122"/>
                <a:ea typeface="微软雅黑" panose="020B0503020204020204" pitchFamily="34" charset="-122"/>
              </a:rPr>
              <a:t>"Applying Brakes"</a:t>
            </a:r>
            <a:r>
              <a:rPr lang="zh-CN" altLang="en-US" sz="1600" b="1" dirty="0">
                <a:solidFill>
                  <a:srgbClr val="333333"/>
                </a:solidFill>
                <a:latin typeface="微软雅黑" panose="020B0503020204020204" pitchFamily="34" charset="-122"/>
                <a:ea typeface="微软雅黑" panose="020B0503020204020204" pitchFamily="34" charset="-122"/>
              </a:rPr>
              <a:t>， </a:t>
            </a:r>
            <a:r>
              <a:rPr lang="en-US" altLang="zh-CN" sz="1600" b="1" dirty="0">
                <a:solidFill>
                  <a:srgbClr val="333333"/>
                </a:solidFill>
                <a:latin typeface="微软雅黑" panose="020B0503020204020204" pitchFamily="34" charset="-122"/>
                <a:ea typeface="微软雅黑" panose="020B0503020204020204" pitchFamily="34" charset="-122"/>
              </a:rPr>
              <a:t>"front brake"</a:t>
            </a:r>
            <a:r>
              <a:rPr lang="zh-CN" altLang="en-US" sz="1600" b="1" dirty="0">
                <a:solidFill>
                  <a:srgbClr val="333333"/>
                </a:solidFill>
                <a:latin typeface="微软雅黑" panose="020B0503020204020204" pitchFamily="34" charset="-122"/>
                <a:ea typeface="微软雅黑" panose="020B0503020204020204" pitchFamily="34" charset="-122"/>
              </a:rPr>
              <a:t>和</a:t>
            </a:r>
            <a:r>
              <a:rPr lang="en-US" altLang="zh-CN" sz="1600" b="1" dirty="0">
                <a:solidFill>
                  <a:srgbClr val="333333"/>
                </a:solidFill>
                <a:latin typeface="微软雅黑" panose="020B0503020204020204" pitchFamily="34" charset="-122"/>
                <a:ea typeface="微软雅黑" panose="020B0503020204020204" pitchFamily="34" charset="-122"/>
              </a:rPr>
              <a:t>"rear brakes" </a:t>
            </a:r>
            <a:r>
              <a:rPr lang="zh-CN" altLang="en-US" sz="1600" b="1" dirty="0">
                <a:solidFill>
                  <a:srgbClr val="333333"/>
                </a:solidFill>
                <a:latin typeface="微软雅黑" panose="020B0503020204020204" pitchFamily="34" charset="-122"/>
                <a:ea typeface="微软雅黑" panose="020B0503020204020204" pitchFamily="34" charset="-122"/>
              </a:rPr>
              <a:t>将同时独立运作。</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FECABE4-CC1A-47A3-9BC1-5C1DE3EE6CBA}"/>
              </a:ext>
            </a:extLst>
          </p:cNvPr>
          <p:cNvSpPr txBox="1"/>
          <p:nvPr/>
        </p:nvSpPr>
        <p:spPr>
          <a:xfrm>
            <a:off x="5796136" y="4647379"/>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4.13 </a:t>
            </a:r>
            <a:r>
              <a:rPr lang="zh-CN" altLang="en-US" sz="1400" dirty="0">
                <a:latin typeface="微软雅黑" panose="020B0503020204020204" pitchFamily="34" charset="-122"/>
                <a:ea typeface="微软雅黑" panose="020B0503020204020204" pitchFamily="34" charset="-122"/>
              </a:rPr>
              <a:t>并发区</a:t>
            </a:r>
          </a:p>
        </p:txBody>
      </p:sp>
      <p:pic>
        <p:nvPicPr>
          <p:cNvPr id="7170" name="Picture 2">
            <a:extLst>
              <a:ext uri="{FF2B5EF4-FFF2-40B4-BE49-F238E27FC236}">
                <a16:creationId xmlns:a16="http://schemas.microsoft.com/office/drawing/2014/main" id="{A7F85931-B249-49BB-B38E-125DA603E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821" y="3007974"/>
            <a:ext cx="2809875" cy="11239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E44BCB8-0DBD-439F-8B1A-EA7C3A7EB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7988" y="2639089"/>
            <a:ext cx="3829621" cy="187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20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6">
            <a:extLst>
              <a:ext uri="{FF2B5EF4-FFF2-40B4-BE49-F238E27FC236}">
                <a16:creationId xmlns:a16="http://schemas.microsoft.com/office/drawing/2014/main" id="{E39AC1C1-2785-4CD6-A764-448C0066B9C8}"/>
              </a:ext>
            </a:extLst>
          </p:cNvPr>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3" name="Oval 3">
            <a:extLst>
              <a:ext uri="{FF2B5EF4-FFF2-40B4-BE49-F238E27FC236}">
                <a16:creationId xmlns:a16="http://schemas.microsoft.com/office/drawing/2014/main" id="{32474E5B-A172-47D8-BCD0-A638F3093608}"/>
              </a:ext>
            </a:extLst>
          </p:cNvPr>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 name="Oval 4">
            <a:extLst>
              <a:ext uri="{FF2B5EF4-FFF2-40B4-BE49-F238E27FC236}">
                <a16:creationId xmlns:a16="http://schemas.microsoft.com/office/drawing/2014/main" id="{363B9C0D-1A4B-4A0C-97DE-C6617E5C927F}"/>
              </a:ext>
            </a:extLst>
          </p:cNvPr>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 name="Oval 5">
            <a:extLst>
              <a:ext uri="{FF2B5EF4-FFF2-40B4-BE49-F238E27FC236}">
                <a16:creationId xmlns:a16="http://schemas.microsoft.com/office/drawing/2014/main" id="{87E0BF51-9CB5-4A43-BFDE-F34BD5845014}"/>
              </a:ext>
            </a:extLst>
          </p:cNvPr>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6" name="Rectangle 39">
            <a:extLst>
              <a:ext uri="{FF2B5EF4-FFF2-40B4-BE49-F238E27FC236}">
                <a16:creationId xmlns:a16="http://schemas.microsoft.com/office/drawing/2014/main" id="{C47DA3FE-2946-4A3D-885B-43130FCF5ACC}"/>
              </a:ext>
            </a:extLst>
          </p:cNvPr>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04</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文本框 6">
            <a:extLst>
              <a:ext uri="{FF2B5EF4-FFF2-40B4-BE49-F238E27FC236}">
                <a16:creationId xmlns:a16="http://schemas.microsoft.com/office/drawing/2014/main" id="{056887FB-6EED-45AC-A939-F0509D46C7E8}"/>
              </a:ext>
            </a:extLst>
          </p:cNvPr>
          <p:cNvSpPr txBox="1"/>
          <p:nvPr/>
        </p:nvSpPr>
        <p:spPr>
          <a:xfrm>
            <a:off x="2242654" y="1103485"/>
            <a:ext cx="6643926" cy="458908"/>
          </a:xfrm>
          <a:prstGeom prst="rect">
            <a:avLst/>
          </a:prstGeom>
          <a:noFill/>
        </p:spPr>
        <p:txBody>
          <a:bodyPr wrap="square">
            <a:spAutoFit/>
          </a:bodyPr>
          <a:lstStyle/>
          <a:p>
            <a:pPr>
              <a:lnSpc>
                <a:spcPct val="150000"/>
              </a:lnSpc>
              <a:buFont typeface="Arial" panose="020B0604020202020204" pitchFamily="34" charset="0"/>
              <a:buChar cha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初始状态和结束状态表现为什么形状？</a:t>
            </a:r>
            <a:endParaRPr lang="en-US" altLang="zh-CN"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A97E63B6-5D82-4EDC-BF7B-027F4E0723D8}"/>
              </a:ext>
            </a:extLst>
          </p:cNvPr>
          <p:cNvSpPr txBox="1"/>
          <p:nvPr/>
        </p:nvSpPr>
        <p:spPr>
          <a:xfrm>
            <a:off x="4106010" y="554732"/>
            <a:ext cx="1152128" cy="461665"/>
          </a:xfrm>
          <a:prstGeom prst="rect">
            <a:avLst/>
          </a:prstGeom>
          <a:noFill/>
        </p:spPr>
        <p:txBody>
          <a:bodyPr wrap="square">
            <a:spAutoFit/>
          </a:bodyPr>
          <a:lstStyle/>
          <a:p>
            <a:pPr algn="dist"/>
            <a:r>
              <a:rPr lang="en-US" altLang="zh-CN" sz="2400" b="1" dirty="0">
                <a:solidFill>
                  <a:srgbClr val="EA5514"/>
                </a:solidFill>
                <a:latin typeface="微软雅黑" panose="020B0503020204020204" pitchFamily="34" charset="-122"/>
                <a:ea typeface="微软雅黑" panose="020B0503020204020204" pitchFamily="34" charset="-122"/>
              </a:rPr>
              <a:t>Q&amp;A</a:t>
            </a:r>
            <a:endParaRPr lang="zh-CN" altLang="en-US" sz="2400" b="1" i="0" dirty="0">
              <a:solidFill>
                <a:srgbClr val="EA5514"/>
              </a:solidFill>
              <a:effectLst/>
              <a:latin typeface="微软雅黑" panose="020B0503020204020204" pitchFamily="34" charset="-122"/>
              <a:ea typeface="微软雅黑" panose="020B0503020204020204" pitchFamily="34" charset="-122"/>
            </a:endParaRPr>
          </a:p>
        </p:txBody>
      </p:sp>
      <p:sp>
        <p:nvSpPr>
          <p:cNvPr id="16" name="Rectangle 39">
            <a:extLst>
              <a:ext uri="{FF2B5EF4-FFF2-40B4-BE49-F238E27FC236}">
                <a16:creationId xmlns:a16="http://schemas.microsoft.com/office/drawing/2014/main" id="{C058E940-EBC4-47D6-BC04-6B2C3FF385F0}"/>
              </a:ext>
            </a:extLst>
          </p:cNvPr>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状态机图</a:t>
            </a:r>
            <a:endParaRPr lang="en-US" altLang="zh-CN" sz="1600" b="1" dirty="0">
              <a:solidFill>
                <a:srgbClr val="EA5514"/>
              </a:solidFill>
              <a:latin typeface="微软雅黑" pitchFamily="34" charset="-122"/>
              <a:ea typeface="微软雅黑" pitchFamily="34" charset="-122"/>
              <a:cs typeface="宋体" pitchFamily="2" charset="-122"/>
            </a:endParaRPr>
          </a:p>
        </p:txBody>
      </p:sp>
      <p:pic>
        <p:nvPicPr>
          <p:cNvPr id="12" name="Picture 4">
            <a:extLst>
              <a:ext uri="{FF2B5EF4-FFF2-40B4-BE49-F238E27FC236}">
                <a16:creationId xmlns:a16="http://schemas.microsoft.com/office/drawing/2014/main" id="{03E09526-4893-4B53-8DC7-C3DD0AE40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706860"/>
            <a:ext cx="3171825" cy="112395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EB0F0380-E6CE-4A5A-B925-8D359A69CA73}"/>
              </a:ext>
            </a:extLst>
          </p:cNvPr>
          <p:cNvSpPr txBox="1"/>
          <p:nvPr/>
        </p:nvSpPr>
        <p:spPr>
          <a:xfrm>
            <a:off x="2195736" y="2975277"/>
            <a:ext cx="4392488" cy="458908"/>
          </a:xfrm>
          <a:prstGeom prst="rect">
            <a:avLst/>
          </a:prstGeom>
          <a:noFill/>
        </p:spPr>
        <p:txBody>
          <a:bodyPr wrap="square">
            <a:spAutoFit/>
          </a:bodyPr>
          <a:lstStyle/>
          <a:p>
            <a:pPr algn="ctr">
              <a:lnSpc>
                <a:spcPct val="150000"/>
              </a:lnSpc>
              <a:buFont typeface="Arial" panose="020B0604020202020204" pitchFamily="34" charset="0"/>
              <a:buChar char="•"/>
            </a:pP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Q:</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终止伪状态表现为什么符号？</a:t>
            </a:r>
            <a:endParaRPr lang="en-US" altLang="zh-CN" b="1" i="0" dirty="0">
              <a:solidFill>
                <a:schemeClr val="tx1">
                  <a:lumMod val="75000"/>
                  <a:lumOff val="25000"/>
                </a:schemeClr>
              </a:solidFill>
              <a:effectLst/>
              <a:latin typeface="微软雅黑" panose="020B0503020204020204" pitchFamily="34" charset="-122"/>
              <a:ea typeface="微软雅黑" panose="020B0503020204020204" pitchFamily="34" charset="-122"/>
            </a:endParaRPr>
          </a:p>
        </p:txBody>
      </p:sp>
      <p:pic>
        <p:nvPicPr>
          <p:cNvPr id="14" name="Picture 2">
            <a:extLst>
              <a:ext uri="{FF2B5EF4-FFF2-40B4-BE49-F238E27FC236}">
                <a16:creationId xmlns:a16="http://schemas.microsoft.com/office/drawing/2014/main" id="{99FF37EA-CD20-4751-9EFE-C02F2030D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74" y="3592418"/>
            <a:ext cx="2809875"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8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ppt_w</p:attrName>
                                        </p:attrNameLst>
                                      </p:cBhvr>
                                      <p:tavLst>
                                        <p:tav tm="0">
                                          <p:val>
                                            <p:fltVal val="0"/>
                                          </p:val>
                                        </p:tav>
                                        <p:tav tm="100000">
                                          <p:val>
                                            <p:strVal val="#ppt_w"/>
                                          </p:val>
                                        </p:tav>
                                      </p:tavLst>
                                    </p:anim>
                                    <p:anim calcmode="lin" valueType="num">
                                      <p:cBhvr>
                                        <p:cTn id="8" dur="300" fill="hold"/>
                                        <p:tgtEl>
                                          <p:spTgt spid="5"/>
                                        </p:tgtEl>
                                        <p:attrNameLst>
                                          <p:attrName>ppt_h</p:attrName>
                                        </p:attrNameLst>
                                      </p:cBhvr>
                                      <p:tavLst>
                                        <p:tav tm="0">
                                          <p:val>
                                            <p:fltVal val="0"/>
                                          </p:val>
                                        </p:tav>
                                        <p:tav tm="100000">
                                          <p:val>
                                            <p:strVal val="#ppt_h"/>
                                          </p:val>
                                        </p:tav>
                                      </p:tavLst>
                                    </p:anim>
                                    <p:animEffect transition="in" filter="fade">
                                      <p:cBhvr>
                                        <p:cTn id="9" dur="300"/>
                                        <p:tgtEl>
                                          <p:spTgt spid="5"/>
                                        </p:tgtEl>
                                      </p:cBhvr>
                                    </p:animEffect>
                                  </p:childTnLst>
                                </p:cTn>
                              </p:par>
                              <p:par>
                                <p:cTn id="10" presetID="6" presetClass="emph" presetSubtype="0" autoRev="1" fill="hold" grpId="1" nodeType="withEffect">
                                  <p:stCondLst>
                                    <p:cond delay="300"/>
                                  </p:stCondLst>
                                  <p:childTnLst>
                                    <p:animScale>
                                      <p:cBhvr>
                                        <p:cTn id="11" dur="150" fill="hold"/>
                                        <p:tgtEl>
                                          <p:spTgt spid="5"/>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600"/>
                                  </p:stCondLst>
                                  <p:childTnLst>
                                    <p:animScale>
                                      <p:cBhvr>
                                        <p:cTn id="18" dur="150" fill="hold"/>
                                        <p:tgtEl>
                                          <p:spTgt spid="4"/>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3"/>
                                        </p:tgtEl>
                                        <p:attrNameLst>
                                          <p:attrName>style.visibility</p:attrName>
                                        </p:attrNameLst>
                                      </p:cBhvr>
                                      <p:to>
                                        <p:strVal val="visible"/>
                                      </p:to>
                                    </p:set>
                                    <p:anim calcmode="lin" valueType="num">
                                      <p:cBhvr>
                                        <p:cTn id="21" dur="300" fill="hold"/>
                                        <p:tgtEl>
                                          <p:spTgt spid="3"/>
                                        </p:tgtEl>
                                        <p:attrNameLst>
                                          <p:attrName>ppt_w</p:attrName>
                                        </p:attrNameLst>
                                      </p:cBhvr>
                                      <p:tavLst>
                                        <p:tav tm="0">
                                          <p:val>
                                            <p:fltVal val="0"/>
                                          </p:val>
                                        </p:tav>
                                        <p:tav tm="100000">
                                          <p:val>
                                            <p:strVal val="#ppt_w"/>
                                          </p:val>
                                        </p:tav>
                                      </p:tavLst>
                                    </p:anim>
                                    <p:anim calcmode="lin" valueType="num">
                                      <p:cBhvr>
                                        <p:cTn id="22" dur="300" fill="hold"/>
                                        <p:tgtEl>
                                          <p:spTgt spid="3"/>
                                        </p:tgtEl>
                                        <p:attrNameLst>
                                          <p:attrName>ppt_h</p:attrName>
                                        </p:attrNameLst>
                                      </p:cBhvr>
                                      <p:tavLst>
                                        <p:tav tm="0">
                                          <p:val>
                                            <p:fltVal val="0"/>
                                          </p:val>
                                        </p:tav>
                                        <p:tav tm="100000">
                                          <p:val>
                                            <p:strVal val="#ppt_h"/>
                                          </p:val>
                                        </p:tav>
                                      </p:tavLst>
                                    </p:anim>
                                    <p:animEffect transition="in" filter="fade">
                                      <p:cBhvr>
                                        <p:cTn id="23" dur="300"/>
                                        <p:tgtEl>
                                          <p:spTgt spid="3"/>
                                        </p:tgtEl>
                                      </p:cBhvr>
                                    </p:animEffect>
                                  </p:childTnLst>
                                </p:cTn>
                              </p:par>
                              <p:par>
                                <p:cTn id="24" presetID="6" presetClass="emph" presetSubtype="0" autoRev="1" fill="hold" grpId="1" nodeType="withEffect">
                                  <p:stCondLst>
                                    <p:cond delay="900"/>
                                  </p:stCondLst>
                                  <p:childTnLst>
                                    <p:animScale>
                                      <p:cBhvr>
                                        <p:cTn id="25" dur="150" fill="hold"/>
                                        <p:tgtEl>
                                          <p:spTgt spid="3"/>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2"/>
                                        </p:tgtEl>
                                        <p:attrNameLst>
                                          <p:attrName>style.visibility</p:attrName>
                                        </p:attrNameLst>
                                      </p:cBhvr>
                                      <p:to>
                                        <p:strVal val="visible"/>
                                      </p:to>
                                    </p:set>
                                    <p:anim calcmode="lin" valueType="num">
                                      <p:cBhvr>
                                        <p:cTn id="28" dur="300" fill="hold"/>
                                        <p:tgtEl>
                                          <p:spTgt spid="2"/>
                                        </p:tgtEl>
                                        <p:attrNameLst>
                                          <p:attrName>ppt_w</p:attrName>
                                        </p:attrNameLst>
                                      </p:cBhvr>
                                      <p:tavLst>
                                        <p:tav tm="0">
                                          <p:val>
                                            <p:fltVal val="0"/>
                                          </p:val>
                                        </p:tav>
                                        <p:tav tm="100000">
                                          <p:val>
                                            <p:strVal val="#ppt_w"/>
                                          </p:val>
                                        </p:tav>
                                      </p:tavLst>
                                    </p:anim>
                                    <p:anim calcmode="lin" valueType="num">
                                      <p:cBhvr>
                                        <p:cTn id="29" dur="300" fill="hold"/>
                                        <p:tgtEl>
                                          <p:spTgt spid="2"/>
                                        </p:tgtEl>
                                        <p:attrNameLst>
                                          <p:attrName>ppt_h</p:attrName>
                                        </p:attrNameLst>
                                      </p:cBhvr>
                                      <p:tavLst>
                                        <p:tav tm="0">
                                          <p:val>
                                            <p:fltVal val="0"/>
                                          </p:val>
                                        </p:tav>
                                        <p:tav tm="100000">
                                          <p:val>
                                            <p:strVal val="#ppt_h"/>
                                          </p:val>
                                        </p:tav>
                                      </p:tavLst>
                                    </p:anim>
                                    <p:animEffect transition="in" filter="fade">
                                      <p:cBhvr>
                                        <p:cTn id="30" dur="300"/>
                                        <p:tgtEl>
                                          <p:spTgt spid="2"/>
                                        </p:tgtEl>
                                      </p:cBhvr>
                                    </p:animEffect>
                                  </p:childTnLst>
                                </p:cTn>
                              </p:par>
                              <p:par>
                                <p:cTn id="31" presetID="6" presetClass="emph" presetSubtype="0" autoRev="1" fill="hold" grpId="1" nodeType="withEffect">
                                  <p:stCondLst>
                                    <p:cond delay="1200"/>
                                  </p:stCondLst>
                                  <p:childTnLst>
                                    <p:animScale>
                                      <p:cBhvr>
                                        <p:cTn id="32" dur="150" fill="hold"/>
                                        <p:tgtEl>
                                          <p:spTgt spid="2"/>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6"/>
                                        </p:tgtEl>
                                        <p:attrNameLst>
                                          <p:attrName>style.visibility</p:attrName>
                                        </p:attrNameLst>
                                      </p:cBhvr>
                                      <p:to>
                                        <p:strVal val="visible"/>
                                      </p:to>
                                    </p:set>
                                    <p:anim calcmode="lin" valueType="num">
                                      <p:cBhvr>
                                        <p:cTn id="35" dur="300" fill="hold"/>
                                        <p:tgtEl>
                                          <p:spTgt spid="6"/>
                                        </p:tgtEl>
                                        <p:attrNameLst>
                                          <p:attrName>ppt_w</p:attrName>
                                        </p:attrNameLst>
                                      </p:cBhvr>
                                      <p:tavLst>
                                        <p:tav tm="0">
                                          <p:val>
                                            <p:fltVal val="0"/>
                                          </p:val>
                                        </p:tav>
                                        <p:tav tm="100000">
                                          <p:val>
                                            <p:strVal val="#ppt_w"/>
                                          </p:val>
                                        </p:tav>
                                      </p:tavLst>
                                    </p:anim>
                                    <p:anim calcmode="lin" valueType="num">
                                      <p:cBhvr>
                                        <p:cTn id="36" dur="300" fill="hold"/>
                                        <p:tgtEl>
                                          <p:spTgt spid="6"/>
                                        </p:tgtEl>
                                        <p:attrNameLst>
                                          <p:attrName>ppt_h</p:attrName>
                                        </p:attrNameLst>
                                      </p:cBhvr>
                                      <p:tavLst>
                                        <p:tav tm="0">
                                          <p:val>
                                            <p:fltVal val="0"/>
                                          </p:val>
                                        </p:tav>
                                        <p:tav tm="100000">
                                          <p:val>
                                            <p:strVal val="#ppt_h"/>
                                          </p:val>
                                        </p:tav>
                                      </p:tavLst>
                                    </p:anim>
                                    <p:animEffect transition="in" filter="fade">
                                      <p:cBhvr>
                                        <p:cTn id="37" dur="300"/>
                                        <p:tgtEl>
                                          <p:spTgt spid="6"/>
                                        </p:tgtEl>
                                      </p:cBhvr>
                                    </p:animEffect>
                                  </p:childTnLst>
                                </p:cTn>
                              </p:par>
                              <p:par>
                                <p:cTn id="38" presetID="6" presetClass="emph" presetSubtype="0" autoRev="1" fill="hold" grpId="1" nodeType="withEffect">
                                  <p:stCondLst>
                                    <p:cond delay="800"/>
                                  </p:stCondLst>
                                  <p:childTnLst>
                                    <p:animScale>
                                      <p:cBhvr>
                                        <p:cTn id="39" dur="150" fill="hold"/>
                                        <p:tgtEl>
                                          <p:spTgt spid="6"/>
                                        </p:tgtEl>
                                      </p:cBhvr>
                                      <p:by x="110000" y="110000"/>
                                    </p:animScale>
                                  </p:childTnLst>
                                </p:cTn>
                              </p:par>
                              <p:par>
                                <p:cTn id="40" presetID="22" presetClass="entr" presetSubtype="8" fill="hold" grpId="0" nodeType="withEffect">
                                  <p:stCondLst>
                                    <p:cond delay="80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6" grpId="0"/>
      <p:bldP spid="6" grpId="1"/>
      <p:bldP spid="7" grpId="0"/>
      <p:bldP spid="16"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409867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对话图</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116950515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对话图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915988" y="1058788"/>
            <a:ext cx="3728020" cy="3372846"/>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    对话图（</a:t>
            </a:r>
            <a:r>
              <a:rPr lang="en-US" altLang="zh-CN" sz="1600" b="1" dirty="0">
                <a:solidFill>
                  <a:srgbClr val="333333"/>
                </a:solidFill>
                <a:latin typeface="微软雅黑" panose="020B0503020204020204" pitchFamily="34" charset="-122"/>
                <a:ea typeface="微软雅黑" panose="020B0503020204020204" pitchFamily="34" charset="-122"/>
              </a:rPr>
              <a:t>dialog map</a:t>
            </a:r>
            <a:r>
              <a:rPr lang="zh-CN" altLang="en-US" sz="1600" b="1" dirty="0">
                <a:solidFill>
                  <a:srgbClr val="333333"/>
                </a:solidFill>
                <a:latin typeface="微软雅黑" panose="020B0503020204020204" pitchFamily="34" charset="-122"/>
                <a:ea typeface="微软雅黑" panose="020B0503020204020204" pitchFamily="34" charset="-122"/>
              </a:rPr>
              <a:t>）在较高的</a:t>
            </a:r>
            <a:r>
              <a:rPr lang="zh-CN" altLang="en-US" sz="1600" b="1" dirty="0">
                <a:solidFill>
                  <a:srgbClr val="FF0000"/>
                </a:solidFill>
                <a:latin typeface="微软雅黑" panose="020B0503020204020204" pitchFamily="34" charset="-122"/>
                <a:ea typeface="微软雅黑" panose="020B0503020204020204" pitchFamily="34" charset="-122"/>
              </a:rPr>
              <a:t>抽象层次</a:t>
            </a:r>
            <a:r>
              <a:rPr lang="zh-CN" altLang="en-US" sz="1600" b="1" dirty="0">
                <a:solidFill>
                  <a:srgbClr val="333333"/>
                </a:solidFill>
                <a:latin typeface="微软雅黑" panose="020B0503020204020204" pitchFamily="34" charset="-122"/>
                <a:ea typeface="微软雅黑" panose="020B0503020204020204" pitchFamily="34" charset="-122"/>
              </a:rPr>
              <a:t>上对</a:t>
            </a:r>
            <a:r>
              <a:rPr lang="zh-CN" altLang="en-US" sz="1600" b="1" dirty="0">
                <a:solidFill>
                  <a:srgbClr val="FF0000"/>
                </a:solidFill>
                <a:latin typeface="微软雅黑" panose="020B0503020204020204" pitchFamily="34" charset="-122"/>
                <a:ea typeface="微软雅黑" panose="020B0503020204020204" pitchFamily="34" charset="-122"/>
              </a:rPr>
              <a:t>用户界面设计</a:t>
            </a:r>
            <a:r>
              <a:rPr lang="zh-CN" altLang="en-US" sz="1600" b="1" dirty="0">
                <a:solidFill>
                  <a:srgbClr val="333333"/>
                </a:solidFill>
                <a:latin typeface="微软雅黑" panose="020B0503020204020204" pitchFamily="34" charset="-122"/>
                <a:ea typeface="微软雅黑" panose="020B0503020204020204" pitchFamily="34" charset="-122"/>
              </a:rPr>
              <a:t>进行表述。它表达了系统中的对话元素及其之间的导航连接，但没有描述详细的界面设计。可以把用户界面看作是一系列状态转换。在任意给定的某个时刻，只有一个对话元素可以接收用户的输入。基于用户在活动输入区域的某个动作，他可以被导航到其他的某些对话元素。</a:t>
            </a:r>
            <a:endParaRPr lang="zh-CN" altLang="en-US" sz="1600" b="1" i="0" dirty="0">
              <a:solidFill>
                <a:srgbClr val="333333"/>
              </a:solidFill>
              <a:effectLst/>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FECABE4-CC1A-47A3-9BC1-5C1DE3EE6CBA}"/>
              </a:ext>
            </a:extLst>
          </p:cNvPr>
          <p:cNvSpPr txBox="1"/>
          <p:nvPr/>
        </p:nvSpPr>
        <p:spPr>
          <a:xfrm>
            <a:off x="5508104" y="4580187"/>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5.1 </a:t>
            </a:r>
            <a:r>
              <a:rPr lang="zh-CN" altLang="en-US" sz="1400" dirty="0">
                <a:latin typeface="微软雅黑" panose="020B0503020204020204" pitchFamily="34" charset="-122"/>
                <a:ea typeface="微软雅黑" panose="020B0503020204020204" pitchFamily="34" charset="-122"/>
              </a:rPr>
              <a:t>某化学品跟踪系统部分对话图</a:t>
            </a:r>
          </a:p>
        </p:txBody>
      </p:sp>
      <p:pic>
        <p:nvPicPr>
          <p:cNvPr id="9218" name="Picture 2">
            <a:extLst>
              <a:ext uri="{FF2B5EF4-FFF2-40B4-BE49-F238E27FC236}">
                <a16:creationId xmlns:a16="http://schemas.microsoft.com/office/drawing/2014/main" id="{85D8599D-FAF7-411B-BB99-079A14F5C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646560"/>
            <a:ext cx="2889789" cy="37084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2270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对话图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742263" y="1130796"/>
            <a:ext cx="7832476" cy="3367397"/>
          </a:xfrm>
          <a:prstGeom prst="rect">
            <a:avLst/>
          </a:prstGeom>
          <a:noFill/>
        </p:spPr>
        <p:txBody>
          <a:bodyPr wrap="square">
            <a:spAutoFit/>
          </a:bodyPr>
          <a:lstStyle/>
          <a:p>
            <a:pPr>
              <a:lnSpc>
                <a:spcPct val="150000"/>
              </a:lnSpc>
            </a:pPr>
            <a:r>
              <a:rPr lang="zh-CN" altLang="en-US" b="1" dirty="0">
                <a:solidFill>
                  <a:srgbClr val="333333"/>
                </a:solidFill>
                <a:latin typeface="微软雅黑" panose="020B0503020204020204" pitchFamily="34" charset="-122"/>
                <a:ea typeface="微软雅黑" panose="020B0503020204020204" pitchFamily="34" charset="-122"/>
              </a:rPr>
              <a:t>    对话图使我们可以在理解需求的基础上研究假设中的</a:t>
            </a:r>
            <a:r>
              <a:rPr lang="zh-CN" altLang="en-US" b="1" dirty="0">
                <a:solidFill>
                  <a:srgbClr val="FF0000"/>
                </a:solidFill>
                <a:latin typeface="微软雅黑" panose="020B0503020204020204" pitchFamily="34" charset="-122"/>
                <a:ea typeface="微软雅黑" panose="020B0503020204020204" pitchFamily="34" charset="-122"/>
              </a:rPr>
              <a:t>用户交互</a:t>
            </a:r>
            <a:r>
              <a:rPr lang="zh-CN" altLang="en-US" b="1" dirty="0">
                <a:solidFill>
                  <a:srgbClr val="333333"/>
                </a:solidFill>
                <a:latin typeface="微软雅黑" panose="020B0503020204020204" pitchFamily="34" charset="-122"/>
                <a:ea typeface="微软雅黑" panose="020B0503020204020204" pitchFamily="34" charset="-122"/>
              </a:rPr>
              <a:t>概念。用户和开发人员可以通过研究对话图，一起想象用户为了完成某个任务而与系统交互的普通场景。</a:t>
            </a:r>
            <a:endParaRPr lang="en-US" altLang="zh-CN" b="1" dirty="0">
              <a:solidFill>
                <a:srgbClr val="333333"/>
              </a:solidFill>
              <a:latin typeface="微软雅黑" panose="020B0503020204020204" pitchFamily="34" charset="-122"/>
              <a:ea typeface="微软雅黑" panose="020B0503020204020204" pitchFamily="34" charset="-122"/>
            </a:endParaRPr>
          </a:p>
          <a:p>
            <a:pPr>
              <a:lnSpc>
                <a:spcPct val="150000"/>
              </a:lnSpc>
            </a:pPr>
            <a:endParaRPr lang="en-US" altLang="zh-CN" b="1" dirty="0">
              <a:solidFill>
                <a:srgbClr val="333333"/>
              </a:solidFill>
              <a:latin typeface="微软雅黑" panose="020B0503020204020204" pitchFamily="34" charset="-122"/>
              <a:ea typeface="微软雅黑" panose="020B0503020204020204" pitchFamily="34" charset="-122"/>
            </a:endParaRPr>
          </a:p>
          <a:p>
            <a:pPr>
              <a:lnSpc>
                <a:spcPct val="150000"/>
              </a:lnSpc>
            </a:pPr>
            <a:r>
              <a:rPr lang="en-US" altLang="zh-CN" b="1" i="0" dirty="0">
                <a:solidFill>
                  <a:srgbClr val="333333"/>
                </a:solidFill>
                <a:effectLst/>
                <a:latin typeface="微软雅黑" panose="020B0503020204020204" pitchFamily="34" charset="-122"/>
                <a:ea typeface="微软雅黑" panose="020B0503020204020204" pitchFamily="34" charset="-122"/>
              </a:rPr>
              <a:t>    </a:t>
            </a:r>
            <a:r>
              <a:rPr lang="zh-CN" altLang="en-US" b="1" i="0" dirty="0">
                <a:solidFill>
                  <a:srgbClr val="333333"/>
                </a:solidFill>
                <a:effectLst/>
                <a:latin typeface="微软雅黑" panose="020B0503020204020204" pitchFamily="34" charset="-122"/>
                <a:ea typeface="微软雅黑" panose="020B0503020204020204" pitchFamily="34" charset="-122"/>
              </a:rPr>
              <a:t>对话图捕获的是基本的用户</a:t>
            </a:r>
            <a:r>
              <a:rPr lang="en-US" altLang="zh-CN" b="1" i="0" dirty="0">
                <a:solidFill>
                  <a:srgbClr val="333333"/>
                </a:solidFill>
                <a:effectLst/>
                <a:latin typeface="微软雅黑" panose="020B0503020204020204" pitchFamily="34" charset="-122"/>
                <a:ea typeface="微软雅黑" panose="020B0503020204020204" pitchFamily="34" charset="-122"/>
              </a:rPr>
              <a:t>-</a:t>
            </a:r>
            <a:r>
              <a:rPr lang="zh-CN" altLang="en-US" b="1" i="0" dirty="0">
                <a:solidFill>
                  <a:srgbClr val="333333"/>
                </a:solidFill>
                <a:effectLst/>
                <a:latin typeface="微软雅黑" panose="020B0503020204020204" pitchFamily="34" charset="-122"/>
                <a:ea typeface="微软雅黑" panose="020B0503020204020204" pitchFamily="34" charset="-122"/>
              </a:rPr>
              <a:t>系统交互和任务流，没有让团队纠缠于界面布局的细节。用户能够跟踪对话图来发现被遗漏的、不正确的或者不必要的导航，从而发现被遗漏的、不正确的或者不必要的需求。需求分析阶段产生的抽象的概念性对话图可以用来指导用户界面的细节设计。</a:t>
            </a:r>
          </a:p>
        </p:txBody>
      </p:sp>
    </p:spTree>
    <p:extLst>
      <p:ext uri="{BB962C8B-B14F-4D97-AF65-F5344CB8AC3E}">
        <p14:creationId xmlns:p14="http://schemas.microsoft.com/office/powerpoint/2010/main" val="19324500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05</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对话图</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421391" y="893455"/>
            <a:ext cx="8351099" cy="3372846"/>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    就像在普通的状态转换图里那样，对话图用一个状态来表示每个对话元素，用一个转换来表示每个允许的导航选项。导致用户导航行为的动机条件以文本标签的形式显示在转换箭头旁。</a:t>
            </a:r>
            <a:endParaRPr lang="en-US" altLang="zh-CN" sz="1600" b="1" dirty="0">
              <a:solidFill>
                <a:srgbClr val="333333"/>
              </a:solidFill>
              <a:latin typeface="微软雅黑" panose="020B0503020204020204" pitchFamily="34" charset="-122"/>
              <a:ea typeface="微软雅黑" panose="020B0503020204020204" pitchFamily="34" charset="-122"/>
            </a:endParaRPr>
          </a:p>
          <a:p>
            <a:pPr>
              <a:lnSpc>
                <a:spcPct val="150000"/>
              </a:lnSpc>
            </a:pPr>
            <a:endParaRPr lang="en-US" altLang="zh-CN" sz="1600" b="1" dirty="0">
              <a:solidFill>
                <a:srgbClr val="333333"/>
              </a:solidFill>
              <a:latin typeface="微软雅黑" panose="020B0503020204020204" pitchFamily="34" charset="-122"/>
              <a:ea typeface="微软雅黑" panose="020B0503020204020204" pitchFamily="34" charset="-122"/>
            </a:endParaRPr>
          </a:p>
          <a:p>
            <a:pPr>
              <a:lnSpc>
                <a:spcPct val="150000"/>
              </a:lnSpc>
            </a:pPr>
            <a:r>
              <a:rPr lang="en-US" altLang="zh-CN" sz="1600" b="1" dirty="0">
                <a:solidFill>
                  <a:srgbClr val="333333"/>
                </a:solidFill>
                <a:latin typeface="微软雅黑" panose="020B0503020204020204" pitchFamily="34" charset="-122"/>
                <a:ea typeface="微软雅黑" panose="020B0503020204020204" pitchFamily="34" charset="-122"/>
              </a:rPr>
              <a:t>    </a:t>
            </a:r>
            <a:r>
              <a:rPr lang="zh-CN" altLang="en-US" sz="1600" b="1" dirty="0">
                <a:solidFill>
                  <a:srgbClr val="333333"/>
                </a:solidFill>
                <a:latin typeface="微软雅黑" panose="020B0503020204020204" pitchFamily="34" charset="-122"/>
                <a:ea typeface="微软雅黑" panose="020B0503020204020204" pitchFamily="34" charset="-122"/>
              </a:rPr>
              <a:t>对话图与流图看起来相似，但是两者的用途不同。流图会明确显示处理步骤和分支点，但又不是对一个用户界面的显示。相反，对话图不会显示与转换箭头一起发生的处理，这些箭头用来连接对话元素。分支条件不会显示在对话流图上，要显示的屏幕界面在对话图上以一个矩形来表示。</a:t>
            </a:r>
            <a:endParaRPr lang="en-US" altLang="zh-CN" sz="1600" b="1" dirty="0">
              <a:solidFill>
                <a:srgbClr val="333333"/>
              </a:solidFill>
              <a:latin typeface="微软雅黑" panose="020B0503020204020204" pitchFamily="34" charset="-122"/>
              <a:ea typeface="微软雅黑" panose="020B0503020204020204" pitchFamily="34" charset="-122"/>
            </a:endParaRPr>
          </a:p>
          <a:p>
            <a:pPr>
              <a:lnSpc>
                <a:spcPct val="150000"/>
              </a:lnSpc>
            </a:pPr>
            <a:endParaRPr lang="en-US" altLang="zh-CN" sz="1600" b="1" dirty="0">
              <a:solidFill>
                <a:srgbClr val="333333"/>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58184CF1-B25A-448D-93E7-6216116F1FA6}"/>
              </a:ext>
            </a:extLst>
          </p:cNvPr>
          <p:cNvGrpSpPr/>
          <p:nvPr/>
        </p:nvGrpSpPr>
        <p:grpSpPr>
          <a:xfrm>
            <a:off x="2250664" y="3730103"/>
            <a:ext cx="4692551" cy="1036709"/>
            <a:chOff x="1969243" y="3404364"/>
            <a:chExt cx="5574783" cy="1231617"/>
          </a:xfrm>
        </p:grpSpPr>
        <p:sp>
          <p:nvSpPr>
            <p:cNvPr id="10" name="椭圆 9">
              <a:extLst>
                <a:ext uri="{FF2B5EF4-FFF2-40B4-BE49-F238E27FC236}">
                  <a16:creationId xmlns:a16="http://schemas.microsoft.com/office/drawing/2014/main" id="{177C8F16-A338-4E5B-8413-12ECC4086EB0}"/>
                </a:ext>
              </a:extLst>
            </p:cNvPr>
            <p:cNvSpPr/>
            <p:nvPr/>
          </p:nvSpPr>
          <p:spPr>
            <a:xfrm>
              <a:off x="1969243" y="3474582"/>
              <a:ext cx="688157" cy="64102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8559798-51B7-44C5-8CDB-2D8AC4A55FAC}"/>
                </a:ext>
              </a:extLst>
            </p:cNvPr>
            <p:cNvSpPr/>
            <p:nvPr/>
          </p:nvSpPr>
          <p:spPr>
            <a:xfrm>
              <a:off x="6186615" y="3404364"/>
              <a:ext cx="1247249" cy="751786"/>
            </a:xfrm>
            <a:prstGeom prst="rect">
              <a:avLst/>
            </a:prstGeom>
            <a:ln w="19050"/>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2000" dirty="0"/>
            </a:p>
          </p:txBody>
        </p:sp>
        <p:grpSp>
          <p:nvGrpSpPr>
            <p:cNvPr id="13" name="组合 12">
              <a:extLst>
                <a:ext uri="{FF2B5EF4-FFF2-40B4-BE49-F238E27FC236}">
                  <a16:creationId xmlns:a16="http://schemas.microsoft.com/office/drawing/2014/main" id="{72C83FA3-A79A-4AFC-BCF7-E4DC92AB0E3A}"/>
                </a:ext>
              </a:extLst>
            </p:cNvPr>
            <p:cNvGrpSpPr/>
            <p:nvPr/>
          </p:nvGrpSpPr>
          <p:grpSpPr>
            <a:xfrm>
              <a:off x="3521626" y="3474581"/>
              <a:ext cx="688157" cy="641023"/>
              <a:chOff x="3107806" y="1322688"/>
              <a:chExt cx="688157" cy="641023"/>
            </a:xfrm>
          </p:grpSpPr>
          <p:sp>
            <p:nvSpPr>
              <p:cNvPr id="14" name="椭圆 13">
                <a:extLst>
                  <a:ext uri="{FF2B5EF4-FFF2-40B4-BE49-F238E27FC236}">
                    <a16:creationId xmlns:a16="http://schemas.microsoft.com/office/drawing/2014/main" id="{AB760E3D-BD01-4F95-BFA7-23778748BDF0}"/>
                  </a:ext>
                </a:extLst>
              </p:cNvPr>
              <p:cNvSpPr/>
              <p:nvPr/>
            </p:nvSpPr>
            <p:spPr>
              <a:xfrm>
                <a:off x="3107806" y="1322688"/>
                <a:ext cx="688157" cy="641023"/>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FBFD59D-6845-4C61-B763-A27E13499930}"/>
                  </a:ext>
                </a:extLst>
              </p:cNvPr>
              <p:cNvSpPr/>
              <p:nvPr/>
            </p:nvSpPr>
            <p:spPr>
              <a:xfrm>
                <a:off x="3280681" y="1481476"/>
                <a:ext cx="342405" cy="323446"/>
              </a:xfrm>
              <a:prstGeom prst="ellipse">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箭头连接符 15">
              <a:extLst>
                <a:ext uri="{FF2B5EF4-FFF2-40B4-BE49-F238E27FC236}">
                  <a16:creationId xmlns:a16="http://schemas.microsoft.com/office/drawing/2014/main" id="{074AEA37-2ABD-4D1D-BB17-1F3D5F11031B}"/>
                </a:ext>
              </a:extLst>
            </p:cNvPr>
            <p:cNvCxnSpPr>
              <a:cxnSpLocks/>
            </p:cNvCxnSpPr>
            <p:nvPr/>
          </p:nvCxnSpPr>
          <p:spPr>
            <a:xfrm>
              <a:off x="4788024" y="3795092"/>
              <a:ext cx="939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D61A7FA0-D383-4418-8C52-D945346A68B7}"/>
                </a:ext>
              </a:extLst>
            </p:cNvPr>
            <p:cNvSpPr txBox="1"/>
            <p:nvPr/>
          </p:nvSpPr>
          <p:spPr>
            <a:xfrm>
              <a:off x="1969243" y="4266434"/>
              <a:ext cx="1077863" cy="369332"/>
            </a:xfrm>
            <a:prstGeom prst="rect">
              <a:avLst/>
            </a:prstGeom>
            <a:noFill/>
          </p:spPr>
          <p:txBody>
            <a:bodyPr wrap="square" rtlCol="0">
              <a:spAutoFit/>
            </a:bodyPr>
            <a:lstStyle/>
            <a:p>
              <a:r>
                <a:rPr lang="zh-CN" altLang="en-US" dirty="0"/>
                <a:t>开始</a:t>
              </a:r>
            </a:p>
          </p:txBody>
        </p:sp>
        <p:sp>
          <p:nvSpPr>
            <p:cNvPr id="18" name="文本框 17">
              <a:extLst>
                <a:ext uri="{FF2B5EF4-FFF2-40B4-BE49-F238E27FC236}">
                  <a16:creationId xmlns:a16="http://schemas.microsoft.com/office/drawing/2014/main" id="{F547849B-19B4-4596-9FFE-E353AC361891}"/>
                </a:ext>
              </a:extLst>
            </p:cNvPr>
            <p:cNvSpPr txBox="1"/>
            <p:nvPr/>
          </p:nvSpPr>
          <p:spPr>
            <a:xfrm>
              <a:off x="3537286" y="4261828"/>
              <a:ext cx="1077863" cy="369332"/>
            </a:xfrm>
            <a:prstGeom prst="rect">
              <a:avLst/>
            </a:prstGeom>
            <a:noFill/>
          </p:spPr>
          <p:txBody>
            <a:bodyPr wrap="square" rtlCol="0">
              <a:spAutoFit/>
            </a:bodyPr>
            <a:lstStyle/>
            <a:p>
              <a:r>
                <a:rPr lang="zh-CN" altLang="en-US" dirty="0"/>
                <a:t>退出</a:t>
              </a:r>
            </a:p>
          </p:txBody>
        </p:sp>
        <p:sp>
          <p:nvSpPr>
            <p:cNvPr id="19" name="文本框 18">
              <a:extLst>
                <a:ext uri="{FF2B5EF4-FFF2-40B4-BE49-F238E27FC236}">
                  <a16:creationId xmlns:a16="http://schemas.microsoft.com/office/drawing/2014/main" id="{B6D12670-DC05-49E1-BADB-27E0CF0D66C9}"/>
                </a:ext>
              </a:extLst>
            </p:cNvPr>
            <p:cNvSpPr txBox="1"/>
            <p:nvPr/>
          </p:nvSpPr>
          <p:spPr>
            <a:xfrm>
              <a:off x="4913780" y="4266649"/>
              <a:ext cx="1077863" cy="369332"/>
            </a:xfrm>
            <a:prstGeom prst="rect">
              <a:avLst/>
            </a:prstGeom>
            <a:noFill/>
          </p:spPr>
          <p:txBody>
            <a:bodyPr wrap="square" rtlCol="0">
              <a:spAutoFit/>
            </a:bodyPr>
            <a:lstStyle/>
            <a:p>
              <a:r>
                <a:rPr lang="zh-CN" altLang="en-US" dirty="0"/>
                <a:t>转换</a:t>
              </a:r>
            </a:p>
          </p:txBody>
        </p:sp>
        <p:sp>
          <p:nvSpPr>
            <p:cNvPr id="20" name="文本框 19">
              <a:extLst>
                <a:ext uri="{FF2B5EF4-FFF2-40B4-BE49-F238E27FC236}">
                  <a16:creationId xmlns:a16="http://schemas.microsoft.com/office/drawing/2014/main" id="{71B28C79-58CA-4853-8F52-D749B13062AF}"/>
                </a:ext>
              </a:extLst>
            </p:cNvPr>
            <p:cNvSpPr txBox="1"/>
            <p:nvPr/>
          </p:nvSpPr>
          <p:spPr>
            <a:xfrm>
              <a:off x="6466163" y="4266649"/>
              <a:ext cx="1077863" cy="369332"/>
            </a:xfrm>
            <a:prstGeom prst="rect">
              <a:avLst/>
            </a:prstGeom>
            <a:noFill/>
          </p:spPr>
          <p:txBody>
            <a:bodyPr wrap="square" rtlCol="0">
              <a:spAutoFit/>
            </a:bodyPr>
            <a:lstStyle/>
            <a:p>
              <a:r>
                <a:rPr lang="zh-CN" altLang="en-US" dirty="0"/>
                <a:t>状态</a:t>
              </a:r>
            </a:p>
          </p:txBody>
        </p:sp>
      </p:grpSp>
      <p:sp>
        <p:nvSpPr>
          <p:cNvPr id="21" name="文本框 20">
            <a:extLst>
              <a:ext uri="{FF2B5EF4-FFF2-40B4-BE49-F238E27FC236}">
                <a16:creationId xmlns:a16="http://schemas.microsoft.com/office/drawing/2014/main" id="{E0878BCD-6116-40B6-A764-F859901D45F6}"/>
              </a:ext>
            </a:extLst>
          </p:cNvPr>
          <p:cNvSpPr txBox="1"/>
          <p:nvPr/>
        </p:nvSpPr>
        <p:spPr>
          <a:xfrm>
            <a:off x="3696909" y="4834272"/>
            <a:ext cx="3133501"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5.2 </a:t>
            </a:r>
            <a:r>
              <a:rPr lang="zh-CN" altLang="en-US" sz="1400" dirty="0">
                <a:latin typeface="微软雅黑" panose="020B0503020204020204" pitchFamily="34" charset="-122"/>
                <a:ea typeface="微软雅黑" panose="020B0503020204020204" pitchFamily="34" charset="-122"/>
              </a:rPr>
              <a:t>对话图图例</a:t>
            </a:r>
          </a:p>
        </p:txBody>
      </p:sp>
    </p:spTree>
    <p:extLst>
      <p:ext uri="{BB962C8B-B14F-4D97-AF65-F5344CB8AC3E}">
        <p14:creationId xmlns:p14="http://schemas.microsoft.com/office/powerpoint/2010/main" val="2998713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1.1</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背景</a:t>
            </a:r>
          </a:p>
        </p:txBody>
      </p:sp>
      <p:sp>
        <p:nvSpPr>
          <p:cNvPr id="21" name="文本框 20"/>
          <p:cNvSpPr txBox="1"/>
          <p:nvPr/>
        </p:nvSpPr>
        <p:spPr>
          <a:xfrm>
            <a:off x="858344" y="1130796"/>
            <a:ext cx="7602088" cy="295189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       我</a:t>
            </a:r>
            <a:r>
              <a:rPr lang="zh-CN" altLang="zh-CN" b="1" dirty="0">
                <a:latin typeface="微软雅黑" panose="020B0503020204020204" pitchFamily="34" charset="-122"/>
                <a:ea typeface="微软雅黑" panose="020B0503020204020204" pitchFamily="34" charset="-122"/>
              </a:rPr>
              <a:t>们身边都有许多钓鱼爱好者，他们热爱钓鱼、乐于分享，可这一相对小众的垂钓类爱好者总是无处分享自己的生活，或者只仅限于一个小圈子。借着互联网时代的红利，一些和钓鱼有关的交流分享</a:t>
            </a:r>
            <a:r>
              <a:rPr lang="en-US" altLang="zh-CN" b="1" dirty="0">
                <a:latin typeface="微软雅黑" panose="020B0503020204020204" pitchFamily="34" charset="-122"/>
                <a:ea typeface="微软雅黑" panose="020B0503020204020204" pitchFamily="34" charset="-122"/>
              </a:rPr>
              <a:t>app</a:t>
            </a:r>
            <a:r>
              <a:rPr lang="zh-CN" altLang="zh-CN" b="1" dirty="0">
                <a:latin typeface="微软雅黑" panose="020B0503020204020204" pitchFamily="34" charset="-122"/>
                <a:ea typeface="微软雅黑" panose="020B0503020204020204" pitchFamily="34" charset="-122"/>
              </a:rPr>
              <a:t>应运而生。本</a:t>
            </a:r>
            <a:r>
              <a:rPr lang="en-US" altLang="zh-CN" b="1" dirty="0">
                <a:latin typeface="微软雅黑" panose="020B0503020204020204" pitchFamily="34" charset="-122"/>
                <a:ea typeface="微软雅黑" panose="020B0503020204020204" pitchFamily="34" charset="-122"/>
              </a:rPr>
              <a:t>app</a:t>
            </a:r>
            <a:r>
              <a:rPr lang="zh-CN" altLang="zh-CN" b="1" dirty="0">
                <a:latin typeface="微软雅黑" panose="020B0503020204020204" pitchFamily="34" charset="-122"/>
                <a:ea typeface="微软雅黑" panose="020B0503020204020204" pitchFamily="34" charset="-122"/>
              </a:rPr>
              <a:t>围绕</a:t>
            </a:r>
            <a:r>
              <a:rPr lang="zh-CN" altLang="zh-CN" b="1" dirty="0">
                <a:solidFill>
                  <a:srgbClr val="F54E2A"/>
                </a:solidFill>
                <a:latin typeface="微软雅黑" panose="020B0503020204020204" pitchFamily="34" charset="-122"/>
                <a:ea typeface="微软雅黑" panose="020B0503020204020204" pitchFamily="34" charset="-122"/>
              </a:rPr>
              <a:t>钓鱼爱好者</a:t>
            </a:r>
            <a:r>
              <a:rPr lang="zh-CN" altLang="zh-CN" b="1" dirty="0">
                <a:latin typeface="微软雅黑" panose="020B0503020204020204" pitchFamily="34" charset="-122"/>
                <a:ea typeface="微软雅黑" panose="020B0503020204020204" pitchFamily="34" charset="-122"/>
              </a:rPr>
              <a:t>打造，解决爱好者们的需求，探索发现更多生活中的乐趣，主要围绕“</a:t>
            </a:r>
            <a:r>
              <a:rPr lang="zh-CN" altLang="zh-CN" b="1" dirty="0">
                <a:solidFill>
                  <a:srgbClr val="F54E2A"/>
                </a:solidFill>
                <a:latin typeface="微软雅黑" panose="020B0503020204020204" pitchFamily="34" charset="-122"/>
                <a:ea typeface="微软雅黑" panose="020B0503020204020204" pitchFamily="34" charset="-122"/>
              </a:rPr>
              <a:t>休闲</a:t>
            </a:r>
            <a:r>
              <a:rPr lang="zh-CN" altLang="zh-CN" b="1" dirty="0">
                <a:latin typeface="微软雅黑" panose="020B0503020204020204" pitchFamily="34" charset="-122"/>
                <a:ea typeface="微软雅黑" panose="020B0503020204020204" pitchFamily="34" charset="-122"/>
              </a:rPr>
              <a:t>”、“</a:t>
            </a:r>
            <a:r>
              <a:rPr lang="zh-CN" altLang="zh-CN" b="1" dirty="0">
                <a:solidFill>
                  <a:srgbClr val="F54E2A"/>
                </a:solidFill>
                <a:latin typeface="微软雅黑" panose="020B0503020204020204" pitchFamily="34" charset="-122"/>
                <a:ea typeface="微软雅黑" panose="020B0503020204020204" pitchFamily="34" charset="-122"/>
              </a:rPr>
              <a:t>资讯</a:t>
            </a:r>
            <a:r>
              <a:rPr lang="zh-CN" altLang="zh-CN" b="1" dirty="0">
                <a:latin typeface="微软雅黑" panose="020B0503020204020204" pitchFamily="34" charset="-122"/>
                <a:ea typeface="微软雅黑" panose="020B0503020204020204" pitchFamily="34" charset="-122"/>
              </a:rPr>
              <a:t>”、“</a:t>
            </a:r>
            <a:r>
              <a:rPr lang="zh-CN" altLang="zh-CN" b="1" dirty="0">
                <a:solidFill>
                  <a:srgbClr val="F54E2A"/>
                </a:solidFill>
                <a:latin typeface="微软雅黑" panose="020B0503020204020204" pitchFamily="34" charset="-122"/>
                <a:ea typeface="微软雅黑" panose="020B0503020204020204" pitchFamily="34" charset="-122"/>
              </a:rPr>
              <a:t>交友</a:t>
            </a:r>
            <a:r>
              <a:rPr lang="zh-CN" altLang="zh-CN" b="1" dirty="0">
                <a:latin typeface="微软雅黑" panose="020B0503020204020204" pitchFamily="34" charset="-122"/>
                <a:ea typeface="微软雅黑" panose="020B0503020204020204" pitchFamily="34" charset="-122"/>
              </a:rPr>
              <a:t>”等主题，发现垂钓点、同城结交新的朋友、查询天气和渔具店等功能，</a:t>
            </a:r>
            <a:r>
              <a:rPr lang="zh-CN" altLang="zh-CN" b="1" dirty="0">
                <a:solidFill>
                  <a:srgbClr val="F54E2A"/>
                </a:solidFill>
                <a:latin typeface="微软雅黑" panose="020B0503020204020204" pitchFamily="34" charset="-122"/>
                <a:ea typeface="微软雅黑" panose="020B0503020204020204" pitchFamily="34" charset="-122"/>
              </a:rPr>
              <a:t>分享</a:t>
            </a:r>
            <a:r>
              <a:rPr lang="zh-CN" altLang="zh-CN" b="1" dirty="0">
                <a:latin typeface="微软雅黑" panose="020B0503020204020204" pitchFamily="34" charset="-122"/>
                <a:ea typeface="微软雅黑" panose="020B0503020204020204" pitchFamily="34" charset="-122"/>
              </a:rPr>
              <a:t>钓鱼视频和心得体会，放大各位“渔友”们的</a:t>
            </a:r>
            <a:r>
              <a:rPr lang="zh-CN" altLang="zh-CN" b="1" dirty="0">
                <a:solidFill>
                  <a:srgbClr val="F54E2A"/>
                </a:solidFill>
                <a:latin typeface="微软雅黑" panose="020B0503020204020204" pitchFamily="34" charset="-122"/>
                <a:ea typeface="微软雅黑" panose="020B0503020204020204" pitchFamily="34" charset="-122"/>
              </a:rPr>
              <a:t>乐趣</a:t>
            </a:r>
            <a:r>
              <a:rPr lang="zh-CN" altLang="zh-CN" b="1" dirty="0">
                <a:latin typeface="微软雅黑" panose="020B0503020204020204" pitchFamily="34" charset="-122"/>
                <a:ea typeface="微软雅黑" panose="020B0503020204020204" pitchFamily="34" charset="-122"/>
              </a:rPr>
              <a:t>。随时随地彼此相约，让钓鱼不再孤单！</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06</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409867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4400" b="1" dirty="0">
                <a:solidFill>
                  <a:srgbClr val="EA5514"/>
                </a:solidFill>
                <a:latin typeface="微软雅黑" pitchFamily="34" charset="-122"/>
                <a:ea typeface="微软雅黑" pitchFamily="34" charset="-122"/>
                <a:cs typeface="宋体" pitchFamily="2" charset="-122"/>
              </a:rPr>
              <a:t>UML</a:t>
            </a:r>
            <a:r>
              <a:rPr lang="zh-CN" altLang="en-US" sz="4400" b="1" dirty="0">
                <a:solidFill>
                  <a:srgbClr val="EA5514"/>
                </a:solidFill>
                <a:latin typeface="微软雅黑" pitchFamily="34" charset="-122"/>
                <a:ea typeface="微软雅黑" pitchFamily="34" charset="-122"/>
                <a:cs typeface="宋体" pitchFamily="2" charset="-122"/>
              </a:rPr>
              <a:t>应用总结</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66093111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06</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UML</a:t>
            </a:r>
            <a:r>
              <a:rPr lang="zh-CN" altLang="en-US" sz="1600" b="1" dirty="0">
                <a:solidFill>
                  <a:srgbClr val="EA5514"/>
                </a:solidFill>
                <a:latin typeface="微软雅黑" pitchFamily="34" charset="-122"/>
                <a:ea typeface="微软雅黑" pitchFamily="34" charset="-122"/>
                <a:cs typeface="宋体" pitchFamily="2" charset="-122"/>
              </a:rPr>
              <a:t>应用总结</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683568" y="1202804"/>
            <a:ext cx="7943644" cy="3003515"/>
          </a:xfrm>
          <a:prstGeom prst="rect">
            <a:avLst/>
          </a:prstGeom>
          <a:noFill/>
        </p:spPr>
        <p:txBody>
          <a:bodyPr wrap="square">
            <a:spAutoFit/>
          </a:bodyPr>
          <a:lstStyle/>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        本次我们采用了</a:t>
            </a:r>
            <a:r>
              <a:rPr lang="en-US" altLang="zh-CN" sz="1600" b="1" dirty="0">
                <a:solidFill>
                  <a:srgbClr val="333333"/>
                </a:solidFill>
                <a:latin typeface="微软雅黑" panose="020B0503020204020204" pitchFamily="34" charset="-122"/>
                <a:ea typeface="微软雅黑" panose="020B0503020204020204" pitchFamily="34" charset="-122"/>
              </a:rPr>
              <a:t>UML</a:t>
            </a:r>
            <a:r>
              <a:rPr lang="zh-CN" altLang="en-US" sz="1600" b="1" dirty="0">
                <a:solidFill>
                  <a:srgbClr val="333333"/>
                </a:solidFill>
                <a:latin typeface="微软雅黑" panose="020B0503020204020204" pitchFamily="34" charset="-122"/>
                <a:ea typeface="微软雅黑" panose="020B0503020204020204" pitchFamily="34" charset="-122"/>
              </a:rPr>
              <a:t>的方式贯穿了整个项目，绘制了用例图、顺序图、状态机图、对话框图等。</a:t>
            </a:r>
            <a:endParaRPr lang="en-US" altLang="zh-CN" sz="1600" b="1" dirty="0">
              <a:solidFill>
                <a:srgbClr val="333333"/>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rgbClr val="333333"/>
                </a:solidFill>
                <a:latin typeface="微软雅黑" panose="020B0503020204020204" pitchFamily="34" charset="-122"/>
                <a:ea typeface="微软雅黑" panose="020B0503020204020204" pitchFamily="34" charset="-122"/>
              </a:rPr>
              <a:t>        在认识到软件工程思想对于一个项目的重要性的同时，也感受到了</a:t>
            </a:r>
            <a:r>
              <a:rPr lang="en-US" altLang="zh-CN" sz="1600" b="1" dirty="0">
                <a:solidFill>
                  <a:srgbClr val="333333"/>
                </a:solidFill>
                <a:latin typeface="微软雅黑" panose="020B0503020204020204" pitchFamily="34" charset="-122"/>
                <a:ea typeface="微软雅黑" panose="020B0503020204020204" pitchFamily="34" charset="-122"/>
              </a:rPr>
              <a:t>UML</a:t>
            </a:r>
            <a:r>
              <a:rPr lang="zh-CN" altLang="en-US" sz="1600" b="1" dirty="0">
                <a:solidFill>
                  <a:srgbClr val="333333"/>
                </a:solidFill>
                <a:latin typeface="微软雅黑" panose="020B0503020204020204" pitchFamily="34" charset="-122"/>
                <a:ea typeface="微软雅黑" panose="020B0503020204020204" pitchFamily="34" charset="-122"/>
              </a:rPr>
              <a:t>对于一个项目的不可或缺性。我们可以用用例图来表达需求分析的结果；通过</a:t>
            </a:r>
            <a:r>
              <a:rPr lang="en-US" altLang="zh-CN" sz="1600" b="1" dirty="0">
                <a:solidFill>
                  <a:srgbClr val="333333"/>
                </a:solidFill>
                <a:latin typeface="微软雅黑" panose="020B0503020204020204" pitchFamily="34" charset="-122"/>
                <a:ea typeface="微软雅黑" panose="020B0503020204020204" pitchFamily="34" charset="-122"/>
              </a:rPr>
              <a:t>UML</a:t>
            </a:r>
            <a:r>
              <a:rPr lang="zh-CN" altLang="en-US" sz="1600" b="1" dirty="0">
                <a:solidFill>
                  <a:srgbClr val="333333"/>
                </a:solidFill>
                <a:latin typeface="微软雅黑" panose="020B0503020204020204" pitchFamily="34" charset="-122"/>
                <a:ea typeface="微软雅黑" panose="020B0503020204020204" pitchFamily="34" charset="-122"/>
              </a:rPr>
              <a:t>中的活动图，可以帮助我们进行用户业务流程建模，帮助我们站在用户的视角上进行业务分析；可以用类图来建立系统的静态结构模型，用顺序图来建立系统的动态交互模型；状态图用于对具有事件驱动的特性的动态行为建模；可以用构件图来显示代码本身的逻辑结构，用部署图显示系统运行时刻的结构。 </a:t>
            </a:r>
            <a:endParaRPr lang="en-US" altLang="zh-CN" sz="1600" b="1" dirty="0">
              <a:solidFill>
                <a:srgbClr val="333333"/>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5EE8A325-032B-447E-B350-4A88E9191A33}"/>
              </a:ext>
            </a:extLst>
          </p:cNvPr>
          <p:cNvSpPr txBox="1"/>
          <p:nvPr/>
        </p:nvSpPr>
        <p:spPr>
          <a:xfrm>
            <a:off x="4355976" y="574091"/>
            <a:ext cx="792088" cy="458908"/>
          </a:xfrm>
          <a:prstGeom prst="rect">
            <a:avLst/>
          </a:prstGeom>
          <a:noFill/>
        </p:spPr>
        <p:txBody>
          <a:bodyPr wrap="square">
            <a:spAutoFit/>
          </a:bodyPr>
          <a:lstStyle/>
          <a:p>
            <a:pPr algn="dist">
              <a:lnSpc>
                <a:spcPct val="150000"/>
              </a:lnSpc>
            </a:pPr>
            <a:r>
              <a:rPr lang="zh-CN" altLang="en-US" b="1" dirty="0">
                <a:solidFill>
                  <a:srgbClr val="ED7540"/>
                </a:solidFill>
                <a:latin typeface="微软雅黑" panose="020B0503020204020204" pitchFamily="34" charset="-122"/>
                <a:ea typeface="微软雅黑" panose="020B0503020204020204" pitchFamily="34" charset="-122"/>
              </a:rPr>
              <a:t>总结</a:t>
            </a:r>
            <a:endParaRPr lang="zh-CN" altLang="en-US" b="1" i="0" dirty="0">
              <a:solidFill>
                <a:srgbClr val="ED754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3606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06</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14957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b="1" dirty="0">
                <a:solidFill>
                  <a:srgbClr val="EA5514"/>
                </a:solidFill>
                <a:latin typeface="微软雅黑" pitchFamily="34" charset="-122"/>
                <a:ea typeface="微软雅黑" pitchFamily="34" charset="-122"/>
                <a:cs typeface="宋体" pitchFamily="2" charset="-122"/>
              </a:rPr>
              <a:t>UML</a:t>
            </a:r>
            <a:r>
              <a:rPr lang="zh-CN" altLang="en-US" sz="1600" b="1" dirty="0">
                <a:solidFill>
                  <a:srgbClr val="EA5514"/>
                </a:solidFill>
                <a:latin typeface="微软雅黑" pitchFamily="34" charset="-122"/>
                <a:ea typeface="微软雅黑" pitchFamily="34" charset="-122"/>
                <a:cs typeface="宋体" pitchFamily="2" charset="-122"/>
              </a:rPr>
              <a:t>应用总结</a:t>
            </a:r>
            <a:endParaRPr lang="en-US" altLang="zh-CN" sz="1600" b="1" dirty="0">
              <a:solidFill>
                <a:srgbClr val="EA5514"/>
              </a:solidFill>
              <a:latin typeface="微软雅黑" pitchFamily="34" charset="-122"/>
              <a:ea typeface="微软雅黑" pitchFamily="34" charset="-122"/>
              <a:cs typeface="宋体" pitchFamily="2" charset="-122"/>
            </a:endParaRPr>
          </a:p>
        </p:txBody>
      </p:sp>
      <p:sp>
        <p:nvSpPr>
          <p:cNvPr id="12" name="文本框 11">
            <a:extLst>
              <a:ext uri="{FF2B5EF4-FFF2-40B4-BE49-F238E27FC236}">
                <a16:creationId xmlns:a16="http://schemas.microsoft.com/office/drawing/2014/main" id="{02BF2F61-F0F2-4942-A909-6112E955B611}"/>
              </a:ext>
            </a:extLst>
          </p:cNvPr>
          <p:cNvSpPr txBox="1"/>
          <p:nvPr/>
        </p:nvSpPr>
        <p:spPr>
          <a:xfrm>
            <a:off x="794679" y="1346820"/>
            <a:ext cx="7943644" cy="2972737"/>
          </a:xfrm>
          <a:prstGeom prst="rect">
            <a:avLst/>
          </a:prstGeom>
          <a:noFill/>
        </p:spPr>
        <p:txBody>
          <a:bodyPr wrap="square">
            <a:spAutoFit/>
          </a:bodyPr>
          <a:lstStyle/>
          <a:p>
            <a:pPr>
              <a:lnSpc>
                <a:spcPct val="200000"/>
              </a:lnSpc>
            </a:pPr>
            <a:r>
              <a:rPr lang="en-US" altLang="zh-CN" sz="1600" b="1" dirty="0">
                <a:solidFill>
                  <a:srgbClr val="333333"/>
                </a:solidFill>
                <a:latin typeface="微软雅黑" panose="020B0503020204020204" pitchFamily="34" charset="-122"/>
                <a:ea typeface="微软雅黑" panose="020B0503020204020204" pitchFamily="34" charset="-122"/>
              </a:rPr>
              <a:t>        UML</a:t>
            </a:r>
            <a:r>
              <a:rPr lang="zh-CN" altLang="en-US" sz="1600" b="1" dirty="0">
                <a:solidFill>
                  <a:srgbClr val="333333"/>
                </a:solidFill>
                <a:latin typeface="微软雅黑" panose="020B0503020204020204" pitchFamily="34" charset="-122"/>
                <a:ea typeface="微软雅黑" panose="020B0503020204020204" pitchFamily="34" charset="-122"/>
              </a:rPr>
              <a:t>它有简单、统一的特点，且能表达软件设计中的动态和静态信息。</a:t>
            </a:r>
            <a:r>
              <a:rPr lang="en-US" altLang="zh-CN" sz="1600" b="1" dirty="0">
                <a:solidFill>
                  <a:srgbClr val="333333"/>
                </a:solidFill>
                <a:latin typeface="微软雅黑" panose="020B0503020204020204" pitchFamily="34" charset="-122"/>
                <a:ea typeface="微软雅黑" panose="020B0503020204020204" pitchFamily="34" charset="-122"/>
              </a:rPr>
              <a:t>UML</a:t>
            </a:r>
            <a:r>
              <a:rPr lang="zh-CN" altLang="en-US" sz="1600" b="1" dirty="0">
                <a:solidFill>
                  <a:srgbClr val="333333"/>
                </a:solidFill>
                <a:latin typeface="微软雅黑" panose="020B0503020204020204" pitchFamily="34" charset="-122"/>
                <a:ea typeface="微软雅黑" panose="020B0503020204020204" pitchFamily="34" charset="-122"/>
              </a:rPr>
              <a:t>统一了各种方法对不同类型的系统、不同开发阶段以及不同内部概念的不同观点，从而有效的消除了各种建模语言之间不必要的差异。它的建模能力比其它面向对象建模方法更强。它不仅适合于一般系统的开发，而且对并行、分布式系统的建模尤为适宜。</a:t>
            </a:r>
            <a:r>
              <a:rPr lang="en-US" altLang="zh-CN" sz="1600" b="1" dirty="0">
                <a:solidFill>
                  <a:srgbClr val="333333"/>
                </a:solidFill>
                <a:latin typeface="微软雅黑" panose="020B0503020204020204" pitchFamily="34" charset="-122"/>
                <a:ea typeface="微软雅黑" panose="020B0503020204020204" pitchFamily="34" charset="-122"/>
              </a:rPr>
              <a:t>UML</a:t>
            </a:r>
            <a:r>
              <a:rPr lang="zh-CN" altLang="en-US" sz="1600" b="1" dirty="0">
                <a:solidFill>
                  <a:srgbClr val="333333"/>
                </a:solidFill>
                <a:latin typeface="微软雅黑" panose="020B0503020204020204" pitchFamily="34" charset="-122"/>
                <a:ea typeface="微软雅黑" panose="020B0503020204020204" pitchFamily="34" charset="-122"/>
              </a:rPr>
              <a:t>使硬件组件和软件组件之间将会有更大的透明度。便携性和综合效率将会增加。</a:t>
            </a:r>
            <a:endParaRPr lang="en-US" altLang="zh-CN" sz="1600" b="1" dirty="0">
              <a:solidFill>
                <a:srgbClr val="333333"/>
              </a:solidFill>
              <a:latin typeface="微软雅黑" panose="020B0503020204020204" pitchFamily="34" charset="-122"/>
              <a:ea typeface="微软雅黑" panose="020B0503020204020204" pitchFamily="34" charset="-122"/>
            </a:endParaRPr>
          </a:p>
          <a:p>
            <a:pPr>
              <a:lnSpc>
                <a:spcPct val="200000"/>
              </a:lnSpc>
            </a:pPr>
            <a:r>
              <a:rPr lang="en-US" altLang="zh-CN" sz="1600" b="1" dirty="0">
                <a:solidFill>
                  <a:srgbClr val="333333"/>
                </a:solidFill>
                <a:latin typeface="微软雅黑" panose="020B0503020204020204" pitchFamily="34" charset="-122"/>
                <a:ea typeface="微软雅黑" panose="020B0503020204020204" pitchFamily="34" charset="-122"/>
              </a:rPr>
              <a:t>        </a:t>
            </a:r>
            <a:r>
              <a:rPr lang="zh-CN" altLang="en-US" sz="1600" b="1" dirty="0">
                <a:solidFill>
                  <a:srgbClr val="333333"/>
                </a:solidFill>
                <a:latin typeface="微软雅黑" panose="020B0503020204020204" pitchFamily="34" charset="-122"/>
                <a:ea typeface="微软雅黑" panose="020B0503020204020204" pitchFamily="34" charset="-122"/>
              </a:rPr>
              <a:t>总之，</a:t>
            </a:r>
            <a:r>
              <a:rPr lang="en-US" altLang="zh-CN" sz="1600" b="1" dirty="0">
                <a:solidFill>
                  <a:srgbClr val="333333"/>
                </a:solidFill>
                <a:latin typeface="微软雅黑" panose="020B0503020204020204" pitchFamily="34" charset="-122"/>
                <a:ea typeface="微软雅黑" panose="020B0503020204020204" pitchFamily="34" charset="-122"/>
              </a:rPr>
              <a:t>UML</a:t>
            </a:r>
            <a:r>
              <a:rPr lang="zh-CN" altLang="en-US" sz="1600" b="1" dirty="0">
                <a:solidFill>
                  <a:srgbClr val="333333"/>
                </a:solidFill>
                <a:latin typeface="微软雅黑" panose="020B0503020204020204" pitchFamily="34" charset="-122"/>
                <a:ea typeface="微软雅黑" panose="020B0503020204020204" pitchFamily="34" charset="-122"/>
              </a:rPr>
              <a:t>是十分好用的统一建模语言，我们在其中受益匪浅。</a:t>
            </a:r>
            <a:endParaRPr lang="en-US" altLang="zh-CN" sz="1600" b="1" dirty="0">
              <a:solidFill>
                <a:srgbClr val="333333"/>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5EE8A325-032B-447E-B350-4A88E9191A33}"/>
              </a:ext>
            </a:extLst>
          </p:cNvPr>
          <p:cNvSpPr txBox="1"/>
          <p:nvPr/>
        </p:nvSpPr>
        <p:spPr>
          <a:xfrm>
            <a:off x="4355976" y="574091"/>
            <a:ext cx="792088" cy="458908"/>
          </a:xfrm>
          <a:prstGeom prst="rect">
            <a:avLst/>
          </a:prstGeom>
          <a:noFill/>
        </p:spPr>
        <p:txBody>
          <a:bodyPr wrap="square">
            <a:spAutoFit/>
          </a:bodyPr>
          <a:lstStyle/>
          <a:p>
            <a:pPr algn="dist">
              <a:lnSpc>
                <a:spcPct val="150000"/>
              </a:lnSpc>
            </a:pPr>
            <a:r>
              <a:rPr lang="zh-CN" altLang="en-US" b="1" dirty="0">
                <a:solidFill>
                  <a:srgbClr val="ED7540"/>
                </a:solidFill>
                <a:latin typeface="微软雅黑" panose="020B0503020204020204" pitchFamily="34" charset="-122"/>
                <a:ea typeface="微软雅黑" panose="020B0503020204020204" pitchFamily="34" charset="-122"/>
              </a:rPr>
              <a:t>总结</a:t>
            </a:r>
            <a:endParaRPr lang="zh-CN" altLang="en-US" b="1" i="0" dirty="0">
              <a:solidFill>
                <a:srgbClr val="ED754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8727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07</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409867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参考资料</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2675127904"/>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05</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参考资料</a:t>
            </a:r>
          </a:p>
        </p:txBody>
      </p:sp>
      <p:sp>
        <p:nvSpPr>
          <p:cNvPr id="14" name="文本框 13"/>
          <p:cNvSpPr txBox="1"/>
          <p:nvPr/>
        </p:nvSpPr>
        <p:spPr>
          <a:xfrm>
            <a:off x="1059905" y="1346820"/>
            <a:ext cx="7344816" cy="2962734"/>
          </a:xfrm>
          <a:prstGeom prst="rect">
            <a:avLst/>
          </a:prstGeom>
          <a:noFill/>
          <a:effectLst>
            <a:outerShdw blurRad="50800" dist="38100" dir="2700000" algn="tl" rotWithShape="0">
              <a:prstClr val="black">
                <a:alpha val="40000"/>
              </a:prstClr>
            </a:outerShdw>
          </a:effectLst>
        </p:spPr>
        <p:txBody>
          <a:bodyPr wrap="square">
            <a:spAutoFit/>
          </a:bodyPr>
          <a:lstStyle/>
          <a:p>
            <a:pPr>
              <a:lnSpc>
                <a:spcPct val="150000"/>
              </a:lnSpc>
            </a:pPr>
            <a:r>
              <a:rPr lang="en-US" altLang="zh-CN" sz="1400" dirty="0">
                <a:solidFill>
                  <a:srgbClr val="EA5514"/>
                </a:solidFill>
                <a:latin typeface="微软雅黑" panose="020B0503020204020204" pitchFamily="34" charset="-122"/>
                <a:ea typeface="微软雅黑" panose="020B0503020204020204" pitchFamily="34" charset="-122"/>
              </a:rPr>
              <a:t>[1]</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rPr>
              <a:t>UML2 </a:t>
            </a:r>
            <a:r>
              <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rPr>
              <a:t>基础、建模与设计教程</a:t>
            </a:r>
            <a:r>
              <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rPr>
              <a:t>》</a:t>
            </a:r>
            <a:endPar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endParaRPr>
          </a:p>
          <a:p>
            <a:pPr>
              <a:lnSpc>
                <a:spcPct val="150000"/>
              </a:lnSpc>
            </a:pPr>
            <a:r>
              <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rPr>
              <a:t>作者：杨弘平、吕海华、李波、史江萍、代钦 著作</a:t>
            </a:r>
          </a:p>
          <a:p>
            <a:pPr>
              <a:lnSpc>
                <a:spcPct val="150000"/>
              </a:lnSpc>
            </a:pPr>
            <a:r>
              <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rPr>
              <a:t>出版社</a:t>
            </a:r>
            <a:r>
              <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rPr>
              <a:t>: </a:t>
            </a:r>
            <a:r>
              <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rPr>
              <a:t>清华大学出版社</a:t>
            </a:r>
          </a:p>
          <a:p>
            <a:pPr>
              <a:lnSpc>
                <a:spcPct val="150000"/>
              </a:lnSpc>
            </a:pPr>
            <a:r>
              <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rPr>
              <a:t>ISBN</a:t>
            </a:r>
            <a:r>
              <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rPr>
              <a:t>编号</a:t>
            </a:r>
            <a:r>
              <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rPr>
              <a:t>: 9787302404491</a:t>
            </a:r>
          </a:p>
          <a:p>
            <a:pPr>
              <a:lnSpc>
                <a:spcPct val="150000"/>
              </a:lnSpc>
            </a:pPr>
            <a:r>
              <a:rPr lang="en-US" altLang="zh-CN" sz="1400" i="0" dirty="0">
                <a:solidFill>
                  <a:srgbClr val="F54E2A"/>
                </a:solidFill>
                <a:effectLst/>
                <a:latin typeface="微软雅黑" panose="020B0503020204020204" pitchFamily="34" charset="-122"/>
                <a:ea typeface="微软雅黑" panose="020B0503020204020204" pitchFamily="34" charset="-122"/>
              </a:rPr>
              <a:t>[2]</a:t>
            </a:r>
            <a:r>
              <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rPr>
              <a:t>老樊</a:t>
            </a:r>
            <a:r>
              <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rPr>
              <a:t>Lu</a:t>
            </a:r>
            <a:r>
              <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rPr>
              <a:t>码</a:t>
            </a:r>
            <a:r>
              <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rPr>
              <a:t>.UML</a:t>
            </a:r>
            <a:r>
              <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rPr>
              <a:t>建模详解</a:t>
            </a:r>
            <a:r>
              <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rPr>
              <a:t>——</a:t>
            </a:r>
            <a:r>
              <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rPr>
              <a:t>九种常用架构图</a:t>
            </a:r>
            <a:r>
              <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rPr>
              <a:t>[EB/OL].https://blog.csdn.net/fanyun_01/article/details/52172308,2016-08-11.</a:t>
            </a:r>
          </a:p>
          <a:p>
            <a:pPr>
              <a:lnSpc>
                <a:spcPct val="150000"/>
              </a:lnSpc>
            </a:pPr>
            <a:r>
              <a:rPr lang="en-US" altLang="zh-CN" sz="1400" i="0" dirty="0">
                <a:solidFill>
                  <a:srgbClr val="EA5514"/>
                </a:solidFill>
                <a:effectLst/>
                <a:latin typeface="微软雅黑" panose="020B0503020204020204" pitchFamily="34" charset="-122"/>
                <a:ea typeface="微软雅黑" panose="020B0503020204020204" pitchFamily="34" charset="-122"/>
              </a:rPr>
              <a:t>[3]</a:t>
            </a:r>
            <a:r>
              <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rPr>
              <a:t>五维思考</a:t>
            </a:r>
            <a:r>
              <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rPr>
              <a:t>.UML</a:t>
            </a:r>
            <a:r>
              <a:rPr lang="zh-CN" altLang="en-US" sz="1400" i="0" dirty="0">
                <a:solidFill>
                  <a:schemeClr val="tx1">
                    <a:lumMod val="85000"/>
                    <a:lumOff val="15000"/>
                  </a:schemeClr>
                </a:solidFill>
                <a:effectLst/>
                <a:latin typeface="微软雅黑" panose="020B0503020204020204" pitchFamily="34" charset="-122"/>
                <a:ea typeface="微软雅黑" panose="020B0503020204020204" pitchFamily="34" charset="-122"/>
              </a:rPr>
              <a:t>总结</a:t>
            </a:r>
            <a:r>
              <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rPr>
              <a:t>[EB/OL].https://www.cnblogs.com/zhaoshujie/p/11076993.html,2019-06-24.</a:t>
            </a:r>
          </a:p>
          <a:p>
            <a:pPr>
              <a:lnSpc>
                <a:spcPct val="150000"/>
              </a:lnSpc>
            </a:pPr>
            <a:endParaRPr lang="en-US" altLang="zh-CN" sz="1400" i="0"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08</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409867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组内工作评分</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7364327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Rectangle 21"/>
          <p:cNvSpPr>
            <a:spLocks noChangeArrowheads="1"/>
          </p:cNvSpPr>
          <p:nvPr/>
        </p:nvSpPr>
        <p:spPr bwMode="auto">
          <a:xfrm>
            <a:off x="2561571" y="1058788"/>
            <a:ext cx="6582429" cy="3672408"/>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1526" name="Rectangle 22" descr="InstructionalTechnology"/>
          <p:cNvSpPr>
            <a:spLocks noChangeArrowheads="1"/>
          </p:cNvSpPr>
          <p:nvPr/>
        </p:nvSpPr>
        <p:spPr bwMode="auto">
          <a:xfrm>
            <a:off x="0" y="1058788"/>
            <a:ext cx="2561570" cy="3668961"/>
          </a:xfrm>
          <a:prstGeom prst="rect">
            <a:avLst/>
          </a:prstGeom>
          <a:blipFill dpi="0" rotWithShape="1">
            <a:blip r:embed="rId2"/>
            <a:srcRect/>
            <a:stretch>
              <a:fillRect r="-34912"/>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27" name="Group 23"/>
          <p:cNvGrpSpPr/>
          <p:nvPr/>
        </p:nvGrpSpPr>
        <p:grpSpPr bwMode="auto">
          <a:xfrm>
            <a:off x="7875751" y="1806876"/>
            <a:ext cx="309563" cy="381000"/>
            <a:chOff x="0" y="0"/>
            <a:chExt cx="134" cy="163"/>
          </a:xfrm>
          <a:solidFill>
            <a:srgbClr val="FBE22D"/>
          </a:solidFill>
        </p:grpSpPr>
        <p:sp>
          <p:nvSpPr>
            <p:cNvPr id="21528" name="Freeform 24"/>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9" name="Rectangle 25"/>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30" name="Rectangle 26"/>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21531" name="Group 27"/>
          <p:cNvGrpSpPr/>
          <p:nvPr/>
        </p:nvGrpSpPr>
        <p:grpSpPr bwMode="auto">
          <a:xfrm>
            <a:off x="5683094" y="1793062"/>
            <a:ext cx="341273" cy="369887"/>
            <a:chOff x="0" y="0"/>
            <a:chExt cx="127" cy="163"/>
          </a:xfrm>
          <a:solidFill>
            <a:srgbClr val="A9D25A"/>
          </a:solidFill>
        </p:grpSpPr>
        <p:sp>
          <p:nvSpPr>
            <p:cNvPr id="21532"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3"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4"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5"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6"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37" name="Freeform 33"/>
          <p:cNvSpPr>
            <a:spLocks noEditPoints="1"/>
          </p:cNvSpPr>
          <p:nvPr/>
        </p:nvSpPr>
        <p:spPr bwMode="auto">
          <a:xfrm>
            <a:off x="3564655" y="1822018"/>
            <a:ext cx="446087" cy="30321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98D2E3"/>
          </a:solidFill>
          <a:ln>
            <a:noFill/>
          </a:ln>
        </p:spPr>
        <p:txBody>
          <a:bodyPr/>
          <a:lstStyle/>
          <a:p>
            <a:endParaRPr lang="zh-CN" altLang="en-US"/>
          </a:p>
        </p:txBody>
      </p:sp>
      <p:sp>
        <p:nvSpPr>
          <p:cNvPr id="21538" name="Rectangle 34"/>
          <p:cNvSpPr>
            <a:spLocks noChangeArrowheads="1"/>
          </p:cNvSpPr>
          <p:nvPr/>
        </p:nvSpPr>
        <p:spPr bwMode="auto">
          <a:xfrm>
            <a:off x="5501691" y="2215775"/>
            <a:ext cx="7551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刘哲</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39" name="Rectangle 35"/>
          <p:cNvSpPr>
            <a:spLocks noChangeArrowheads="1"/>
          </p:cNvSpPr>
          <p:nvPr/>
        </p:nvSpPr>
        <p:spPr bwMode="auto">
          <a:xfrm>
            <a:off x="3479854" y="22157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朱邦杰</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0" name="Rectangle 36"/>
          <p:cNvSpPr>
            <a:spLocks noChangeArrowheads="1"/>
          </p:cNvSpPr>
          <p:nvPr/>
        </p:nvSpPr>
        <p:spPr bwMode="auto">
          <a:xfrm>
            <a:off x="2919195" y="2626760"/>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作为组长尽职地完成了文档审核，文档编写，任务分配，绩效评定等工作</a:t>
            </a:r>
          </a:p>
        </p:txBody>
      </p:sp>
      <p:sp>
        <p:nvSpPr>
          <p:cNvPr id="21541" name="Rectangle 37"/>
          <p:cNvSpPr>
            <a:spLocks noChangeArrowheads="1"/>
          </p:cNvSpPr>
          <p:nvPr/>
        </p:nvSpPr>
        <p:spPr bwMode="auto">
          <a:xfrm>
            <a:off x="4960858" y="2620189"/>
            <a:ext cx="1824802"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的审核和编写，尽职完善的完成了工作</a:t>
            </a:r>
          </a:p>
        </p:txBody>
      </p:sp>
      <p:sp>
        <p:nvSpPr>
          <p:cNvPr id="21542" name="Rectangle 38"/>
          <p:cNvSpPr>
            <a:spLocks noChangeArrowheads="1"/>
          </p:cNvSpPr>
          <p:nvPr/>
        </p:nvSpPr>
        <p:spPr bwMode="auto">
          <a:xfrm>
            <a:off x="7705272" y="2216062"/>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牛旷野</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3" name="Rectangle 39"/>
          <p:cNvSpPr>
            <a:spLocks noChangeArrowheads="1"/>
          </p:cNvSpPr>
          <p:nvPr/>
        </p:nvSpPr>
        <p:spPr bwMode="auto">
          <a:xfrm>
            <a:off x="7158077" y="2626221"/>
            <a:ext cx="1781876"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负责</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制作，绘制图表等工作，积极及时完成任务</a:t>
            </a:r>
          </a:p>
        </p:txBody>
      </p:sp>
      <p:sp>
        <p:nvSpPr>
          <p:cNvPr id="21544" name="Line 40"/>
          <p:cNvSpPr>
            <a:spLocks noChangeShapeType="1"/>
          </p:cNvSpPr>
          <p:nvPr/>
        </p:nvSpPr>
        <p:spPr bwMode="auto">
          <a:xfrm>
            <a:off x="2862072" y="2554587"/>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5" name="Line 41"/>
          <p:cNvSpPr>
            <a:spLocks noChangeShapeType="1"/>
          </p:cNvSpPr>
          <p:nvPr/>
        </p:nvSpPr>
        <p:spPr bwMode="auto">
          <a:xfrm flipV="1">
            <a:off x="4960858" y="2541679"/>
            <a:ext cx="1777780" cy="12907"/>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21546" name="Line 42"/>
          <p:cNvSpPr>
            <a:spLocks noChangeShapeType="1"/>
          </p:cNvSpPr>
          <p:nvPr/>
        </p:nvSpPr>
        <p:spPr bwMode="auto">
          <a:xfrm>
            <a:off x="7158077" y="2541679"/>
            <a:ext cx="1636882" cy="12910"/>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8" name="Line 44"/>
          <p:cNvSpPr>
            <a:spLocks noChangeShapeType="1"/>
          </p:cNvSpPr>
          <p:nvPr/>
        </p:nvSpPr>
        <p:spPr bwMode="auto">
          <a:xfrm>
            <a:off x="4759619" y="1779735"/>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9" name="Line 45"/>
          <p:cNvSpPr>
            <a:spLocks noChangeShapeType="1"/>
          </p:cNvSpPr>
          <p:nvPr/>
        </p:nvSpPr>
        <p:spPr bwMode="auto">
          <a:xfrm>
            <a:off x="6909271" y="1793063"/>
            <a:ext cx="7794" cy="1976208"/>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9"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0"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08</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Rectangle 39"/>
          <p:cNvSpPr>
            <a:spLocks noChangeArrowheads="1"/>
          </p:cNvSpPr>
          <p:nvPr/>
        </p:nvSpPr>
        <p:spPr bwMode="auto">
          <a:xfrm>
            <a:off x="915988" y="338497"/>
            <a:ext cx="2778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4" name="Rectangle 24"/>
          <p:cNvSpPr>
            <a:spLocks noChangeArrowheads="1"/>
          </p:cNvSpPr>
          <p:nvPr/>
        </p:nvSpPr>
        <p:spPr bwMode="auto">
          <a:xfrm>
            <a:off x="2807241" y="1299123"/>
            <a:ext cx="2114357" cy="244476"/>
          </a:xfrm>
          <a:prstGeom prst="rect">
            <a:avLst/>
          </a:prstGeom>
          <a:noFill/>
          <a:ln w="6350" cmpd="sng">
            <a:solidFill>
              <a:srgbClr val="98D2E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2" name="Rectangle 32"/>
          <p:cNvSpPr>
            <a:spLocks noChangeArrowheads="1"/>
          </p:cNvSpPr>
          <p:nvPr/>
        </p:nvSpPr>
        <p:spPr bwMode="auto">
          <a:xfrm>
            <a:off x="7057060" y="1297192"/>
            <a:ext cx="2086940" cy="244475"/>
          </a:xfrm>
          <a:prstGeom prst="rect">
            <a:avLst/>
          </a:prstGeom>
          <a:noFill/>
          <a:ln w="6350" cmpd="sng">
            <a:solidFill>
              <a:srgbClr val="FBE22D"/>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3" name="Rectangle 36"/>
          <p:cNvSpPr>
            <a:spLocks noChangeArrowheads="1"/>
          </p:cNvSpPr>
          <p:nvPr/>
        </p:nvSpPr>
        <p:spPr bwMode="auto">
          <a:xfrm>
            <a:off x="4978985" y="1293638"/>
            <a:ext cx="1974231" cy="244475"/>
          </a:xfrm>
          <a:prstGeom prst="rect">
            <a:avLst/>
          </a:prstGeom>
          <a:noFill/>
          <a:ln w="6350" cmpd="sng">
            <a:solidFill>
              <a:srgbClr val="A9D25A"/>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4" name="Rectangle 38"/>
          <p:cNvSpPr>
            <a:spLocks noChangeArrowheads="1"/>
          </p:cNvSpPr>
          <p:nvPr/>
        </p:nvSpPr>
        <p:spPr bwMode="auto">
          <a:xfrm>
            <a:off x="2877694" y="1129679"/>
            <a:ext cx="1881925"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zh-CN" altLang="en-US" sz="1200" b="1" dirty="0">
                <a:solidFill>
                  <a:schemeClr val="bg1"/>
                </a:solidFill>
                <a:latin typeface="微软雅黑" panose="020B0503020204020204" pitchFamily="34" charset="-122"/>
                <a:ea typeface="微软雅黑" panose="020B0503020204020204" pitchFamily="34" charset="-122"/>
              </a:rPr>
              <a:t>任务分配，统筹进度（</a:t>
            </a:r>
            <a:r>
              <a:rPr lang="en-US" altLang="zh-CN" sz="1200" b="1" dirty="0">
                <a:solidFill>
                  <a:schemeClr val="bg1"/>
                </a:solidFill>
                <a:latin typeface="微软雅黑" panose="020B0503020204020204" pitchFamily="34" charset="-122"/>
                <a:ea typeface="微软雅黑" panose="020B0503020204020204" pitchFamily="34" charset="-122"/>
              </a:rPr>
              <a:t>80</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56" name="Rectangle 42"/>
          <p:cNvSpPr>
            <a:spLocks noChangeArrowheads="1"/>
          </p:cNvSpPr>
          <p:nvPr/>
        </p:nvSpPr>
        <p:spPr bwMode="auto">
          <a:xfrm>
            <a:off x="7127513" y="1136072"/>
            <a:ext cx="1872307"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86</a:t>
            </a:r>
            <a:r>
              <a:rPr lang="zh-CN" altLang="en-US" sz="1200" b="1" dirty="0">
                <a:solidFill>
                  <a:schemeClr val="bg1"/>
                </a:solidFill>
                <a:latin typeface="微软雅黑" panose="020B0503020204020204" pitchFamily="34" charset="-122"/>
                <a:ea typeface="微软雅黑" panose="020B0503020204020204" pitchFamily="34" charset="-122"/>
              </a:rPr>
              <a:t>）</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7" name="Rectangle 44"/>
          <p:cNvSpPr>
            <a:spLocks noChangeArrowheads="1"/>
          </p:cNvSpPr>
          <p:nvPr/>
        </p:nvSpPr>
        <p:spPr bwMode="auto">
          <a:xfrm>
            <a:off x="5020218" y="1144273"/>
            <a:ext cx="1872307"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90</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300"/>
                                  </p:stCondLst>
                                  <p:childTnLst>
                                    <p:animScale>
                                      <p:cBhvr>
                                        <p:cTn id="11" dur="150" fill="hold"/>
                                        <p:tgtEl>
                                          <p:spTgt spid="4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8"/>
                                        </p:tgtEl>
                                        <p:attrNameLst>
                                          <p:attrName>style.visibility</p:attrName>
                                        </p:attrNameLst>
                                      </p:cBhvr>
                                      <p:to>
                                        <p:strVal val="visible"/>
                                      </p:to>
                                    </p:set>
                                    <p:anim calcmode="lin" valueType="num">
                                      <p:cBhvr>
                                        <p:cTn id="14" dur="300" fill="hold"/>
                                        <p:tgtEl>
                                          <p:spTgt spid="48"/>
                                        </p:tgtEl>
                                        <p:attrNameLst>
                                          <p:attrName>ppt_w</p:attrName>
                                        </p:attrNameLst>
                                      </p:cBhvr>
                                      <p:tavLst>
                                        <p:tav tm="0">
                                          <p:val>
                                            <p:fltVal val="0"/>
                                          </p:val>
                                        </p:tav>
                                        <p:tav tm="100000">
                                          <p:val>
                                            <p:strVal val="#ppt_w"/>
                                          </p:val>
                                        </p:tav>
                                      </p:tavLst>
                                    </p:anim>
                                    <p:anim calcmode="lin" valueType="num">
                                      <p:cBhvr>
                                        <p:cTn id="15" dur="300" fill="hold"/>
                                        <p:tgtEl>
                                          <p:spTgt spid="48"/>
                                        </p:tgtEl>
                                        <p:attrNameLst>
                                          <p:attrName>ppt_h</p:attrName>
                                        </p:attrNameLst>
                                      </p:cBhvr>
                                      <p:tavLst>
                                        <p:tav tm="0">
                                          <p:val>
                                            <p:fltVal val="0"/>
                                          </p:val>
                                        </p:tav>
                                        <p:tav tm="100000">
                                          <p:val>
                                            <p:strVal val="#ppt_h"/>
                                          </p:val>
                                        </p:tav>
                                      </p:tavLst>
                                    </p:anim>
                                    <p:animEffect transition="in" filter="fade">
                                      <p:cBhvr>
                                        <p:cTn id="16" dur="300"/>
                                        <p:tgtEl>
                                          <p:spTgt spid="48"/>
                                        </p:tgtEl>
                                      </p:cBhvr>
                                    </p:animEffect>
                                  </p:childTnLst>
                                </p:cTn>
                              </p:par>
                              <p:par>
                                <p:cTn id="17" presetID="6" presetClass="emph" presetSubtype="0" autoRev="1" fill="hold" grpId="1" nodeType="withEffect">
                                  <p:stCondLst>
                                    <p:cond delay="600"/>
                                  </p:stCondLst>
                                  <p:childTnLst>
                                    <p:animScale>
                                      <p:cBhvr>
                                        <p:cTn id="18" dur="150" fill="hold"/>
                                        <p:tgtEl>
                                          <p:spTgt spid="4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7"/>
                                        </p:tgtEl>
                                        <p:attrNameLst>
                                          <p:attrName>style.visibility</p:attrName>
                                        </p:attrNameLst>
                                      </p:cBhvr>
                                      <p:to>
                                        <p:strVal val="visible"/>
                                      </p:to>
                                    </p:set>
                                    <p:anim calcmode="lin" valueType="num">
                                      <p:cBhvr>
                                        <p:cTn id="21" dur="300" fill="hold"/>
                                        <p:tgtEl>
                                          <p:spTgt spid="47"/>
                                        </p:tgtEl>
                                        <p:attrNameLst>
                                          <p:attrName>ppt_w</p:attrName>
                                        </p:attrNameLst>
                                      </p:cBhvr>
                                      <p:tavLst>
                                        <p:tav tm="0">
                                          <p:val>
                                            <p:fltVal val="0"/>
                                          </p:val>
                                        </p:tav>
                                        <p:tav tm="100000">
                                          <p:val>
                                            <p:strVal val="#ppt_w"/>
                                          </p:val>
                                        </p:tav>
                                      </p:tavLst>
                                    </p:anim>
                                    <p:anim calcmode="lin" valueType="num">
                                      <p:cBhvr>
                                        <p:cTn id="22" dur="300" fill="hold"/>
                                        <p:tgtEl>
                                          <p:spTgt spid="47"/>
                                        </p:tgtEl>
                                        <p:attrNameLst>
                                          <p:attrName>ppt_h</p:attrName>
                                        </p:attrNameLst>
                                      </p:cBhvr>
                                      <p:tavLst>
                                        <p:tav tm="0">
                                          <p:val>
                                            <p:fltVal val="0"/>
                                          </p:val>
                                        </p:tav>
                                        <p:tav tm="100000">
                                          <p:val>
                                            <p:strVal val="#ppt_h"/>
                                          </p:val>
                                        </p:tav>
                                      </p:tavLst>
                                    </p:anim>
                                    <p:animEffect transition="in" filter="fade">
                                      <p:cBhvr>
                                        <p:cTn id="23" dur="300"/>
                                        <p:tgtEl>
                                          <p:spTgt spid="47"/>
                                        </p:tgtEl>
                                      </p:cBhvr>
                                    </p:animEffect>
                                  </p:childTnLst>
                                </p:cTn>
                              </p:par>
                              <p:par>
                                <p:cTn id="24" presetID="6" presetClass="emph" presetSubtype="0" autoRev="1" fill="hold" grpId="1" nodeType="withEffect">
                                  <p:stCondLst>
                                    <p:cond delay="900"/>
                                  </p:stCondLst>
                                  <p:childTnLst>
                                    <p:animScale>
                                      <p:cBhvr>
                                        <p:cTn id="25" dur="150" fill="hold"/>
                                        <p:tgtEl>
                                          <p:spTgt spid="4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fltVal val="0"/>
                                          </p:val>
                                        </p:tav>
                                        <p:tav tm="100000">
                                          <p:val>
                                            <p:strVal val="#ppt_h"/>
                                          </p:val>
                                        </p:tav>
                                      </p:tavLst>
                                    </p:anim>
                                    <p:animEffect transition="in" filter="fade">
                                      <p:cBhvr>
                                        <p:cTn id="30" dur="300"/>
                                        <p:tgtEl>
                                          <p:spTgt spid="46"/>
                                        </p:tgtEl>
                                      </p:cBhvr>
                                    </p:animEffect>
                                  </p:childTnLst>
                                </p:cTn>
                              </p:par>
                              <p:par>
                                <p:cTn id="31" presetID="6" presetClass="emph" presetSubtype="0" autoRev="1" fill="hold" grpId="1" nodeType="withEffect">
                                  <p:stCondLst>
                                    <p:cond delay="1200"/>
                                  </p:stCondLst>
                                  <p:childTnLst>
                                    <p:animScale>
                                      <p:cBhvr>
                                        <p:cTn id="32" dur="150" fill="hold"/>
                                        <p:tgtEl>
                                          <p:spTgt spid="4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300" fill="hold"/>
                                        <p:tgtEl>
                                          <p:spTgt spid="50"/>
                                        </p:tgtEl>
                                        <p:attrNameLst>
                                          <p:attrName>ppt_w</p:attrName>
                                        </p:attrNameLst>
                                      </p:cBhvr>
                                      <p:tavLst>
                                        <p:tav tm="0">
                                          <p:val>
                                            <p:fltVal val="0"/>
                                          </p:val>
                                        </p:tav>
                                        <p:tav tm="100000">
                                          <p:val>
                                            <p:strVal val="#ppt_w"/>
                                          </p:val>
                                        </p:tav>
                                      </p:tavLst>
                                    </p:anim>
                                    <p:anim calcmode="lin" valueType="num">
                                      <p:cBhvr>
                                        <p:cTn id="36" dur="300" fill="hold"/>
                                        <p:tgtEl>
                                          <p:spTgt spid="50"/>
                                        </p:tgtEl>
                                        <p:attrNameLst>
                                          <p:attrName>ppt_h</p:attrName>
                                        </p:attrNameLst>
                                      </p:cBhvr>
                                      <p:tavLst>
                                        <p:tav tm="0">
                                          <p:val>
                                            <p:fltVal val="0"/>
                                          </p:val>
                                        </p:tav>
                                        <p:tav tm="100000">
                                          <p:val>
                                            <p:strVal val="#ppt_h"/>
                                          </p:val>
                                        </p:tav>
                                      </p:tavLst>
                                    </p:anim>
                                    <p:animEffect transition="in" filter="fade">
                                      <p:cBhvr>
                                        <p:cTn id="37" dur="300"/>
                                        <p:tgtEl>
                                          <p:spTgt spid="50"/>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6" presetClass="emph" presetSubtype="0" autoRev="1" fill="hold" grpId="1" nodeType="withEffect">
                                  <p:stCondLst>
                                    <p:cond delay="800"/>
                                  </p:stCondLst>
                                  <p:childTnLst>
                                    <p:animScale>
                                      <p:cBhvr>
                                        <p:cTn id="42" dur="150" fill="hold"/>
                                        <p:tgtEl>
                                          <p:spTgt spid="5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50" grpId="0"/>
      <p:bldP spid="50" grpId="1"/>
      <p:bldP spid="5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Rectangle 21"/>
          <p:cNvSpPr>
            <a:spLocks noChangeArrowheads="1"/>
          </p:cNvSpPr>
          <p:nvPr/>
        </p:nvSpPr>
        <p:spPr bwMode="auto">
          <a:xfrm>
            <a:off x="2561571" y="1058788"/>
            <a:ext cx="6582429" cy="3672408"/>
          </a:xfrm>
          <a:prstGeom prst="rect">
            <a:avLst/>
          </a:prstGeom>
          <a:solidFill>
            <a:srgbClr val="26313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dirty="0">
              <a:latin typeface="微软雅黑" panose="020B0503020204020204" pitchFamily="34" charset="-122"/>
              <a:ea typeface="微软雅黑" panose="020B0503020204020204" pitchFamily="34" charset="-122"/>
            </a:endParaRPr>
          </a:p>
        </p:txBody>
      </p:sp>
      <p:sp>
        <p:nvSpPr>
          <p:cNvPr id="21526" name="Rectangle 22" descr="InstructionalTechnology"/>
          <p:cNvSpPr>
            <a:spLocks noChangeArrowheads="1"/>
          </p:cNvSpPr>
          <p:nvPr/>
        </p:nvSpPr>
        <p:spPr bwMode="auto">
          <a:xfrm>
            <a:off x="0" y="1058788"/>
            <a:ext cx="2561570" cy="3668961"/>
          </a:xfrm>
          <a:prstGeom prst="rect">
            <a:avLst/>
          </a:prstGeom>
          <a:blipFill dpi="0" rotWithShape="1">
            <a:blip r:embed="rId2"/>
            <a:srcRect/>
            <a:stretch>
              <a:fillRect r="-34912"/>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31" name="Group 27"/>
          <p:cNvGrpSpPr/>
          <p:nvPr/>
        </p:nvGrpSpPr>
        <p:grpSpPr bwMode="auto">
          <a:xfrm>
            <a:off x="7399079" y="1778868"/>
            <a:ext cx="341273" cy="369887"/>
            <a:chOff x="0" y="0"/>
            <a:chExt cx="127" cy="163"/>
          </a:xfrm>
          <a:solidFill>
            <a:srgbClr val="A9D25A"/>
          </a:solidFill>
        </p:grpSpPr>
        <p:sp>
          <p:nvSpPr>
            <p:cNvPr id="21532" name="Freeform 28"/>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3" name="Freeform 29"/>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4" name="Freeform 30"/>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5" name="Freeform 31"/>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36" name="Freeform 32"/>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537" name="Freeform 33"/>
          <p:cNvSpPr>
            <a:spLocks noEditPoints="1"/>
          </p:cNvSpPr>
          <p:nvPr/>
        </p:nvSpPr>
        <p:spPr bwMode="auto">
          <a:xfrm>
            <a:off x="3491880" y="1822018"/>
            <a:ext cx="446087" cy="30321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rgbClr val="98D2E3"/>
          </a:solidFill>
          <a:ln>
            <a:noFill/>
          </a:ln>
        </p:spPr>
        <p:txBody>
          <a:bodyPr/>
          <a:lstStyle/>
          <a:p>
            <a:endParaRPr lang="zh-CN" altLang="en-US"/>
          </a:p>
        </p:txBody>
      </p:sp>
      <p:sp>
        <p:nvSpPr>
          <p:cNvPr id="21538" name="Rectangle 34"/>
          <p:cNvSpPr>
            <a:spLocks noChangeArrowheads="1"/>
          </p:cNvSpPr>
          <p:nvPr/>
        </p:nvSpPr>
        <p:spPr bwMode="auto">
          <a:xfrm>
            <a:off x="7164288" y="2215775"/>
            <a:ext cx="7551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徐任</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39" name="Rectangle 35"/>
          <p:cNvSpPr>
            <a:spLocks noChangeArrowheads="1"/>
          </p:cNvSpPr>
          <p:nvPr/>
        </p:nvSpPr>
        <p:spPr bwMode="auto">
          <a:xfrm>
            <a:off x="3419872" y="2215775"/>
            <a:ext cx="6463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童峻涛</a:t>
            </a:r>
            <a:endParaRPr lang="zh-CN" altLang="zh-CN" sz="1200" b="1" dirty="0">
              <a:solidFill>
                <a:schemeClr val="bg1"/>
              </a:solidFill>
              <a:latin typeface="微软雅黑" panose="020B0503020204020204" pitchFamily="34" charset="-122"/>
              <a:ea typeface="微软雅黑" panose="020B0503020204020204" pitchFamily="34" charset="-122"/>
            </a:endParaRPr>
          </a:p>
        </p:txBody>
      </p:sp>
      <p:sp>
        <p:nvSpPr>
          <p:cNvPr id="21540" name="Rectangle 36"/>
          <p:cNvSpPr>
            <a:spLocks noChangeArrowheads="1"/>
          </p:cNvSpPr>
          <p:nvPr/>
        </p:nvSpPr>
        <p:spPr bwMode="auto">
          <a:xfrm>
            <a:off x="2919195" y="2626760"/>
            <a:ext cx="1824802" cy="79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制作，图表绘制等工作，积极完成任务并且主动配合项目小组的前进</a:t>
            </a:r>
          </a:p>
        </p:txBody>
      </p:sp>
      <p:sp>
        <p:nvSpPr>
          <p:cNvPr id="21541" name="Rectangle 37"/>
          <p:cNvSpPr>
            <a:spLocks noChangeArrowheads="1"/>
          </p:cNvSpPr>
          <p:nvPr/>
        </p:nvSpPr>
        <p:spPr bwMode="auto">
          <a:xfrm>
            <a:off x="6660232" y="2620189"/>
            <a:ext cx="1824802" cy="52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参与</a:t>
            </a:r>
            <a:r>
              <a:rPr lang="en-US" altLang="zh-CN" sz="1200" dirty="0">
                <a:solidFill>
                  <a:schemeClr val="bg1"/>
                </a:solidFill>
                <a:latin typeface="微软雅黑" panose="020B0503020204020204" pitchFamily="34" charset="-122"/>
                <a:ea typeface="微软雅黑" panose="020B0503020204020204" pitchFamily="34" charset="-122"/>
              </a:rPr>
              <a:t>ppt</a:t>
            </a:r>
            <a:r>
              <a:rPr lang="zh-CN" altLang="en-US" sz="1200" dirty="0">
                <a:solidFill>
                  <a:schemeClr val="bg1"/>
                </a:solidFill>
                <a:latin typeface="微软雅黑" panose="020B0503020204020204" pitchFamily="34" charset="-122"/>
                <a:ea typeface="微软雅黑" panose="020B0503020204020204" pitchFamily="34" charset="-122"/>
              </a:rPr>
              <a:t>制作，图表绘制等工作，积极完成任务。</a:t>
            </a:r>
          </a:p>
        </p:txBody>
      </p:sp>
      <p:sp>
        <p:nvSpPr>
          <p:cNvPr id="21544" name="Line 40"/>
          <p:cNvSpPr>
            <a:spLocks noChangeShapeType="1"/>
          </p:cNvSpPr>
          <p:nvPr/>
        </p:nvSpPr>
        <p:spPr bwMode="auto">
          <a:xfrm>
            <a:off x="2862072" y="2554587"/>
            <a:ext cx="1708577" cy="1"/>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5" name="Line 41"/>
          <p:cNvSpPr>
            <a:spLocks noChangeShapeType="1"/>
          </p:cNvSpPr>
          <p:nvPr/>
        </p:nvSpPr>
        <p:spPr bwMode="auto">
          <a:xfrm flipV="1">
            <a:off x="6682652" y="2541679"/>
            <a:ext cx="1777780" cy="12907"/>
          </a:xfrm>
          <a:prstGeom prst="line">
            <a:avLst/>
          </a:prstGeom>
          <a:noFill/>
          <a:ln w="12700" cmpd="sng">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21547" name="Rectangle 43"/>
          <p:cNvSpPr>
            <a:spLocks noChangeArrowheads="1"/>
          </p:cNvSpPr>
          <p:nvPr/>
        </p:nvSpPr>
        <p:spPr bwMode="auto">
          <a:xfrm>
            <a:off x="2754367" y="4044719"/>
            <a:ext cx="6196835" cy="60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小组成员参与积极性较高，态度认真，按时完成自己的任务。但默契还需要磨合，相信接下来会完成得更好。</a:t>
            </a:r>
          </a:p>
        </p:txBody>
      </p:sp>
      <p:sp>
        <p:nvSpPr>
          <p:cNvPr id="21548" name="Line 44"/>
          <p:cNvSpPr>
            <a:spLocks noChangeShapeType="1"/>
          </p:cNvSpPr>
          <p:nvPr/>
        </p:nvSpPr>
        <p:spPr bwMode="auto">
          <a:xfrm>
            <a:off x="5652120" y="1691760"/>
            <a:ext cx="0" cy="1976195"/>
          </a:xfrm>
          <a:prstGeom prst="line">
            <a:avLst/>
          </a:prstGeom>
          <a:noFill/>
          <a:ln w="6350"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47"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48"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49"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0"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08</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1" name="Rectangle 39"/>
          <p:cNvSpPr>
            <a:spLocks noChangeArrowheads="1"/>
          </p:cNvSpPr>
          <p:nvPr/>
        </p:nvSpPr>
        <p:spPr bwMode="auto">
          <a:xfrm>
            <a:off x="915988" y="338497"/>
            <a:ext cx="27780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b="1">
                <a:solidFill>
                  <a:srgbClr val="EA5514"/>
                </a:solidFill>
                <a:latin typeface="微软雅黑" panose="020B0503020204020204" pitchFamily="34" charset="-122"/>
                <a:ea typeface="微软雅黑" panose="020B0503020204020204" pitchFamily="34" charset="-122"/>
                <a:cs typeface="宋体" panose="02010600030101010101" pitchFamily="2" charset="-122"/>
              </a:rPr>
              <a:t>组员分工及评价</a:t>
            </a:r>
            <a:endParaRPr lang="en-US" altLang="zh-CN" sz="14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44" name="Rectangle 24"/>
          <p:cNvSpPr>
            <a:spLocks noChangeArrowheads="1"/>
          </p:cNvSpPr>
          <p:nvPr/>
        </p:nvSpPr>
        <p:spPr bwMode="auto">
          <a:xfrm>
            <a:off x="2807241" y="1299123"/>
            <a:ext cx="2114361" cy="244476"/>
          </a:xfrm>
          <a:prstGeom prst="rect">
            <a:avLst/>
          </a:prstGeom>
          <a:noFill/>
          <a:ln w="6350" cmpd="sng">
            <a:solidFill>
              <a:srgbClr val="98D2E3"/>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3" name="Rectangle 36"/>
          <p:cNvSpPr>
            <a:spLocks noChangeArrowheads="1"/>
          </p:cNvSpPr>
          <p:nvPr/>
        </p:nvSpPr>
        <p:spPr bwMode="auto">
          <a:xfrm>
            <a:off x="6642656" y="1319002"/>
            <a:ext cx="2104743" cy="244475"/>
          </a:xfrm>
          <a:prstGeom prst="rect">
            <a:avLst/>
          </a:prstGeom>
          <a:noFill/>
          <a:ln w="6350" cmpd="sng">
            <a:solidFill>
              <a:srgbClr val="A9D25A"/>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50000"/>
                  <a:lumOff val="50000"/>
                </a:schemeClr>
              </a:solidFill>
            </a:endParaRPr>
          </a:p>
        </p:txBody>
      </p:sp>
      <p:sp>
        <p:nvSpPr>
          <p:cNvPr id="54" name="Rectangle 38"/>
          <p:cNvSpPr>
            <a:spLocks noChangeArrowheads="1"/>
          </p:cNvSpPr>
          <p:nvPr/>
        </p:nvSpPr>
        <p:spPr bwMode="auto">
          <a:xfrm>
            <a:off x="2877694" y="1129679"/>
            <a:ext cx="1872307"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制作、文档编写（</a:t>
            </a:r>
            <a:r>
              <a:rPr lang="en-US" altLang="zh-CN" sz="1200" b="1" dirty="0">
                <a:solidFill>
                  <a:schemeClr val="bg1"/>
                </a:solidFill>
                <a:latin typeface="微软雅黑" panose="020B0503020204020204" pitchFamily="34" charset="-122"/>
                <a:ea typeface="微软雅黑" panose="020B0503020204020204" pitchFamily="34" charset="-122"/>
              </a:rPr>
              <a:t>87</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
        <p:nvSpPr>
          <p:cNvPr id="57" name="Rectangle 44"/>
          <p:cNvSpPr>
            <a:spLocks noChangeArrowheads="1"/>
          </p:cNvSpPr>
          <p:nvPr/>
        </p:nvSpPr>
        <p:spPr bwMode="auto">
          <a:xfrm>
            <a:off x="6683042" y="1160737"/>
            <a:ext cx="1872307" cy="3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250000"/>
              </a:lnSpc>
            </a:pPr>
            <a:r>
              <a:rPr lang="en-US" altLang="zh-CN" sz="1200" b="1" dirty="0">
                <a:solidFill>
                  <a:schemeClr val="bg1"/>
                </a:solidFill>
                <a:latin typeface="微软雅黑" panose="020B0503020204020204" pitchFamily="34" charset="-122"/>
                <a:ea typeface="微软雅黑" panose="020B0503020204020204" pitchFamily="34" charset="-122"/>
              </a:rPr>
              <a:t>PPT</a:t>
            </a:r>
            <a:r>
              <a:rPr lang="zh-CN" altLang="en-US" sz="1200" b="1" dirty="0">
                <a:solidFill>
                  <a:schemeClr val="bg1"/>
                </a:solidFill>
                <a:latin typeface="微软雅黑" panose="020B0503020204020204" pitchFamily="34" charset="-122"/>
                <a:ea typeface="微软雅黑" panose="020B0503020204020204" pitchFamily="34" charset="-122"/>
              </a:rPr>
              <a:t>制作、资料查找（</a:t>
            </a:r>
            <a:r>
              <a:rPr lang="en-US" altLang="zh-CN" sz="1200" b="1" dirty="0">
                <a:solidFill>
                  <a:schemeClr val="bg1"/>
                </a:solidFill>
                <a:latin typeface="微软雅黑" panose="020B0503020204020204" pitchFamily="34" charset="-122"/>
                <a:ea typeface="微软雅黑" panose="020B0503020204020204" pitchFamily="34" charset="-122"/>
              </a:rPr>
              <a:t>88</a:t>
            </a:r>
            <a:r>
              <a:rPr lang="zh-CN" altLang="en-US" sz="12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300" fill="hold"/>
                                        <p:tgtEl>
                                          <p:spTgt spid="49"/>
                                        </p:tgtEl>
                                        <p:attrNameLst>
                                          <p:attrName>ppt_w</p:attrName>
                                        </p:attrNameLst>
                                      </p:cBhvr>
                                      <p:tavLst>
                                        <p:tav tm="0">
                                          <p:val>
                                            <p:fltVal val="0"/>
                                          </p:val>
                                        </p:tav>
                                        <p:tav tm="100000">
                                          <p:val>
                                            <p:strVal val="#ppt_w"/>
                                          </p:val>
                                        </p:tav>
                                      </p:tavLst>
                                    </p:anim>
                                    <p:anim calcmode="lin" valueType="num">
                                      <p:cBhvr>
                                        <p:cTn id="8" dur="300" fill="hold"/>
                                        <p:tgtEl>
                                          <p:spTgt spid="49"/>
                                        </p:tgtEl>
                                        <p:attrNameLst>
                                          <p:attrName>ppt_h</p:attrName>
                                        </p:attrNameLst>
                                      </p:cBhvr>
                                      <p:tavLst>
                                        <p:tav tm="0">
                                          <p:val>
                                            <p:fltVal val="0"/>
                                          </p:val>
                                        </p:tav>
                                        <p:tav tm="100000">
                                          <p:val>
                                            <p:strVal val="#ppt_h"/>
                                          </p:val>
                                        </p:tav>
                                      </p:tavLst>
                                    </p:anim>
                                    <p:animEffect transition="in" filter="fade">
                                      <p:cBhvr>
                                        <p:cTn id="9" dur="300"/>
                                        <p:tgtEl>
                                          <p:spTgt spid="49"/>
                                        </p:tgtEl>
                                      </p:cBhvr>
                                    </p:animEffect>
                                  </p:childTnLst>
                                </p:cTn>
                              </p:par>
                              <p:par>
                                <p:cTn id="10" presetID="6" presetClass="emph" presetSubtype="0" autoRev="1" fill="hold" grpId="1" nodeType="withEffect">
                                  <p:stCondLst>
                                    <p:cond delay="300"/>
                                  </p:stCondLst>
                                  <p:childTnLst>
                                    <p:animScale>
                                      <p:cBhvr>
                                        <p:cTn id="11" dur="150" fill="hold"/>
                                        <p:tgtEl>
                                          <p:spTgt spid="49"/>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48"/>
                                        </p:tgtEl>
                                        <p:attrNameLst>
                                          <p:attrName>style.visibility</p:attrName>
                                        </p:attrNameLst>
                                      </p:cBhvr>
                                      <p:to>
                                        <p:strVal val="visible"/>
                                      </p:to>
                                    </p:set>
                                    <p:anim calcmode="lin" valueType="num">
                                      <p:cBhvr>
                                        <p:cTn id="14" dur="300" fill="hold"/>
                                        <p:tgtEl>
                                          <p:spTgt spid="48"/>
                                        </p:tgtEl>
                                        <p:attrNameLst>
                                          <p:attrName>ppt_w</p:attrName>
                                        </p:attrNameLst>
                                      </p:cBhvr>
                                      <p:tavLst>
                                        <p:tav tm="0">
                                          <p:val>
                                            <p:fltVal val="0"/>
                                          </p:val>
                                        </p:tav>
                                        <p:tav tm="100000">
                                          <p:val>
                                            <p:strVal val="#ppt_w"/>
                                          </p:val>
                                        </p:tav>
                                      </p:tavLst>
                                    </p:anim>
                                    <p:anim calcmode="lin" valueType="num">
                                      <p:cBhvr>
                                        <p:cTn id="15" dur="300" fill="hold"/>
                                        <p:tgtEl>
                                          <p:spTgt spid="48"/>
                                        </p:tgtEl>
                                        <p:attrNameLst>
                                          <p:attrName>ppt_h</p:attrName>
                                        </p:attrNameLst>
                                      </p:cBhvr>
                                      <p:tavLst>
                                        <p:tav tm="0">
                                          <p:val>
                                            <p:fltVal val="0"/>
                                          </p:val>
                                        </p:tav>
                                        <p:tav tm="100000">
                                          <p:val>
                                            <p:strVal val="#ppt_h"/>
                                          </p:val>
                                        </p:tav>
                                      </p:tavLst>
                                    </p:anim>
                                    <p:animEffect transition="in" filter="fade">
                                      <p:cBhvr>
                                        <p:cTn id="16" dur="300"/>
                                        <p:tgtEl>
                                          <p:spTgt spid="48"/>
                                        </p:tgtEl>
                                      </p:cBhvr>
                                    </p:animEffect>
                                  </p:childTnLst>
                                </p:cTn>
                              </p:par>
                              <p:par>
                                <p:cTn id="17" presetID="6" presetClass="emph" presetSubtype="0" autoRev="1" fill="hold" grpId="1" nodeType="withEffect">
                                  <p:stCondLst>
                                    <p:cond delay="600"/>
                                  </p:stCondLst>
                                  <p:childTnLst>
                                    <p:animScale>
                                      <p:cBhvr>
                                        <p:cTn id="18" dur="150" fill="hold"/>
                                        <p:tgtEl>
                                          <p:spTgt spid="48"/>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47"/>
                                        </p:tgtEl>
                                        <p:attrNameLst>
                                          <p:attrName>style.visibility</p:attrName>
                                        </p:attrNameLst>
                                      </p:cBhvr>
                                      <p:to>
                                        <p:strVal val="visible"/>
                                      </p:to>
                                    </p:set>
                                    <p:anim calcmode="lin" valueType="num">
                                      <p:cBhvr>
                                        <p:cTn id="21" dur="300" fill="hold"/>
                                        <p:tgtEl>
                                          <p:spTgt spid="47"/>
                                        </p:tgtEl>
                                        <p:attrNameLst>
                                          <p:attrName>ppt_w</p:attrName>
                                        </p:attrNameLst>
                                      </p:cBhvr>
                                      <p:tavLst>
                                        <p:tav tm="0">
                                          <p:val>
                                            <p:fltVal val="0"/>
                                          </p:val>
                                        </p:tav>
                                        <p:tav tm="100000">
                                          <p:val>
                                            <p:strVal val="#ppt_w"/>
                                          </p:val>
                                        </p:tav>
                                      </p:tavLst>
                                    </p:anim>
                                    <p:anim calcmode="lin" valueType="num">
                                      <p:cBhvr>
                                        <p:cTn id="22" dur="300" fill="hold"/>
                                        <p:tgtEl>
                                          <p:spTgt spid="47"/>
                                        </p:tgtEl>
                                        <p:attrNameLst>
                                          <p:attrName>ppt_h</p:attrName>
                                        </p:attrNameLst>
                                      </p:cBhvr>
                                      <p:tavLst>
                                        <p:tav tm="0">
                                          <p:val>
                                            <p:fltVal val="0"/>
                                          </p:val>
                                        </p:tav>
                                        <p:tav tm="100000">
                                          <p:val>
                                            <p:strVal val="#ppt_h"/>
                                          </p:val>
                                        </p:tav>
                                      </p:tavLst>
                                    </p:anim>
                                    <p:animEffect transition="in" filter="fade">
                                      <p:cBhvr>
                                        <p:cTn id="23" dur="300"/>
                                        <p:tgtEl>
                                          <p:spTgt spid="47"/>
                                        </p:tgtEl>
                                      </p:cBhvr>
                                    </p:animEffect>
                                  </p:childTnLst>
                                </p:cTn>
                              </p:par>
                              <p:par>
                                <p:cTn id="24" presetID="6" presetClass="emph" presetSubtype="0" autoRev="1" fill="hold" grpId="1" nodeType="withEffect">
                                  <p:stCondLst>
                                    <p:cond delay="900"/>
                                  </p:stCondLst>
                                  <p:childTnLst>
                                    <p:animScale>
                                      <p:cBhvr>
                                        <p:cTn id="25" dur="150" fill="hold"/>
                                        <p:tgtEl>
                                          <p:spTgt spid="47"/>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46"/>
                                        </p:tgtEl>
                                        <p:attrNameLst>
                                          <p:attrName>style.visibility</p:attrName>
                                        </p:attrNameLst>
                                      </p:cBhvr>
                                      <p:to>
                                        <p:strVal val="visible"/>
                                      </p:to>
                                    </p:set>
                                    <p:anim calcmode="lin" valueType="num">
                                      <p:cBhvr>
                                        <p:cTn id="28" dur="300" fill="hold"/>
                                        <p:tgtEl>
                                          <p:spTgt spid="46"/>
                                        </p:tgtEl>
                                        <p:attrNameLst>
                                          <p:attrName>ppt_w</p:attrName>
                                        </p:attrNameLst>
                                      </p:cBhvr>
                                      <p:tavLst>
                                        <p:tav tm="0">
                                          <p:val>
                                            <p:fltVal val="0"/>
                                          </p:val>
                                        </p:tav>
                                        <p:tav tm="100000">
                                          <p:val>
                                            <p:strVal val="#ppt_w"/>
                                          </p:val>
                                        </p:tav>
                                      </p:tavLst>
                                    </p:anim>
                                    <p:anim calcmode="lin" valueType="num">
                                      <p:cBhvr>
                                        <p:cTn id="29" dur="300" fill="hold"/>
                                        <p:tgtEl>
                                          <p:spTgt spid="46"/>
                                        </p:tgtEl>
                                        <p:attrNameLst>
                                          <p:attrName>ppt_h</p:attrName>
                                        </p:attrNameLst>
                                      </p:cBhvr>
                                      <p:tavLst>
                                        <p:tav tm="0">
                                          <p:val>
                                            <p:fltVal val="0"/>
                                          </p:val>
                                        </p:tav>
                                        <p:tav tm="100000">
                                          <p:val>
                                            <p:strVal val="#ppt_h"/>
                                          </p:val>
                                        </p:tav>
                                      </p:tavLst>
                                    </p:anim>
                                    <p:animEffect transition="in" filter="fade">
                                      <p:cBhvr>
                                        <p:cTn id="30" dur="300"/>
                                        <p:tgtEl>
                                          <p:spTgt spid="46"/>
                                        </p:tgtEl>
                                      </p:cBhvr>
                                    </p:animEffect>
                                  </p:childTnLst>
                                </p:cTn>
                              </p:par>
                              <p:par>
                                <p:cTn id="31" presetID="6" presetClass="emph" presetSubtype="0" autoRev="1" fill="hold" grpId="1" nodeType="withEffect">
                                  <p:stCondLst>
                                    <p:cond delay="1200"/>
                                  </p:stCondLst>
                                  <p:childTnLst>
                                    <p:animScale>
                                      <p:cBhvr>
                                        <p:cTn id="32" dur="150" fill="hold"/>
                                        <p:tgtEl>
                                          <p:spTgt spid="46"/>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0"/>
                                        </p:tgtEl>
                                        <p:attrNameLst>
                                          <p:attrName>style.visibility</p:attrName>
                                        </p:attrNameLst>
                                      </p:cBhvr>
                                      <p:to>
                                        <p:strVal val="visible"/>
                                      </p:to>
                                    </p:set>
                                    <p:anim calcmode="lin" valueType="num">
                                      <p:cBhvr>
                                        <p:cTn id="35" dur="300" fill="hold"/>
                                        <p:tgtEl>
                                          <p:spTgt spid="50"/>
                                        </p:tgtEl>
                                        <p:attrNameLst>
                                          <p:attrName>ppt_w</p:attrName>
                                        </p:attrNameLst>
                                      </p:cBhvr>
                                      <p:tavLst>
                                        <p:tav tm="0">
                                          <p:val>
                                            <p:fltVal val="0"/>
                                          </p:val>
                                        </p:tav>
                                        <p:tav tm="100000">
                                          <p:val>
                                            <p:strVal val="#ppt_w"/>
                                          </p:val>
                                        </p:tav>
                                      </p:tavLst>
                                    </p:anim>
                                    <p:anim calcmode="lin" valueType="num">
                                      <p:cBhvr>
                                        <p:cTn id="36" dur="300" fill="hold"/>
                                        <p:tgtEl>
                                          <p:spTgt spid="50"/>
                                        </p:tgtEl>
                                        <p:attrNameLst>
                                          <p:attrName>ppt_h</p:attrName>
                                        </p:attrNameLst>
                                      </p:cBhvr>
                                      <p:tavLst>
                                        <p:tav tm="0">
                                          <p:val>
                                            <p:fltVal val="0"/>
                                          </p:val>
                                        </p:tav>
                                        <p:tav tm="100000">
                                          <p:val>
                                            <p:strVal val="#ppt_h"/>
                                          </p:val>
                                        </p:tav>
                                      </p:tavLst>
                                    </p:anim>
                                    <p:animEffect transition="in" filter="fade">
                                      <p:cBhvr>
                                        <p:cTn id="37" dur="300"/>
                                        <p:tgtEl>
                                          <p:spTgt spid="50"/>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par>
                                <p:cTn id="41" presetID="6" presetClass="emph" presetSubtype="0" autoRev="1" fill="hold" grpId="1" nodeType="withEffect">
                                  <p:stCondLst>
                                    <p:cond delay="800"/>
                                  </p:stCondLst>
                                  <p:childTnLst>
                                    <p:animScale>
                                      <p:cBhvr>
                                        <p:cTn id="42" dur="150" fill="hold"/>
                                        <p:tgtEl>
                                          <p:spTgt spid="50"/>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50" grpId="0"/>
      <p:bldP spid="50" grpId="1"/>
      <p:bldP spid="5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7"/>
          <p:cNvSpPr>
            <a:spLocks noChangeArrowheads="1"/>
          </p:cNvSpPr>
          <p:nvPr/>
        </p:nvSpPr>
        <p:spPr bwMode="auto">
          <a:xfrm>
            <a:off x="4905376" y="-808990"/>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8"/>
          <p:cNvSpPr>
            <a:spLocks noChangeArrowheads="1"/>
          </p:cNvSpPr>
          <p:nvPr/>
        </p:nvSpPr>
        <p:spPr bwMode="auto">
          <a:xfrm>
            <a:off x="6581776" y="46672"/>
            <a:ext cx="184150" cy="184150"/>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9"/>
          <p:cNvSpPr>
            <a:spLocks noChangeArrowheads="1"/>
          </p:cNvSpPr>
          <p:nvPr/>
        </p:nvSpPr>
        <p:spPr bwMode="auto">
          <a:xfrm>
            <a:off x="4400550" y="680085"/>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0"/>
          <p:cNvSpPr>
            <a:spLocks noChangeArrowheads="1"/>
          </p:cNvSpPr>
          <p:nvPr/>
        </p:nvSpPr>
        <p:spPr bwMode="auto">
          <a:xfrm>
            <a:off x="5816601" y="715010"/>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1"/>
          <p:cNvSpPr>
            <a:spLocks noChangeArrowheads="1"/>
          </p:cNvSpPr>
          <p:nvPr/>
        </p:nvSpPr>
        <p:spPr bwMode="auto">
          <a:xfrm>
            <a:off x="6819901" y="157798"/>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2"/>
          <p:cNvSpPr>
            <a:spLocks noChangeArrowheads="1"/>
          </p:cNvSpPr>
          <p:nvPr/>
        </p:nvSpPr>
        <p:spPr bwMode="auto">
          <a:xfrm>
            <a:off x="7337426" y="-986790"/>
            <a:ext cx="2003425" cy="2006600"/>
          </a:xfrm>
          <a:prstGeom prst="ellipse">
            <a:avLst/>
          </a:prstGeom>
          <a:solidFill>
            <a:srgbClr val="F4D50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3"/>
          <p:cNvSpPr>
            <a:spLocks noChangeArrowheads="1"/>
          </p:cNvSpPr>
          <p:nvPr/>
        </p:nvSpPr>
        <p:spPr bwMode="auto">
          <a:xfrm>
            <a:off x="6540501" y="641985"/>
            <a:ext cx="1790700" cy="1795463"/>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4"/>
          <p:cNvSpPr>
            <a:spLocks noChangeArrowheads="1"/>
          </p:cNvSpPr>
          <p:nvPr/>
        </p:nvSpPr>
        <p:spPr bwMode="auto">
          <a:xfrm>
            <a:off x="8001001" y="1799273"/>
            <a:ext cx="714375" cy="714375"/>
          </a:xfrm>
          <a:prstGeom prst="ellipse">
            <a:avLst/>
          </a:prstGeom>
          <a:solidFill>
            <a:srgbClr val="99CED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Oval 15"/>
          <p:cNvSpPr>
            <a:spLocks noChangeArrowheads="1"/>
          </p:cNvSpPr>
          <p:nvPr/>
        </p:nvSpPr>
        <p:spPr bwMode="auto">
          <a:xfrm>
            <a:off x="8391526" y="1076960"/>
            <a:ext cx="365125" cy="365125"/>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6"/>
          <p:cNvSpPr>
            <a:spLocks noChangeArrowheads="1"/>
          </p:cNvSpPr>
          <p:nvPr/>
        </p:nvSpPr>
        <p:spPr bwMode="auto">
          <a:xfrm>
            <a:off x="7204076" y="2389823"/>
            <a:ext cx="635000" cy="636588"/>
          </a:xfrm>
          <a:prstGeom prst="ellipse">
            <a:avLst/>
          </a:prstGeom>
          <a:solidFill>
            <a:srgbClr val="E78A4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17"/>
          <p:cNvSpPr>
            <a:spLocks noChangeArrowheads="1"/>
          </p:cNvSpPr>
          <p:nvPr/>
        </p:nvSpPr>
        <p:spPr bwMode="auto">
          <a:xfrm>
            <a:off x="6426201" y="281368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8"/>
          <p:cNvSpPr>
            <a:spLocks noChangeArrowheads="1"/>
          </p:cNvSpPr>
          <p:nvPr/>
        </p:nvSpPr>
        <p:spPr bwMode="auto">
          <a:xfrm>
            <a:off x="7712076" y="240569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19"/>
          <p:cNvSpPr>
            <a:spLocks noChangeArrowheads="1"/>
          </p:cNvSpPr>
          <p:nvPr/>
        </p:nvSpPr>
        <p:spPr bwMode="auto">
          <a:xfrm>
            <a:off x="6956426" y="2240598"/>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0"/>
          <p:cNvSpPr>
            <a:spLocks noChangeArrowheads="1"/>
          </p:cNvSpPr>
          <p:nvPr/>
        </p:nvSpPr>
        <p:spPr bwMode="auto">
          <a:xfrm>
            <a:off x="6673851" y="2412048"/>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1"/>
          <p:cNvSpPr>
            <a:spLocks noChangeArrowheads="1"/>
          </p:cNvSpPr>
          <p:nvPr/>
        </p:nvSpPr>
        <p:spPr bwMode="auto">
          <a:xfrm>
            <a:off x="5870576" y="1843723"/>
            <a:ext cx="1009650" cy="1011238"/>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2"/>
          <p:cNvSpPr>
            <a:spLocks noChangeArrowheads="1"/>
          </p:cNvSpPr>
          <p:nvPr/>
        </p:nvSpPr>
        <p:spPr bwMode="auto">
          <a:xfrm>
            <a:off x="5400676" y="1562735"/>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3"/>
          <p:cNvSpPr>
            <a:spLocks noChangeArrowheads="1"/>
          </p:cNvSpPr>
          <p:nvPr/>
        </p:nvSpPr>
        <p:spPr bwMode="auto">
          <a:xfrm>
            <a:off x="5067301" y="2043748"/>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4"/>
          <p:cNvSpPr>
            <a:spLocks noChangeArrowheads="1"/>
          </p:cNvSpPr>
          <p:nvPr/>
        </p:nvSpPr>
        <p:spPr bwMode="auto">
          <a:xfrm>
            <a:off x="4714876" y="2240598"/>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5"/>
          <p:cNvSpPr>
            <a:spLocks noChangeArrowheads="1"/>
          </p:cNvSpPr>
          <p:nvPr/>
        </p:nvSpPr>
        <p:spPr bwMode="auto">
          <a:xfrm>
            <a:off x="6086476" y="3566160"/>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Oval 26"/>
          <p:cNvSpPr>
            <a:spLocks noChangeArrowheads="1"/>
          </p:cNvSpPr>
          <p:nvPr/>
        </p:nvSpPr>
        <p:spPr bwMode="auto">
          <a:xfrm>
            <a:off x="6080126" y="3986848"/>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27"/>
          <p:cNvSpPr>
            <a:spLocks noChangeArrowheads="1"/>
          </p:cNvSpPr>
          <p:nvPr/>
        </p:nvSpPr>
        <p:spPr bwMode="auto">
          <a:xfrm>
            <a:off x="6054726" y="4263073"/>
            <a:ext cx="241300" cy="24130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28"/>
          <p:cNvSpPr>
            <a:spLocks noChangeArrowheads="1"/>
          </p:cNvSpPr>
          <p:nvPr/>
        </p:nvSpPr>
        <p:spPr bwMode="auto">
          <a:xfrm>
            <a:off x="5826126" y="4672648"/>
            <a:ext cx="104775" cy="10636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9"/>
          <p:cNvSpPr>
            <a:spLocks noChangeArrowheads="1"/>
          </p:cNvSpPr>
          <p:nvPr/>
        </p:nvSpPr>
        <p:spPr bwMode="auto">
          <a:xfrm>
            <a:off x="6022976" y="5039360"/>
            <a:ext cx="146050" cy="146050"/>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0"/>
          <p:cNvSpPr>
            <a:spLocks noChangeArrowheads="1"/>
          </p:cNvSpPr>
          <p:nvPr/>
        </p:nvSpPr>
        <p:spPr bwMode="auto">
          <a:xfrm>
            <a:off x="6019801" y="4672648"/>
            <a:ext cx="263525" cy="261938"/>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1"/>
          <p:cNvSpPr>
            <a:spLocks noChangeArrowheads="1"/>
          </p:cNvSpPr>
          <p:nvPr/>
        </p:nvSpPr>
        <p:spPr bwMode="auto">
          <a:xfrm>
            <a:off x="5946776" y="4861560"/>
            <a:ext cx="149225" cy="149225"/>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4" name="Oval 32"/>
          <p:cNvSpPr>
            <a:spLocks noChangeArrowheads="1"/>
          </p:cNvSpPr>
          <p:nvPr/>
        </p:nvSpPr>
        <p:spPr bwMode="auto">
          <a:xfrm>
            <a:off x="5842001" y="4339273"/>
            <a:ext cx="333375" cy="333375"/>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5" name="Oval 33"/>
          <p:cNvSpPr>
            <a:spLocks noChangeArrowheads="1"/>
          </p:cNvSpPr>
          <p:nvPr/>
        </p:nvSpPr>
        <p:spPr bwMode="auto">
          <a:xfrm>
            <a:off x="5911851" y="1656398"/>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7" name="Oval 34"/>
          <p:cNvSpPr>
            <a:spLocks noChangeArrowheads="1"/>
          </p:cNvSpPr>
          <p:nvPr/>
        </p:nvSpPr>
        <p:spPr bwMode="auto">
          <a:xfrm>
            <a:off x="6188076" y="3547110"/>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8" name="Oval 35"/>
          <p:cNvSpPr>
            <a:spLocks noChangeArrowheads="1"/>
          </p:cNvSpPr>
          <p:nvPr/>
        </p:nvSpPr>
        <p:spPr bwMode="auto">
          <a:xfrm>
            <a:off x="5702301" y="3413760"/>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9" name="Oval 36"/>
          <p:cNvSpPr>
            <a:spLocks noChangeArrowheads="1"/>
          </p:cNvSpPr>
          <p:nvPr/>
        </p:nvSpPr>
        <p:spPr bwMode="auto">
          <a:xfrm>
            <a:off x="5435601" y="3732848"/>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0" name="Oval 37"/>
          <p:cNvSpPr>
            <a:spLocks noChangeArrowheads="1"/>
          </p:cNvSpPr>
          <p:nvPr/>
        </p:nvSpPr>
        <p:spPr bwMode="auto">
          <a:xfrm>
            <a:off x="5019676" y="2364423"/>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1" name="Rectangle 38"/>
          <p:cNvSpPr>
            <a:spLocks noChangeArrowheads="1"/>
          </p:cNvSpPr>
          <p:nvPr/>
        </p:nvSpPr>
        <p:spPr bwMode="auto">
          <a:xfrm>
            <a:off x="887592" y="1969453"/>
            <a:ext cx="364522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9600" b="0" i="0" u="none" strike="noStrike" cap="none" normalizeH="0" baseline="0" dirty="0">
                <a:ln>
                  <a:noFill/>
                </a:ln>
                <a:solidFill>
                  <a:srgbClr val="EA5514"/>
                </a:solidFill>
                <a:effectLst/>
                <a:latin typeface="Impact" pitchFamily="34" charset="0"/>
                <a:ea typeface="宋体" pitchFamily="2" charset="-122"/>
                <a:cs typeface="宋体" pitchFamily="2" charset="-122"/>
              </a:rPr>
              <a:t>Thanks</a:t>
            </a:r>
            <a:endParaRPr kumimoji="0" lang="zh-CN"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cxnSp>
        <p:nvCxnSpPr>
          <p:cNvPr id="1032" name="直接连接符 1031"/>
          <p:cNvCxnSpPr/>
          <p:nvPr/>
        </p:nvCxnSpPr>
        <p:spPr>
          <a:xfrm>
            <a:off x="395536" y="3291036"/>
            <a:ext cx="4624140"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圆角矩形 40"/>
          <p:cNvSpPr/>
          <p:nvPr/>
        </p:nvSpPr>
        <p:spPr>
          <a:xfrm>
            <a:off x="2600310" y="3395867"/>
            <a:ext cx="975535" cy="257572"/>
          </a:xfrm>
          <a:prstGeom prst="roundRect">
            <a:avLst>
              <a:gd name="adj" fmla="val 50000"/>
            </a:avLst>
          </a:prstGeom>
          <a:solidFill>
            <a:srgbClr val="EA5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latin typeface="微软雅黑" panose="020B0503020204020204" pitchFamily="34" charset="-122"/>
                <a:ea typeface="微软雅黑" panose="020B0503020204020204" pitchFamily="34" charset="-122"/>
              </a:rPr>
              <a:t>G10</a:t>
            </a:r>
            <a:endParaRPr lang="zh-CN" altLang="en-US" sz="1050" dirty="0">
              <a:latin typeface="微软雅黑" panose="020B0503020204020204" pitchFamily="34" charset="-122"/>
              <a:ea typeface="微软雅黑" panose="020B0503020204020204" pitchFamily="34" charset="-122"/>
            </a:endParaRPr>
          </a:p>
        </p:txBody>
      </p:sp>
      <p:sp>
        <p:nvSpPr>
          <p:cNvPr id="42" name="圆角矩形 41"/>
          <p:cNvSpPr/>
          <p:nvPr/>
        </p:nvSpPr>
        <p:spPr>
          <a:xfrm>
            <a:off x="3759384" y="3395867"/>
            <a:ext cx="975535" cy="257572"/>
          </a:xfrm>
          <a:prstGeom prst="roundRect">
            <a:avLst>
              <a:gd name="adj" fmla="val 50000"/>
            </a:avLst>
          </a:prstGeom>
          <a:noFill/>
          <a:ln w="6350">
            <a:solidFill>
              <a:srgbClr val="EA5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rgbClr val="EA5514"/>
                </a:solidFill>
                <a:latin typeface="微软雅黑" panose="020B0503020204020204" pitchFamily="34" charset="-122"/>
                <a:ea typeface="微软雅黑" panose="020B0503020204020204" pitchFamily="34" charset="-122"/>
              </a:rPr>
              <a:t>2021.06.06</a:t>
            </a:r>
            <a:endParaRPr lang="zh-CN" altLang="en-US" sz="1050" dirty="0">
              <a:solidFill>
                <a:srgbClr val="EA551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381050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3" presetClass="entr" presetSubtype="16" fill="hold" nodeType="withEffect">
                                      <p:stCondLst>
                                        <p:cond delay="800"/>
                                      </p:stCondLst>
                                      <p:iterate type="lt">
                                        <p:tmPct val="10000"/>
                                      </p:iterate>
                                      <p:childTnLst>
                                        <p:set>
                                          <p:cBhvr>
                                            <p:cTn id="223" dur="1" fill="hold">
                                              <p:stCondLst>
                                                <p:cond delay="0"/>
                                              </p:stCondLst>
                                            </p:cTn>
                                            <p:tgtEl>
                                              <p:spTgt spid="1031">
                                                <p:txEl>
                                                  <p:pRg st="0" end="0"/>
                                                </p:txEl>
                                              </p:spTgt>
                                            </p:tgtEl>
                                            <p:attrNameLst>
                                              <p:attrName>style.visibility</p:attrName>
                                            </p:attrNameLst>
                                          </p:cBhvr>
                                          <p:to>
                                            <p:strVal val="visible"/>
                                          </p:to>
                                        </p:set>
                                        <p:anim calcmode="lin" valueType="num">
                                          <p:cBhvr>
                                            <p:cTn id="224"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25"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26" dur="500"/>
                                            <p:tgtEl>
                                              <p:spTgt spid="1031">
                                                <p:txEl>
                                                  <p:pRg st="0" end="0"/>
                                                </p:txEl>
                                              </p:spTgt>
                                            </p:tgtEl>
                                          </p:cBhvr>
                                        </p:animEffect>
                                      </p:childTnLst>
                                    </p:cTn>
                                  </p:par>
                                  <p:par>
                                    <p:cTn id="227" presetID="2" presetClass="entr" presetSubtype="4" fill="hold" grpId="0" nodeType="withEffect" p14:presetBounceEnd="80000">
                                      <p:stCondLst>
                                        <p:cond delay="1700"/>
                                      </p:stCondLst>
                                      <p:childTnLst>
                                        <p:set>
                                          <p:cBhvr>
                                            <p:cTn id="228" dur="1" fill="hold">
                                              <p:stCondLst>
                                                <p:cond delay="0"/>
                                              </p:stCondLst>
                                            </p:cTn>
                                            <p:tgtEl>
                                              <p:spTgt spid="41"/>
                                            </p:tgtEl>
                                            <p:attrNameLst>
                                              <p:attrName>style.visibility</p:attrName>
                                            </p:attrNameLst>
                                          </p:cBhvr>
                                          <p:to>
                                            <p:strVal val="visible"/>
                                          </p:to>
                                        </p:set>
                                        <p:anim calcmode="lin" valueType="num" p14:bounceEnd="80000">
                                          <p:cBhvr additive="base">
                                            <p:cTn id="229" dur="600" fill="hold"/>
                                            <p:tgtEl>
                                              <p:spTgt spid="41"/>
                                            </p:tgtEl>
                                            <p:attrNameLst>
                                              <p:attrName>ppt_x</p:attrName>
                                            </p:attrNameLst>
                                          </p:cBhvr>
                                          <p:tavLst>
                                            <p:tav tm="0">
                                              <p:val>
                                                <p:strVal val="#ppt_x"/>
                                              </p:val>
                                            </p:tav>
                                            <p:tav tm="100000">
                                              <p:val>
                                                <p:strVal val="#ppt_x"/>
                                              </p:val>
                                            </p:tav>
                                          </p:tavLst>
                                        </p:anim>
                                        <p:anim calcmode="lin" valueType="num" p14:bounceEnd="80000">
                                          <p:cBhvr additive="base">
                                            <p:cTn id="230" dur="600" fill="hold"/>
                                            <p:tgtEl>
                                              <p:spTgt spid="4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14:presetBounceEnd="80000">
                                      <p:stCondLst>
                                        <p:cond delay="1800"/>
                                      </p:stCondLst>
                                      <p:childTnLst>
                                        <p:set>
                                          <p:cBhvr>
                                            <p:cTn id="232" dur="1" fill="hold">
                                              <p:stCondLst>
                                                <p:cond delay="0"/>
                                              </p:stCondLst>
                                            </p:cTn>
                                            <p:tgtEl>
                                              <p:spTgt spid="42"/>
                                            </p:tgtEl>
                                            <p:attrNameLst>
                                              <p:attrName>style.visibility</p:attrName>
                                            </p:attrNameLst>
                                          </p:cBhvr>
                                          <p:to>
                                            <p:strVal val="visible"/>
                                          </p:to>
                                        </p:set>
                                        <p:anim calcmode="lin" valueType="num" p14:bounceEnd="80000">
                                          <p:cBhvr additive="base">
                                            <p:cTn id="233" dur="600" fill="hold"/>
                                            <p:tgtEl>
                                              <p:spTgt spid="42"/>
                                            </p:tgtEl>
                                            <p:attrNameLst>
                                              <p:attrName>ppt_x</p:attrName>
                                            </p:attrNameLst>
                                          </p:cBhvr>
                                          <p:tavLst>
                                            <p:tav tm="0">
                                              <p:val>
                                                <p:strVal val="#ppt_x"/>
                                              </p:val>
                                            </p:tav>
                                            <p:tav tm="100000">
                                              <p:val>
                                                <p:strVal val="#ppt_x"/>
                                              </p:val>
                                            </p:tav>
                                          </p:tavLst>
                                        </p:anim>
                                        <p:anim calcmode="lin" valueType="num" p14:bounceEnd="80000">
                                          <p:cBhvr additive="base">
                                            <p:cTn id="234" dur="600" fill="hold"/>
                                            <p:tgtEl>
                                              <p:spTgt spid="42"/>
                                            </p:tgtEl>
                                            <p:attrNameLst>
                                              <p:attrName>ppt_y</p:attrName>
                                            </p:attrNameLst>
                                          </p:cBhvr>
                                          <p:tavLst>
                                            <p:tav tm="0">
                                              <p:val>
                                                <p:strVal val="1+#ppt_h/2"/>
                                              </p:val>
                                            </p:tav>
                                            <p:tav tm="100000">
                                              <p:val>
                                                <p:strVal val="#ppt_y"/>
                                              </p:val>
                                            </p:tav>
                                          </p:tavLst>
                                        </p:anim>
                                      </p:childTnLst>
                                    </p:cTn>
                                  </p:par>
                                  <p:par>
                                    <p:cTn id="235" presetID="10" presetClass="entr" presetSubtype="0" fill="hold" nodeType="withEffect">
                                      <p:stCondLst>
                                        <p:cond delay="1900"/>
                                      </p:stCondLst>
                                      <p:childTnLst>
                                        <p:set>
                                          <p:cBhvr>
                                            <p:cTn id="236" dur="1" fill="hold">
                                              <p:stCondLst>
                                                <p:cond delay="0"/>
                                              </p:stCondLst>
                                            </p:cTn>
                                            <p:tgtEl>
                                              <p:spTgt spid="1032"/>
                                            </p:tgtEl>
                                            <p:attrNameLst>
                                              <p:attrName>style.visibility</p:attrName>
                                            </p:attrNameLst>
                                          </p:cBhvr>
                                          <p:to>
                                            <p:strVal val="visible"/>
                                          </p:to>
                                        </p:set>
                                        <p:animEffect transition="in" filter="fade">
                                          <p:cBhvr>
                                            <p:cTn id="23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41" grpId="0" animBg="1"/>
          <p:bldP spid="4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Effect transition="in" filter="fade">
                                          <p:cBhvr>
                                            <p:cTn id="9" dur="300"/>
                                            <p:tgtEl>
                                              <p:spTgt spid="7"/>
                                            </p:tgtEl>
                                          </p:cBhvr>
                                        </p:animEffect>
                                      </p:childTnLst>
                                    </p:cTn>
                                  </p:par>
                                  <p:par>
                                    <p:cTn id="10" presetID="6" presetClass="emph" presetSubtype="0" autoRev="1" fill="hold" grpId="1" nodeType="withEffect">
                                      <p:stCondLst>
                                        <p:cond delay="500"/>
                                      </p:stCondLst>
                                      <p:childTnLst>
                                        <p:animScale>
                                          <p:cBhvr>
                                            <p:cTn id="11" dur="150" fill="hold"/>
                                            <p:tgtEl>
                                              <p:spTgt spid="7"/>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300" fill="hold"/>
                                            <p:tgtEl>
                                              <p:spTgt spid="8"/>
                                            </p:tgtEl>
                                            <p:attrNameLst>
                                              <p:attrName>ppt_w</p:attrName>
                                            </p:attrNameLst>
                                          </p:cBhvr>
                                          <p:tavLst>
                                            <p:tav tm="0">
                                              <p:val>
                                                <p:fltVal val="0"/>
                                              </p:val>
                                            </p:tav>
                                            <p:tav tm="100000">
                                              <p:val>
                                                <p:strVal val="#ppt_w"/>
                                              </p:val>
                                            </p:tav>
                                          </p:tavLst>
                                        </p:anim>
                                        <p:anim calcmode="lin" valueType="num">
                                          <p:cBhvr>
                                            <p:cTn id="15" dur="300" fill="hold"/>
                                            <p:tgtEl>
                                              <p:spTgt spid="8"/>
                                            </p:tgtEl>
                                            <p:attrNameLst>
                                              <p:attrName>ppt_h</p:attrName>
                                            </p:attrNameLst>
                                          </p:cBhvr>
                                          <p:tavLst>
                                            <p:tav tm="0">
                                              <p:val>
                                                <p:fltVal val="0"/>
                                              </p:val>
                                            </p:tav>
                                            <p:tav tm="100000">
                                              <p:val>
                                                <p:strVal val="#ppt_h"/>
                                              </p:val>
                                            </p:tav>
                                          </p:tavLst>
                                        </p:anim>
                                        <p:animEffect transition="in" filter="fade">
                                          <p:cBhvr>
                                            <p:cTn id="16" dur="300"/>
                                            <p:tgtEl>
                                              <p:spTgt spid="8"/>
                                            </p:tgtEl>
                                          </p:cBhvr>
                                        </p:animEffect>
                                      </p:childTnLst>
                                    </p:cTn>
                                  </p:par>
                                  <p:par>
                                    <p:cTn id="17" presetID="6" presetClass="emph" presetSubtype="0" autoRev="1" fill="hold" grpId="1" nodeType="withEffect">
                                      <p:stCondLst>
                                        <p:cond delay="300"/>
                                      </p:stCondLst>
                                      <p:childTnLst>
                                        <p:animScale>
                                          <p:cBhvr>
                                            <p:cTn id="18" dur="150" fill="hold"/>
                                            <p:tgtEl>
                                              <p:spTgt spid="8"/>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300" fill="hold"/>
                                            <p:tgtEl>
                                              <p:spTgt spid="11"/>
                                            </p:tgtEl>
                                            <p:attrNameLst>
                                              <p:attrName>ppt_w</p:attrName>
                                            </p:attrNameLst>
                                          </p:cBhvr>
                                          <p:tavLst>
                                            <p:tav tm="0">
                                              <p:val>
                                                <p:fltVal val="0"/>
                                              </p:val>
                                            </p:tav>
                                            <p:tav tm="100000">
                                              <p:val>
                                                <p:strVal val="#ppt_w"/>
                                              </p:val>
                                            </p:tav>
                                          </p:tavLst>
                                        </p:anim>
                                        <p:anim calcmode="lin" valueType="num">
                                          <p:cBhvr>
                                            <p:cTn id="22" dur="300" fill="hold"/>
                                            <p:tgtEl>
                                              <p:spTgt spid="11"/>
                                            </p:tgtEl>
                                            <p:attrNameLst>
                                              <p:attrName>ppt_h</p:attrName>
                                            </p:attrNameLst>
                                          </p:cBhvr>
                                          <p:tavLst>
                                            <p:tav tm="0">
                                              <p:val>
                                                <p:fltVal val="0"/>
                                              </p:val>
                                            </p:tav>
                                            <p:tav tm="100000">
                                              <p:val>
                                                <p:strVal val="#ppt_h"/>
                                              </p:val>
                                            </p:tav>
                                          </p:tavLst>
                                        </p:anim>
                                        <p:animEffect transition="in" filter="fade">
                                          <p:cBhvr>
                                            <p:cTn id="23" dur="300"/>
                                            <p:tgtEl>
                                              <p:spTgt spid="11"/>
                                            </p:tgtEl>
                                          </p:cBhvr>
                                        </p:animEffect>
                                      </p:childTnLst>
                                    </p:cTn>
                                  </p:par>
                                  <p:par>
                                    <p:cTn id="24" presetID="6" presetClass="emph" presetSubtype="0" autoRev="1" fill="hold" grpId="1" nodeType="withEffect">
                                      <p:stCondLst>
                                        <p:cond delay="300"/>
                                      </p:stCondLst>
                                      <p:childTnLst>
                                        <p:animScale>
                                          <p:cBhvr>
                                            <p:cTn id="25" dur="150" fill="hold"/>
                                            <p:tgtEl>
                                              <p:spTgt spid="11"/>
                                            </p:tgtEl>
                                          </p:cBhvr>
                                          <p:by x="110000" y="110000"/>
                                        </p:animScale>
                                      </p:childTnLst>
                                    </p:cTn>
                                  </p:par>
                                  <p:par>
                                    <p:cTn id="26" presetID="53" presetClass="entr" presetSubtype="16" fill="hold" grpId="0" nodeType="withEffect">
                                      <p:stCondLst>
                                        <p:cond delay="5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300" fill="hold"/>
                                            <p:tgtEl>
                                              <p:spTgt spid="12"/>
                                            </p:tgtEl>
                                            <p:attrNameLst>
                                              <p:attrName>ppt_w</p:attrName>
                                            </p:attrNameLst>
                                          </p:cBhvr>
                                          <p:tavLst>
                                            <p:tav tm="0">
                                              <p:val>
                                                <p:fltVal val="0"/>
                                              </p:val>
                                            </p:tav>
                                            <p:tav tm="100000">
                                              <p:val>
                                                <p:strVal val="#ppt_w"/>
                                              </p:val>
                                            </p:tav>
                                          </p:tavLst>
                                        </p:anim>
                                        <p:anim calcmode="lin" valueType="num">
                                          <p:cBhvr>
                                            <p:cTn id="29" dur="300" fill="hold"/>
                                            <p:tgtEl>
                                              <p:spTgt spid="12"/>
                                            </p:tgtEl>
                                            <p:attrNameLst>
                                              <p:attrName>ppt_h</p:attrName>
                                            </p:attrNameLst>
                                          </p:cBhvr>
                                          <p:tavLst>
                                            <p:tav tm="0">
                                              <p:val>
                                                <p:fltVal val="0"/>
                                              </p:val>
                                            </p:tav>
                                            <p:tav tm="100000">
                                              <p:val>
                                                <p:strVal val="#ppt_h"/>
                                              </p:val>
                                            </p:tav>
                                          </p:tavLst>
                                        </p:anim>
                                        <p:animEffect transition="in" filter="fade">
                                          <p:cBhvr>
                                            <p:cTn id="30" dur="300"/>
                                            <p:tgtEl>
                                              <p:spTgt spid="12"/>
                                            </p:tgtEl>
                                          </p:cBhvr>
                                        </p:animEffect>
                                      </p:childTnLst>
                                    </p:cTn>
                                  </p:par>
                                  <p:par>
                                    <p:cTn id="31" presetID="6" presetClass="emph" presetSubtype="0" autoRev="1" fill="hold" grpId="1" nodeType="withEffect">
                                      <p:stCondLst>
                                        <p:cond delay="800"/>
                                      </p:stCondLst>
                                      <p:childTnLst>
                                        <p:animScale>
                                          <p:cBhvr>
                                            <p:cTn id="32" dur="150" fill="hold"/>
                                            <p:tgtEl>
                                              <p:spTgt spid="12"/>
                                            </p:tgtEl>
                                          </p:cBhvr>
                                          <p:by x="110000" y="110000"/>
                                        </p:animScale>
                                      </p:childTnLst>
                                    </p:cTn>
                                  </p:par>
                                  <p:par>
                                    <p:cTn id="33" presetID="53" presetClass="entr" presetSubtype="16" fill="hold" grpId="0" nodeType="withEffect">
                                      <p:stCondLst>
                                        <p:cond delay="3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300" fill="hold"/>
                                            <p:tgtEl>
                                              <p:spTgt spid="13"/>
                                            </p:tgtEl>
                                            <p:attrNameLst>
                                              <p:attrName>ppt_w</p:attrName>
                                            </p:attrNameLst>
                                          </p:cBhvr>
                                          <p:tavLst>
                                            <p:tav tm="0">
                                              <p:val>
                                                <p:fltVal val="0"/>
                                              </p:val>
                                            </p:tav>
                                            <p:tav tm="100000">
                                              <p:val>
                                                <p:strVal val="#ppt_w"/>
                                              </p:val>
                                            </p:tav>
                                          </p:tavLst>
                                        </p:anim>
                                        <p:anim calcmode="lin" valueType="num">
                                          <p:cBhvr>
                                            <p:cTn id="36" dur="300" fill="hold"/>
                                            <p:tgtEl>
                                              <p:spTgt spid="13"/>
                                            </p:tgtEl>
                                            <p:attrNameLst>
                                              <p:attrName>ppt_h</p:attrName>
                                            </p:attrNameLst>
                                          </p:cBhvr>
                                          <p:tavLst>
                                            <p:tav tm="0">
                                              <p:val>
                                                <p:fltVal val="0"/>
                                              </p:val>
                                            </p:tav>
                                            <p:tav tm="100000">
                                              <p:val>
                                                <p:strVal val="#ppt_h"/>
                                              </p:val>
                                            </p:tav>
                                          </p:tavLst>
                                        </p:anim>
                                        <p:animEffect transition="in" filter="fade">
                                          <p:cBhvr>
                                            <p:cTn id="37" dur="300"/>
                                            <p:tgtEl>
                                              <p:spTgt spid="13"/>
                                            </p:tgtEl>
                                          </p:cBhvr>
                                        </p:animEffect>
                                      </p:childTnLst>
                                    </p:cTn>
                                  </p:par>
                                  <p:par>
                                    <p:cTn id="38" presetID="6" presetClass="emph" presetSubtype="0" autoRev="1" fill="hold" grpId="1" nodeType="withEffect">
                                      <p:stCondLst>
                                        <p:cond delay="600"/>
                                      </p:stCondLst>
                                      <p:childTnLst>
                                        <p:animScale>
                                          <p:cBhvr>
                                            <p:cTn id="39" dur="150" fill="hold"/>
                                            <p:tgtEl>
                                              <p:spTgt spid="13"/>
                                            </p:tgtEl>
                                          </p:cBhvr>
                                          <p:by x="110000" y="110000"/>
                                        </p:animScale>
                                      </p:childTnLst>
                                    </p:cTn>
                                  </p:par>
                                  <p:par>
                                    <p:cTn id="40" presetID="53" presetClass="entr" presetSubtype="16" fill="hold" grpId="0" nodeType="withEffect">
                                      <p:stCondLst>
                                        <p:cond delay="2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300" fill="hold"/>
                                            <p:tgtEl>
                                              <p:spTgt spid="10"/>
                                            </p:tgtEl>
                                            <p:attrNameLst>
                                              <p:attrName>ppt_w</p:attrName>
                                            </p:attrNameLst>
                                          </p:cBhvr>
                                          <p:tavLst>
                                            <p:tav tm="0">
                                              <p:val>
                                                <p:fltVal val="0"/>
                                              </p:val>
                                            </p:tav>
                                            <p:tav tm="100000">
                                              <p:val>
                                                <p:strVal val="#ppt_w"/>
                                              </p:val>
                                            </p:tav>
                                          </p:tavLst>
                                        </p:anim>
                                        <p:anim calcmode="lin" valueType="num">
                                          <p:cBhvr>
                                            <p:cTn id="43" dur="300" fill="hold"/>
                                            <p:tgtEl>
                                              <p:spTgt spid="10"/>
                                            </p:tgtEl>
                                            <p:attrNameLst>
                                              <p:attrName>ppt_h</p:attrName>
                                            </p:attrNameLst>
                                          </p:cBhvr>
                                          <p:tavLst>
                                            <p:tav tm="0">
                                              <p:val>
                                                <p:fltVal val="0"/>
                                              </p:val>
                                            </p:tav>
                                            <p:tav tm="100000">
                                              <p:val>
                                                <p:strVal val="#ppt_h"/>
                                              </p:val>
                                            </p:tav>
                                          </p:tavLst>
                                        </p:anim>
                                        <p:animEffect transition="in" filter="fade">
                                          <p:cBhvr>
                                            <p:cTn id="44" dur="300"/>
                                            <p:tgtEl>
                                              <p:spTgt spid="10"/>
                                            </p:tgtEl>
                                          </p:cBhvr>
                                        </p:animEffect>
                                      </p:childTnLst>
                                    </p:cTn>
                                  </p:par>
                                  <p:par>
                                    <p:cTn id="45" presetID="6" presetClass="emph" presetSubtype="0" autoRev="1" fill="hold" grpId="1" nodeType="withEffect">
                                      <p:stCondLst>
                                        <p:cond delay="500"/>
                                      </p:stCondLst>
                                      <p:childTnLst>
                                        <p:animScale>
                                          <p:cBhvr>
                                            <p:cTn id="46" dur="150" fill="hold"/>
                                            <p:tgtEl>
                                              <p:spTgt spid="10"/>
                                            </p:tgtEl>
                                          </p:cBhvr>
                                          <p:by x="110000" y="110000"/>
                                        </p:animScale>
                                      </p:childTnLst>
                                    </p:cTn>
                                  </p:par>
                                  <p:par>
                                    <p:cTn id="47" presetID="53" presetClass="entr" presetSubtype="16"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300" fill="hold"/>
                                            <p:tgtEl>
                                              <p:spTgt spid="9"/>
                                            </p:tgtEl>
                                            <p:attrNameLst>
                                              <p:attrName>ppt_w</p:attrName>
                                            </p:attrNameLst>
                                          </p:cBhvr>
                                          <p:tavLst>
                                            <p:tav tm="0">
                                              <p:val>
                                                <p:fltVal val="0"/>
                                              </p:val>
                                            </p:tav>
                                            <p:tav tm="100000">
                                              <p:val>
                                                <p:strVal val="#ppt_w"/>
                                              </p:val>
                                            </p:tav>
                                          </p:tavLst>
                                        </p:anim>
                                        <p:anim calcmode="lin" valueType="num">
                                          <p:cBhvr>
                                            <p:cTn id="50" dur="300" fill="hold"/>
                                            <p:tgtEl>
                                              <p:spTgt spid="9"/>
                                            </p:tgtEl>
                                            <p:attrNameLst>
                                              <p:attrName>ppt_h</p:attrName>
                                            </p:attrNameLst>
                                          </p:cBhvr>
                                          <p:tavLst>
                                            <p:tav tm="0">
                                              <p:val>
                                                <p:fltVal val="0"/>
                                              </p:val>
                                            </p:tav>
                                            <p:tav tm="100000">
                                              <p:val>
                                                <p:strVal val="#ppt_h"/>
                                              </p:val>
                                            </p:tav>
                                          </p:tavLst>
                                        </p:anim>
                                        <p:animEffect transition="in" filter="fade">
                                          <p:cBhvr>
                                            <p:cTn id="51" dur="300"/>
                                            <p:tgtEl>
                                              <p:spTgt spid="9"/>
                                            </p:tgtEl>
                                          </p:cBhvr>
                                        </p:animEffect>
                                      </p:childTnLst>
                                    </p:cTn>
                                  </p:par>
                                  <p:par>
                                    <p:cTn id="52" presetID="6" presetClass="emph" presetSubtype="0" autoRev="1" fill="hold" grpId="1" nodeType="withEffect">
                                      <p:stCondLst>
                                        <p:cond delay="300"/>
                                      </p:stCondLst>
                                      <p:childTnLst>
                                        <p:animScale>
                                          <p:cBhvr>
                                            <p:cTn id="53" dur="150" fill="hold"/>
                                            <p:tgtEl>
                                              <p:spTgt spid="9"/>
                                            </p:tgtEl>
                                          </p:cBhvr>
                                          <p:by x="110000" y="110000"/>
                                        </p:animScale>
                                      </p:childTnLst>
                                    </p:cTn>
                                  </p:par>
                                  <p:par>
                                    <p:cTn id="54" presetID="53" presetClass="entr" presetSubtype="16" fill="hold" grpId="0" nodeType="withEffect">
                                      <p:stCondLst>
                                        <p:cond delay="200"/>
                                      </p:stCondLst>
                                      <p:childTnLst>
                                        <p:set>
                                          <p:cBhvr>
                                            <p:cTn id="55" dur="1" fill="hold">
                                              <p:stCondLst>
                                                <p:cond delay="0"/>
                                              </p:stCondLst>
                                            </p:cTn>
                                            <p:tgtEl>
                                              <p:spTgt spid="22"/>
                                            </p:tgtEl>
                                            <p:attrNameLst>
                                              <p:attrName>style.visibility</p:attrName>
                                            </p:attrNameLst>
                                          </p:cBhvr>
                                          <p:to>
                                            <p:strVal val="visible"/>
                                          </p:to>
                                        </p:set>
                                        <p:anim calcmode="lin" valueType="num">
                                          <p:cBhvr>
                                            <p:cTn id="56" dur="300" fill="hold"/>
                                            <p:tgtEl>
                                              <p:spTgt spid="22"/>
                                            </p:tgtEl>
                                            <p:attrNameLst>
                                              <p:attrName>ppt_w</p:attrName>
                                            </p:attrNameLst>
                                          </p:cBhvr>
                                          <p:tavLst>
                                            <p:tav tm="0">
                                              <p:val>
                                                <p:fltVal val="0"/>
                                              </p:val>
                                            </p:tav>
                                            <p:tav tm="100000">
                                              <p:val>
                                                <p:strVal val="#ppt_w"/>
                                              </p:val>
                                            </p:tav>
                                          </p:tavLst>
                                        </p:anim>
                                        <p:anim calcmode="lin" valueType="num">
                                          <p:cBhvr>
                                            <p:cTn id="57" dur="300" fill="hold"/>
                                            <p:tgtEl>
                                              <p:spTgt spid="22"/>
                                            </p:tgtEl>
                                            <p:attrNameLst>
                                              <p:attrName>ppt_h</p:attrName>
                                            </p:attrNameLst>
                                          </p:cBhvr>
                                          <p:tavLst>
                                            <p:tav tm="0">
                                              <p:val>
                                                <p:fltVal val="0"/>
                                              </p:val>
                                            </p:tav>
                                            <p:tav tm="100000">
                                              <p:val>
                                                <p:strVal val="#ppt_h"/>
                                              </p:val>
                                            </p:tav>
                                          </p:tavLst>
                                        </p:anim>
                                        <p:animEffect transition="in" filter="fade">
                                          <p:cBhvr>
                                            <p:cTn id="58" dur="300"/>
                                            <p:tgtEl>
                                              <p:spTgt spid="22"/>
                                            </p:tgtEl>
                                          </p:cBhvr>
                                        </p:animEffect>
                                      </p:childTnLst>
                                    </p:cTn>
                                  </p:par>
                                  <p:par>
                                    <p:cTn id="59" presetID="6" presetClass="emph" presetSubtype="0" autoRev="1" fill="hold" grpId="1" nodeType="withEffect">
                                      <p:stCondLst>
                                        <p:cond delay="500"/>
                                      </p:stCondLst>
                                      <p:childTnLst>
                                        <p:animScale>
                                          <p:cBhvr>
                                            <p:cTn id="60" dur="150" fill="hold"/>
                                            <p:tgtEl>
                                              <p:spTgt spid="22"/>
                                            </p:tgtEl>
                                          </p:cBhvr>
                                          <p:by x="110000" y="110000"/>
                                        </p:animScale>
                                      </p:childTnLst>
                                    </p:cTn>
                                  </p:par>
                                  <p:par>
                                    <p:cTn id="61" presetID="53" presetClass="entr" presetSubtype="16" fill="hold" grpId="0" nodeType="withEffect">
                                      <p:stCondLst>
                                        <p:cond delay="400"/>
                                      </p:stCondLst>
                                      <p:childTnLst>
                                        <p:set>
                                          <p:cBhvr>
                                            <p:cTn id="62" dur="1" fill="hold">
                                              <p:stCondLst>
                                                <p:cond delay="0"/>
                                              </p:stCondLst>
                                            </p:cTn>
                                            <p:tgtEl>
                                              <p:spTgt spid="1025"/>
                                            </p:tgtEl>
                                            <p:attrNameLst>
                                              <p:attrName>style.visibility</p:attrName>
                                            </p:attrNameLst>
                                          </p:cBhvr>
                                          <p:to>
                                            <p:strVal val="visible"/>
                                          </p:to>
                                        </p:set>
                                        <p:anim calcmode="lin" valueType="num">
                                          <p:cBhvr>
                                            <p:cTn id="63" dur="300" fill="hold"/>
                                            <p:tgtEl>
                                              <p:spTgt spid="1025"/>
                                            </p:tgtEl>
                                            <p:attrNameLst>
                                              <p:attrName>ppt_w</p:attrName>
                                            </p:attrNameLst>
                                          </p:cBhvr>
                                          <p:tavLst>
                                            <p:tav tm="0">
                                              <p:val>
                                                <p:fltVal val="0"/>
                                              </p:val>
                                            </p:tav>
                                            <p:tav tm="100000">
                                              <p:val>
                                                <p:strVal val="#ppt_w"/>
                                              </p:val>
                                            </p:tav>
                                          </p:tavLst>
                                        </p:anim>
                                        <p:anim calcmode="lin" valueType="num">
                                          <p:cBhvr>
                                            <p:cTn id="64" dur="300" fill="hold"/>
                                            <p:tgtEl>
                                              <p:spTgt spid="1025"/>
                                            </p:tgtEl>
                                            <p:attrNameLst>
                                              <p:attrName>ppt_h</p:attrName>
                                            </p:attrNameLst>
                                          </p:cBhvr>
                                          <p:tavLst>
                                            <p:tav tm="0">
                                              <p:val>
                                                <p:fltVal val="0"/>
                                              </p:val>
                                            </p:tav>
                                            <p:tav tm="100000">
                                              <p:val>
                                                <p:strVal val="#ppt_h"/>
                                              </p:val>
                                            </p:tav>
                                          </p:tavLst>
                                        </p:anim>
                                        <p:animEffect transition="in" filter="fade">
                                          <p:cBhvr>
                                            <p:cTn id="65" dur="300"/>
                                            <p:tgtEl>
                                              <p:spTgt spid="1025"/>
                                            </p:tgtEl>
                                          </p:cBhvr>
                                        </p:animEffect>
                                      </p:childTnLst>
                                    </p:cTn>
                                  </p:par>
                                  <p:par>
                                    <p:cTn id="66" presetID="6" presetClass="emph" presetSubtype="0" autoRev="1" fill="hold" grpId="1" nodeType="withEffect">
                                      <p:stCondLst>
                                        <p:cond delay="700"/>
                                      </p:stCondLst>
                                      <p:childTnLst>
                                        <p:animScale>
                                          <p:cBhvr>
                                            <p:cTn id="67" dur="150" fill="hold"/>
                                            <p:tgtEl>
                                              <p:spTgt spid="1025"/>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 calcmode="lin" valueType="num">
                                          <p:cBhvr>
                                            <p:cTn id="70" dur="300" fill="hold"/>
                                            <p:tgtEl>
                                              <p:spTgt spid="15"/>
                                            </p:tgtEl>
                                            <p:attrNameLst>
                                              <p:attrName>ppt_w</p:attrName>
                                            </p:attrNameLst>
                                          </p:cBhvr>
                                          <p:tavLst>
                                            <p:tav tm="0">
                                              <p:val>
                                                <p:fltVal val="0"/>
                                              </p:val>
                                            </p:tav>
                                            <p:tav tm="100000">
                                              <p:val>
                                                <p:strVal val="#ppt_w"/>
                                              </p:val>
                                            </p:tav>
                                          </p:tavLst>
                                        </p:anim>
                                        <p:anim calcmode="lin" valueType="num">
                                          <p:cBhvr>
                                            <p:cTn id="71" dur="300" fill="hold"/>
                                            <p:tgtEl>
                                              <p:spTgt spid="15"/>
                                            </p:tgtEl>
                                            <p:attrNameLst>
                                              <p:attrName>ppt_h</p:attrName>
                                            </p:attrNameLst>
                                          </p:cBhvr>
                                          <p:tavLst>
                                            <p:tav tm="0">
                                              <p:val>
                                                <p:fltVal val="0"/>
                                              </p:val>
                                            </p:tav>
                                            <p:tav tm="100000">
                                              <p:val>
                                                <p:strVal val="#ppt_h"/>
                                              </p:val>
                                            </p:tav>
                                          </p:tavLst>
                                        </p:anim>
                                        <p:animEffect transition="in" filter="fade">
                                          <p:cBhvr>
                                            <p:cTn id="72" dur="300"/>
                                            <p:tgtEl>
                                              <p:spTgt spid="15"/>
                                            </p:tgtEl>
                                          </p:cBhvr>
                                        </p:animEffect>
                                      </p:childTnLst>
                                    </p:cTn>
                                  </p:par>
                                  <p:par>
                                    <p:cTn id="73" presetID="6" presetClass="emph" presetSubtype="0" autoRev="1" fill="hold" grpId="1" nodeType="withEffect">
                                      <p:stCondLst>
                                        <p:cond delay="300"/>
                                      </p:stCondLst>
                                      <p:childTnLst>
                                        <p:animScale>
                                          <p:cBhvr>
                                            <p:cTn id="74" dur="150" fill="hold"/>
                                            <p:tgtEl>
                                              <p:spTgt spid="15"/>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300" fill="hold"/>
                                            <p:tgtEl>
                                              <p:spTgt spid="14"/>
                                            </p:tgtEl>
                                            <p:attrNameLst>
                                              <p:attrName>ppt_w</p:attrName>
                                            </p:attrNameLst>
                                          </p:cBhvr>
                                          <p:tavLst>
                                            <p:tav tm="0">
                                              <p:val>
                                                <p:fltVal val="0"/>
                                              </p:val>
                                            </p:tav>
                                            <p:tav tm="100000">
                                              <p:val>
                                                <p:strVal val="#ppt_w"/>
                                              </p:val>
                                            </p:tav>
                                          </p:tavLst>
                                        </p:anim>
                                        <p:anim calcmode="lin" valueType="num">
                                          <p:cBhvr>
                                            <p:cTn id="78" dur="300" fill="hold"/>
                                            <p:tgtEl>
                                              <p:spTgt spid="14"/>
                                            </p:tgtEl>
                                            <p:attrNameLst>
                                              <p:attrName>ppt_h</p:attrName>
                                            </p:attrNameLst>
                                          </p:cBhvr>
                                          <p:tavLst>
                                            <p:tav tm="0">
                                              <p:val>
                                                <p:fltVal val="0"/>
                                              </p:val>
                                            </p:tav>
                                            <p:tav tm="100000">
                                              <p:val>
                                                <p:strVal val="#ppt_h"/>
                                              </p:val>
                                            </p:tav>
                                          </p:tavLst>
                                        </p:anim>
                                        <p:animEffect transition="in" filter="fade">
                                          <p:cBhvr>
                                            <p:cTn id="79" dur="300"/>
                                            <p:tgtEl>
                                              <p:spTgt spid="14"/>
                                            </p:tgtEl>
                                          </p:cBhvr>
                                        </p:animEffect>
                                      </p:childTnLst>
                                    </p:cTn>
                                  </p:par>
                                  <p:par>
                                    <p:cTn id="80" presetID="6" presetClass="emph" presetSubtype="0" autoRev="1" fill="hold" grpId="1" nodeType="withEffect">
                                      <p:stCondLst>
                                        <p:cond delay="300"/>
                                      </p:stCondLst>
                                      <p:childTnLst>
                                        <p:animScale>
                                          <p:cBhvr>
                                            <p:cTn id="81" dur="150" fill="hold"/>
                                            <p:tgtEl>
                                              <p:spTgt spid="14"/>
                                            </p:tgtEl>
                                          </p:cBhvr>
                                          <p:by x="110000" y="110000"/>
                                        </p:animScale>
                                      </p:childTnLst>
                                    </p:cTn>
                                  </p:par>
                                  <p:par>
                                    <p:cTn id="82" presetID="53" presetClass="entr" presetSubtype="16"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300" fill="hold"/>
                                            <p:tgtEl>
                                              <p:spTgt spid="19"/>
                                            </p:tgtEl>
                                            <p:attrNameLst>
                                              <p:attrName>ppt_w</p:attrName>
                                            </p:attrNameLst>
                                          </p:cBhvr>
                                          <p:tavLst>
                                            <p:tav tm="0">
                                              <p:val>
                                                <p:fltVal val="0"/>
                                              </p:val>
                                            </p:tav>
                                            <p:tav tm="100000">
                                              <p:val>
                                                <p:strVal val="#ppt_w"/>
                                              </p:val>
                                            </p:tav>
                                          </p:tavLst>
                                        </p:anim>
                                        <p:anim calcmode="lin" valueType="num">
                                          <p:cBhvr>
                                            <p:cTn id="85" dur="300" fill="hold"/>
                                            <p:tgtEl>
                                              <p:spTgt spid="19"/>
                                            </p:tgtEl>
                                            <p:attrNameLst>
                                              <p:attrName>ppt_h</p:attrName>
                                            </p:attrNameLst>
                                          </p:cBhvr>
                                          <p:tavLst>
                                            <p:tav tm="0">
                                              <p:val>
                                                <p:fltVal val="0"/>
                                              </p:val>
                                            </p:tav>
                                            <p:tav tm="100000">
                                              <p:val>
                                                <p:strVal val="#ppt_h"/>
                                              </p:val>
                                            </p:tav>
                                          </p:tavLst>
                                        </p:anim>
                                        <p:animEffect transition="in" filter="fade">
                                          <p:cBhvr>
                                            <p:cTn id="86" dur="300"/>
                                            <p:tgtEl>
                                              <p:spTgt spid="19"/>
                                            </p:tgtEl>
                                          </p:cBhvr>
                                        </p:animEffect>
                                      </p:childTnLst>
                                    </p:cTn>
                                  </p:par>
                                  <p:par>
                                    <p:cTn id="87" presetID="6" presetClass="emph" presetSubtype="0" autoRev="1" fill="hold" grpId="1" nodeType="withEffect">
                                      <p:stCondLst>
                                        <p:cond delay="300"/>
                                      </p:stCondLst>
                                      <p:childTnLst>
                                        <p:animScale>
                                          <p:cBhvr>
                                            <p:cTn id="88" dur="150" fill="hold"/>
                                            <p:tgtEl>
                                              <p:spTgt spid="19"/>
                                            </p:tgtEl>
                                          </p:cBhvr>
                                          <p:by x="110000" y="110000"/>
                                        </p:animScale>
                                      </p:childTnLst>
                                    </p:cTn>
                                  </p:par>
                                  <p:par>
                                    <p:cTn id="89" presetID="53" presetClass="entr" presetSubtype="16"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300"/>
                                      </p:stCondLst>
                                      <p:childTnLst>
                                        <p:animScale>
                                          <p:cBhvr>
                                            <p:cTn id="95" dur="150" fill="hold"/>
                                            <p:tgtEl>
                                              <p:spTgt spid="20"/>
                                            </p:tgtEl>
                                          </p:cBhvr>
                                          <p:by x="110000" y="110000"/>
                                        </p:animScale>
                                      </p:childTnLst>
                                    </p:cTn>
                                  </p:par>
                                  <p:par>
                                    <p:cTn id="96" presetID="53" presetClass="entr" presetSubtype="16"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300" fill="hold"/>
                                            <p:tgtEl>
                                              <p:spTgt spid="18"/>
                                            </p:tgtEl>
                                            <p:attrNameLst>
                                              <p:attrName>ppt_w</p:attrName>
                                            </p:attrNameLst>
                                          </p:cBhvr>
                                          <p:tavLst>
                                            <p:tav tm="0">
                                              <p:val>
                                                <p:fltVal val="0"/>
                                              </p:val>
                                            </p:tav>
                                            <p:tav tm="100000">
                                              <p:val>
                                                <p:strVal val="#ppt_w"/>
                                              </p:val>
                                            </p:tav>
                                          </p:tavLst>
                                        </p:anim>
                                        <p:anim calcmode="lin" valueType="num">
                                          <p:cBhvr>
                                            <p:cTn id="99" dur="300" fill="hold"/>
                                            <p:tgtEl>
                                              <p:spTgt spid="18"/>
                                            </p:tgtEl>
                                            <p:attrNameLst>
                                              <p:attrName>ppt_h</p:attrName>
                                            </p:attrNameLst>
                                          </p:cBhvr>
                                          <p:tavLst>
                                            <p:tav tm="0">
                                              <p:val>
                                                <p:fltVal val="0"/>
                                              </p:val>
                                            </p:tav>
                                            <p:tav tm="100000">
                                              <p:val>
                                                <p:strVal val="#ppt_h"/>
                                              </p:val>
                                            </p:tav>
                                          </p:tavLst>
                                        </p:anim>
                                        <p:animEffect transition="in" filter="fade">
                                          <p:cBhvr>
                                            <p:cTn id="100" dur="300"/>
                                            <p:tgtEl>
                                              <p:spTgt spid="18"/>
                                            </p:tgtEl>
                                          </p:cBhvr>
                                        </p:animEffect>
                                      </p:childTnLst>
                                    </p:cTn>
                                  </p:par>
                                  <p:par>
                                    <p:cTn id="101" presetID="6" presetClass="emph" presetSubtype="0" autoRev="1" fill="hold" grpId="1" nodeType="withEffect">
                                      <p:stCondLst>
                                        <p:cond delay="300"/>
                                      </p:stCondLst>
                                      <p:childTnLst>
                                        <p:animScale>
                                          <p:cBhvr>
                                            <p:cTn id="102" dur="150" fill="hold"/>
                                            <p:tgtEl>
                                              <p:spTgt spid="18"/>
                                            </p:tgtEl>
                                          </p:cBhvr>
                                          <p:by x="110000" y="110000"/>
                                        </p:animScale>
                                      </p:childTnLst>
                                    </p:cTn>
                                  </p:par>
                                  <p:par>
                                    <p:cTn id="103" presetID="53" presetClass="entr" presetSubtype="16" fill="hold" grpId="0" nodeType="withEffect">
                                      <p:stCondLst>
                                        <p:cond delay="100"/>
                                      </p:stCondLst>
                                      <p:childTnLst>
                                        <p:set>
                                          <p:cBhvr>
                                            <p:cTn id="104" dur="1" fill="hold">
                                              <p:stCondLst>
                                                <p:cond delay="0"/>
                                              </p:stCondLst>
                                            </p:cTn>
                                            <p:tgtEl>
                                              <p:spTgt spid="16"/>
                                            </p:tgtEl>
                                            <p:attrNameLst>
                                              <p:attrName>style.visibility</p:attrName>
                                            </p:attrNameLst>
                                          </p:cBhvr>
                                          <p:to>
                                            <p:strVal val="visible"/>
                                          </p:to>
                                        </p:set>
                                        <p:anim calcmode="lin" valueType="num">
                                          <p:cBhvr>
                                            <p:cTn id="105" dur="300" fill="hold"/>
                                            <p:tgtEl>
                                              <p:spTgt spid="16"/>
                                            </p:tgtEl>
                                            <p:attrNameLst>
                                              <p:attrName>ppt_w</p:attrName>
                                            </p:attrNameLst>
                                          </p:cBhvr>
                                          <p:tavLst>
                                            <p:tav tm="0">
                                              <p:val>
                                                <p:fltVal val="0"/>
                                              </p:val>
                                            </p:tav>
                                            <p:tav tm="100000">
                                              <p:val>
                                                <p:strVal val="#ppt_w"/>
                                              </p:val>
                                            </p:tav>
                                          </p:tavLst>
                                        </p:anim>
                                        <p:anim calcmode="lin" valueType="num">
                                          <p:cBhvr>
                                            <p:cTn id="106" dur="300" fill="hold"/>
                                            <p:tgtEl>
                                              <p:spTgt spid="16"/>
                                            </p:tgtEl>
                                            <p:attrNameLst>
                                              <p:attrName>ppt_h</p:attrName>
                                            </p:attrNameLst>
                                          </p:cBhvr>
                                          <p:tavLst>
                                            <p:tav tm="0">
                                              <p:val>
                                                <p:fltVal val="0"/>
                                              </p:val>
                                            </p:tav>
                                            <p:tav tm="100000">
                                              <p:val>
                                                <p:strVal val="#ppt_h"/>
                                              </p:val>
                                            </p:tav>
                                          </p:tavLst>
                                        </p:anim>
                                        <p:animEffect transition="in" filter="fade">
                                          <p:cBhvr>
                                            <p:cTn id="107" dur="300"/>
                                            <p:tgtEl>
                                              <p:spTgt spid="16"/>
                                            </p:tgtEl>
                                          </p:cBhvr>
                                        </p:animEffect>
                                      </p:childTnLst>
                                    </p:cTn>
                                  </p:par>
                                  <p:par>
                                    <p:cTn id="108" presetID="6" presetClass="emph" presetSubtype="0" autoRev="1" fill="hold" grpId="1" nodeType="withEffect">
                                      <p:stCondLst>
                                        <p:cond delay="400"/>
                                      </p:stCondLst>
                                      <p:childTnLst>
                                        <p:animScale>
                                          <p:cBhvr>
                                            <p:cTn id="109" dur="150" fill="hold"/>
                                            <p:tgtEl>
                                              <p:spTgt spid="16"/>
                                            </p:tgtEl>
                                          </p:cBhvr>
                                          <p:by x="110000" y="110000"/>
                                        </p:animScale>
                                      </p:childTnLst>
                                    </p:cTn>
                                  </p:par>
                                  <p:par>
                                    <p:cTn id="110" presetID="53" presetClass="entr" presetSubtype="16" fill="hold" grpId="0" nodeType="withEffect">
                                      <p:stCondLst>
                                        <p:cond delay="20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300" fill="hold"/>
                                            <p:tgtEl>
                                              <p:spTgt spid="21"/>
                                            </p:tgtEl>
                                            <p:attrNameLst>
                                              <p:attrName>ppt_w</p:attrName>
                                            </p:attrNameLst>
                                          </p:cBhvr>
                                          <p:tavLst>
                                            <p:tav tm="0">
                                              <p:val>
                                                <p:fltVal val="0"/>
                                              </p:val>
                                            </p:tav>
                                            <p:tav tm="100000">
                                              <p:val>
                                                <p:strVal val="#ppt_w"/>
                                              </p:val>
                                            </p:tav>
                                          </p:tavLst>
                                        </p:anim>
                                        <p:anim calcmode="lin" valueType="num">
                                          <p:cBhvr>
                                            <p:cTn id="113" dur="300" fill="hold"/>
                                            <p:tgtEl>
                                              <p:spTgt spid="21"/>
                                            </p:tgtEl>
                                            <p:attrNameLst>
                                              <p:attrName>ppt_h</p:attrName>
                                            </p:attrNameLst>
                                          </p:cBhvr>
                                          <p:tavLst>
                                            <p:tav tm="0">
                                              <p:val>
                                                <p:fltVal val="0"/>
                                              </p:val>
                                            </p:tav>
                                            <p:tav tm="100000">
                                              <p:val>
                                                <p:strVal val="#ppt_h"/>
                                              </p:val>
                                            </p:tav>
                                          </p:tavLst>
                                        </p:anim>
                                        <p:animEffect transition="in" filter="fade">
                                          <p:cBhvr>
                                            <p:cTn id="114" dur="300"/>
                                            <p:tgtEl>
                                              <p:spTgt spid="21"/>
                                            </p:tgtEl>
                                          </p:cBhvr>
                                        </p:animEffect>
                                      </p:childTnLst>
                                    </p:cTn>
                                  </p:par>
                                  <p:par>
                                    <p:cTn id="115" presetID="6" presetClass="emph" presetSubtype="0" autoRev="1" fill="hold" grpId="1" nodeType="withEffect">
                                      <p:stCondLst>
                                        <p:cond delay="500"/>
                                      </p:stCondLst>
                                      <p:childTnLst>
                                        <p:animScale>
                                          <p:cBhvr>
                                            <p:cTn id="116" dur="150" fill="hold"/>
                                            <p:tgtEl>
                                              <p:spTgt spid="21"/>
                                            </p:tgtEl>
                                          </p:cBhvr>
                                          <p:by x="110000" y="110000"/>
                                        </p:animScale>
                                      </p:childTnLst>
                                    </p:cTn>
                                  </p:par>
                                  <p:par>
                                    <p:cTn id="117" presetID="53" presetClass="entr" presetSubtype="16" fill="hold" grpId="0" nodeType="withEffect">
                                      <p:stCondLst>
                                        <p:cond delay="600"/>
                                      </p:stCondLst>
                                      <p:childTnLst>
                                        <p:set>
                                          <p:cBhvr>
                                            <p:cTn id="118" dur="1" fill="hold">
                                              <p:stCondLst>
                                                <p:cond delay="0"/>
                                              </p:stCondLst>
                                            </p:cTn>
                                            <p:tgtEl>
                                              <p:spTgt spid="23"/>
                                            </p:tgtEl>
                                            <p:attrNameLst>
                                              <p:attrName>style.visibility</p:attrName>
                                            </p:attrNameLst>
                                          </p:cBhvr>
                                          <p:to>
                                            <p:strVal val="visible"/>
                                          </p:to>
                                        </p:set>
                                        <p:anim calcmode="lin" valueType="num">
                                          <p:cBhvr>
                                            <p:cTn id="119" dur="300" fill="hold"/>
                                            <p:tgtEl>
                                              <p:spTgt spid="23"/>
                                            </p:tgtEl>
                                            <p:attrNameLst>
                                              <p:attrName>ppt_w</p:attrName>
                                            </p:attrNameLst>
                                          </p:cBhvr>
                                          <p:tavLst>
                                            <p:tav tm="0">
                                              <p:val>
                                                <p:fltVal val="0"/>
                                              </p:val>
                                            </p:tav>
                                            <p:tav tm="100000">
                                              <p:val>
                                                <p:strVal val="#ppt_w"/>
                                              </p:val>
                                            </p:tav>
                                          </p:tavLst>
                                        </p:anim>
                                        <p:anim calcmode="lin" valueType="num">
                                          <p:cBhvr>
                                            <p:cTn id="120" dur="300" fill="hold"/>
                                            <p:tgtEl>
                                              <p:spTgt spid="23"/>
                                            </p:tgtEl>
                                            <p:attrNameLst>
                                              <p:attrName>ppt_h</p:attrName>
                                            </p:attrNameLst>
                                          </p:cBhvr>
                                          <p:tavLst>
                                            <p:tav tm="0">
                                              <p:val>
                                                <p:fltVal val="0"/>
                                              </p:val>
                                            </p:tav>
                                            <p:tav tm="100000">
                                              <p:val>
                                                <p:strVal val="#ppt_h"/>
                                              </p:val>
                                            </p:tav>
                                          </p:tavLst>
                                        </p:anim>
                                        <p:animEffect transition="in" filter="fade">
                                          <p:cBhvr>
                                            <p:cTn id="121" dur="300"/>
                                            <p:tgtEl>
                                              <p:spTgt spid="23"/>
                                            </p:tgtEl>
                                          </p:cBhvr>
                                        </p:animEffect>
                                      </p:childTnLst>
                                    </p:cTn>
                                  </p:par>
                                  <p:par>
                                    <p:cTn id="122" presetID="6" presetClass="emph" presetSubtype="0" autoRev="1" fill="hold" grpId="1" nodeType="withEffect">
                                      <p:stCondLst>
                                        <p:cond delay="900"/>
                                      </p:stCondLst>
                                      <p:childTnLst>
                                        <p:animScale>
                                          <p:cBhvr>
                                            <p:cTn id="123" dur="150" fill="hold"/>
                                            <p:tgtEl>
                                              <p:spTgt spid="23"/>
                                            </p:tgtEl>
                                          </p:cBhvr>
                                          <p:by x="110000" y="110000"/>
                                        </p:animScale>
                                      </p:childTnLst>
                                    </p:cTn>
                                  </p:par>
                                  <p:par>
                                    <p:cTn id="124" presetID="53" presetClass="entr" presetSubtype="16" fill="hold" grpId="0" nodeType="withEffect">
                                      <p:stCondLst>
                                        <p:cond delay="200"/>
                                      </p:stCondLst>
                                      <p:childTnLst>
                                        <p:set>
                                          <p:cBhvr>
                                            <p:cTn id="125" dur="1" fill="hold">
                                              <p:stCondLst>
                                                <p:cond delay="0"/>
                                              </p:stCondLst>
                                            </p:cTn>
                                            <p:tgtEl>
                                              <p:spTgt spid="1030"/>
                                            </p:tgtEl>
                                            <p:attrNameLst>
                                              <p:attrName>style.visibility</p:attrName>
                                            </p:attrNameLst>
                                          </p:cBhvr>
                                          <p:to>
                                            <p:strVal val="visible"/>
                                          </p:to>
                                        </p:set>
                                        <p:anim calcmode="lin" valueType="num">
                                          <p:cBhvr>
                                            <p:cTn id="126" dur="300" fill="hold"/>
                                            <p:tgtEl>
                                              <p:spTgt spid="1030"/>
                                            </p:tgtEl>
                                            <p:attrNameLst>
                                              <p:attrName>ppt_w</p:attrName>
                                            </p:attrNameLst>
                                          </p:cBhvr>
                                          <p:tavLst>
                                            <p:tav tm="0">
                                              <p:val>
                                                <p:fltVal val="0"/>
                                              </p:val>
                                            </p:tav>
                                            <p:tav tm="100000">
                                              <p:val>
                                                <p:strVal val="#ppt_w"/>
                                              </p:val>
                                            </p:tav>
                                          </p:tavLst>
                                        </p:anim>
                                        <p:anim calcmode="lin" valueType="num">
                                          <p:cBhvr>
                                            <p:cTn id="127" dur="300" fill="hold"/>
                                            <p:tgtEl>
                                              <p:spTgt spid="1030"/>
                                            </p:tgtEl>
                                            <p:attrNameLst>
                                              <p:attrName>ppt_h</p:attrName>
                                            </p:attrNameLst>
                                          </p:cBhvr>
                                          <p:tavLst>
                                            <p:tav tm="0">
                                              <p:val>
                                                <p:fltVal val="0"/>
                                              </p:val>
                                            </p:tav>
                                            <p:tav tm="100000">
                                              <p:val>
                                                <p:strVal val="#ppt_h"/>
                                              </p:val>
                                            </p:tav>
                                          </p:tavLst>
                                        </p:anim>
                                        <p:animEffect transition="in" filter="fade">
                                          <p:cBhvr>
                                            <p:cTn id="128" dur="300"/>
                                            <p:tgtEl>
                                              <p:spTgt spid="1030"/>
                                            </p:tgtEl>
                                          </p:cBhvr>
                                        </p:animEffect>
                                      </p:childTnLst>
                                    </p:cTn>
                                  </p:par>
                                  <p:par>
                                    <p:cTn id="129" presetID="6" presetClass="emph" presetSubtype="0" autoRev="1" fill="hold" grpId="1" nodeType="withEffect">
                                      <p:stCondLst>
                                        <p:cond delay="500"/>
                                      </p:stCondLst>
                                      <p:childTnLst>
                                        <p:animScale>
                                          <p:cBhvr>
                                            <p:cTn id="130" dur="150" fill="hold"/>
                                            <p:tgtEl>
                                              <p:spTgt spid="1030"/>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p:cTn id="133" dur="300" fill="hold"/>
                                            <p:tgtEl>
                                              <p:spTgt spid="17"/>
                                            </p:tgtEl>
                                            <p:attrNameLst>
                                              <p:attrName>ppt_w</p:attrName>
                                            </p:attrNameLst>
                                          </p:cBhvr>
                                          <p:tavLst>
                                            <p:tav tm="0">
                                              <p:val>
                                                <p:fltVal val="0"/>
                                              </p:val>
                                            </p:tav>
                                            <p:tav tm="100000">
                                              <p:val>
                                                <p:strVal val="#ppt_w"/>
                                              </p:val>
                                            </p:tav>
                                          </p:tavLst>
                                        </p:anim>
                                        <p:anim calcmode="lin" valueType="num">
                                          <p:cBhvr>
                                            <p:cTn id="134" dur="300" fill="hold"/>
                                            <p:tgtEl>
                                              <p:spTgt spid="17"/>
                                            </p:tgtEl>
                                            <p:attrNameLst>
                                              <p:attrName>ppt_h</p:attrName>
                                            </p:attrNameLst>
                                          </p:cBhvr>
                                          <p:tavLst>
                                            <p:tav tm="0">
                                              <p:val>
                                                <p:fltVal val="0"/>
                                              </p:val>
                                            </p:tav>
                                            <p:tav tm="100000">
                                              <p:val>
                                                <p:strVal val="#ppt_h"/>
                                              </p:val>
                                            </p:tav>
                                          </p:tavLst>
                                        </p:anim>
                                        <p:animEffect transition="in" filter="fade">
                                          <p:cBhvr>
                                            <p:cTn id="135" dur="300"/>
                                            <p:tgtEl>
                                              <p:spTgt spid="17"/>
                                            </p:tgtEl>
                                          </p:cBhvr>
                                        </p:animEffect>
                                      </p:childTnLst>
                                    </p:cTn>
                                  </p:par>
                                  <p:par>
                                    <p:cTn id="136" presetID="6" presetClass="emph" presetSubtype="0" autoRev="1" fill="hold" grpId="1" nodeType="withEffect">
                                      <p:stCondLst>
                                        <p:cond delay="300"/>
                                      </p:stCondLst>
                                      <p:childTnLst>
                                        <p:animScale>
                                          <p:cBhvr>
                                            <p:cTn id="137" dur="150" fill="hold"/>
                                            <p:tgtEl>
                                              <p:spTgt spid="17"/>
                                            </p:tgtEl>
                                          </p:cBhvr>
                                          <p:by x="110000" y="110000"/>
                                        </p:animScale>
                                      </p:childTnLst>
                                    </p:cTn>
                                  </p:par>
                                  <p:par>
                                    <p:cTn id="138" presetID="53" presetClass="entr" presetSubtype="16" fill="hold" grpId="0" nodeType="withEffect">
                                      <p:stCondLst>
                                        <p:cond delay="400"/>
                                      </p:stCondLst>
                                      <p:childTnLst>
                                        <p:set>
                                          <p:cBhvr>
                                            <p:cTn id="139" dur="1" fill="hold">
                                              <p:stCondLst>
                                                <p:cond delay="0"/>
                                              </p:stCondLst>
                                            </p:cTn>
                                            <p:tgtEl>
                                              <p:spTgt spid="1027"/>
                                            </p:tgtEl>
                                            <p:attrNameLst>
                                              <p:attrName>style.visibility</p:attrName>
                                            </p:attrNameLst>
                                          </p:cBhvr>
                                          <p:to>
                                            <p:strVal val="visible"/>
                                          </p:to>
                                        </p:set>
                                        <p:anim calcmode="lin" valueType="num">
                                          <p:cBhvr>
                                            <p:cTn id="140" dur="300" fill="hold"/>
                                            <p:tgtEl>
                                              <p:spTgt spid="1027"/>
                                            </p:tgtEl>
                                            <p:attrNameLst>
                                              <p:attrName>ppt_w</p:attrName>
                                            </p:attrNameLst>
                                          </p:cBhvr>
                                          <p:tavLst>
                                            <p:tav tm="0">
                                              <p:val>
                                                <p:fltVal val="0"/>
                                              </p:val>
                                            </p:tav>
                                            <p:tav tm="100000">
                                              <p:val>
                                                <p:strVal val="#ppt_w"/>
                                              </p:val>
                                            </p:tav>
                                          </p:tavLst>
                                        </p:anim>
                                        <p:anim calcmode="lin" valueType="num">
                                          <p:cBhvr>
                                            <p:cTn id="141" dur="300" fill="hold"/>
                                            <p:tgtEl>
                                              <p:spTgt spid="1027"/>
                                            </p:tgtEl>
                                            <p:attrNameLst>
                                              <p:attrName>ppt_h</p:attrName>
                                            </p:attrNameLst>
                                          </p:cBhvr>
                                          <p:tavLst>
                                            <p:tav tm="0">
                                              <p:val>
                                                <p:fltVal val="0"/>
                                              </p:val>
                                            </p:tav>
                                            <p:tav tm="100000">
                                              <p:val>
                                                <p:strVal val="#ppt_h"/>
                                              </p:val>
                                            </p:tav>
                                          </p:tavLst>
                                        </p:anim>
                                        <p:animEffect transition="in" filter="fade">
                                          <p:cBhvr>
                                            <p:cTn id="142" dur="300"/>
                                            <p:tgtEl>
                                              <p:spTgt spid="1027"/>
                                            </p:tgtEl>
                                          </p:cBhvr>
                                        </p:animEffect>
                                      </p:childTnLst>
                                    </p:cTn>
                                  </p:par>
                                  <p:par>
                                    <p:cTn id="143" presetID="6" presetClass="emph" presetSubtype="0" autoRev="1" fill="hold" grpId="1" nodeType="withEffect">
                                      <p:stCondLst>
                                        <p:cond delay="700"/>
                                      </p:stCondLst>
                                      <p:childTnLst>
                                        <p:animScale>
                                          <p:cBhvr>
                                            <p:cTn id="144" dur="150" fill="hold"/>
                                            <p:tgtEl>
                                              <p:spTgt spid="1027"/>
                                            </p:tgtEl>
                                          </p:cBhvr>
                                          <p:by x="110000" y="110000"/>
                                        </p:animScale>
                                      </p:childTnLst>
                                    </p:cTn>
                                  </p:par>
                                  <p:par>
                                    <p:cTn id="145" presetID="53" presetClass="entr" presetSubtype="16" fill="hold" grpId="0" nodeType="withEffect">
                                      <p:stCondLst>
                                        <p:cond delay="100"/>
                                      </p:stCondLst>
                                      <p:childTnLst>
                                        <p:set>
                                          <p:cBhvr>
                                            <p:cTn id="146" dur="1" fill="hold">
                                              <p:stCondLst>
                                                <p:cond delay="0"/>
                                              </p:stCondLst>
                                            </p:cTn>
                                            <p:tgtEl>
                                              <p:spTgt spid="1028"/>
                                            </p:tgtEl>
                                            <p:attrNameLst>
                                              <p:attrName>style.visibility</p:attrName>
                                            </p:attrNameLst>
                                          </p:cBhvr>
                                          <p:to>
                                            <p:strVal val="visible"/>
                                          </p:to>
                                        </p:set>
                                        <p:anim calcmode="lin" valueType="num">
                                          <p:cBhvr>
                                            <p:cTn id="147" dur="300" fill="hold"/>
                                            <p:tgtEl>
                                              <p:spTgt spid="1028"/>
                                            </p:tgtEl>
                                            <p:attrNameLst>
                                              <p:attrName>ppt_w</p:attrName>
                                            </p:attrNameLst>
                                          </p:cBhvr>
                                          <p:tavLst>
                                            <p:tav tm="0">
                                              <p:val>
                                                <p:fltVal val="0"/>
                                              </p:val>
                                            </p:tav>
                                            <p:tav tm="100000">
                                              <p:val>
                                                <p:strVal val="#ppt_w"/>
                                              </p:val>
                                            </p:tav>
                                          </p:tavLst>
                                        </p:anim>
                                        <p:anim calcmode="lin" valueType="num">
                                          <p:cBhvr>
                                            <p:cTn id="148" dur="300" fill="hold"/>
                                            <p:tgtEl>
                                              <p:spTgt spid="1028"/>
                                            </p:tgtEl>
                                            <p:attrNameLst>
                                              <p:attrName>ppt_h</p:attrName>
                                            </p:attrNameLst>
                                          </p:cBhvr>
                                          <p:tavLst>
                                            <p:tav tm="0">
                                              <p:val>
                                                <p:fltVal val="0"/>
                                              </p:val>
                                            </p:tav>
                                            <p:tav tm="100000">
                                              <p:val>
                                                <p:strVal val="#ppt_h"/>
                                              </p:val>
                                            </p:tav>
                                          </p:tavLst>
                                        </p:anim>
                                        <p:animEffect transition="in" filter="fade">
                                          <p:cBhvr>
                                            <p:cTn id="149" dur="300"/>
                                            <p:tgtEl>
                                              <p:spTgt spid="1028"/>
                                            </p:tgtEl>
                                          </p:cBhvr>
                                        </p:animEffect>
                                      </p:childTnLst>
                                    </p:cTn>
                                  </p:par>
                                  <p:par>
                                    <p:cTn id="150" presetID="6" presetClass="emph" presetSubtype="0" autoRev="1" fill="hold" grpId="1" nodeType="withEffect">
                                      <p:stCondLst>
                                        <p:cond delay="400"/>
                                      </p:stCondLst>
                                      <p:childTnLst>
                                        <p:animScale>
                                          <p:cBhvr>
                                            <p:cTn id="151" dur="150" fill="hold"/>
                                            <p:tgtEl>
                                              <p:spTgt spid="1028"/>
                                            </p:tgtEl>
                                          </p:cBhvr>
                                          <p:by x="110000" y="110000"/>
                                        </p:animScale>
                                      </p:childTnLst>
                                    </p:cTn>
                                  </p:par>
                                  <p:par>
                                    <p:cTn id="152" presetID="53" presetClass="entr" presetSubtype="16" fill="hold" grpId="0" nodeType="withEffect">
                                      <p:stCondLst>
                                        <p:cond delay="300"/>
                                      </p:stCondLst>
                                      <p:childTnLst>
                                        <p:set>
                                          <p:cBhvr>
                                            <p:cTn id="153" dur="1" fill="hold">
                                              <p:stCondLst>
                                                <p:cond delay="0"/>
                                              </p:stCondLst>
                                            </p:cTn>
                                            <p:tgtEl>
                                              <p:spTgt spid="25"/>
                                            </p:tgtEl>
                                            <p:attrNameLst>
                                              <p:attrName>style.visibility</p:attrName>
                                            </p:attrNameLst>
                                          </p:cBhvr>
                                          <p:to>
                                            <p:strVal val="visible"/>
                                          </p:to>
                                        </p:set>
                                        <p:anim calcmode="lin" valueType="num">
                                          <p:cBhvr>
                                            <p:cTn id="154" dur="300" fill="hold"/>
                                            <p:tgtEl>
                                              <p:spTgt spid="25"/>
                                            </p:tgtEl>
                                            <p:attrNameLst>
                                              <p:attrName>ppt_w</p:attrName>
                                            </p:attrNameLst>
                                          </p:cBhvr>
                                          <p:tavLst>
                                            <p:tav tm="0">
                                              <p:val>
                                                <p:fltVal val="0"/>
                                              </p:val>
                                            </p:tav>
                                            <p:tav tm="100000">
                                              <p:val>
                                                <p:strVal val="#ppt_w"/>
                                              </p:val>
                                            </p:tav>
                                          </p:tavLst>
                                        </p:anim>
                                        <p:anim calcmode="lin" valueType="num">
                                          <p:cBhvr>
                                            <p:cTn id="155" dur="300" fill="hold"/>
                                            <p:tgtEl>
                                              <p:spTgt spid="25"/>
                                            </p:tgtEl>
                                            <p:attrNameLst>
                                              <p:attrName>ppt_h</p:attrName>
                                            </p:attrNameLst>
                                          </p:cBhvr>
                                          <p:tavLst>
                                            <p:tav tm="0">
                                              <p:val>
                                                <p:fltVal val="0"/>
                                              </p:val>
                                            </p:tav>
                                            <p:tav tm="100000">
                                              <p:val>
                                                <p:strVal val="#ppt_h"/>
                                              </p:val>
                                            </p:tav>
                                          </p:tavLst>
                                        </p:anim>
                                        <p:animEffect transition="in" filter="fade">
                                          <p:cBhvr>
                                            <p:cTn id="156" dur="300"/>
                                            <p:tgtEl>
                                              <p:spTgt spid="25"/>
                                            </p:tgtEl>
                                          </p:cBhvr>
                                        </p:animEffect>
                                      </p:childTnLst>
                                    </p:cTn>
                                  </p:par>
                                  <p:par>
                                    <p:cTn id="157" presetID="6" presetClass="emph" presetSubtype="0" autoRev="1" fill="hold" grpId="1" nodeType="withEffect">
                                      <p:stCondLst>
                                        <p:cond delay="600"/>
                                      </p:stCondLst>
                                      <p:childTnLst>
                                        <p:animScale>
                                          <p:cBhvr>
                                            <p:cTn id="158" dur="150" fill="hold"/>
                                            <p:tgtEl>
                                              <p:spTgt spid="25"/>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1029"/>
                                            </p:tgtEl>
                                            <p:attrNameLst>
                                              <p:attrName>style.visibility</p:attrName>
                                            </p:attrNameLst>
                                          </p:cBhvr>
                                          <p:to>
                                            <p:strVal val="visible"/>
                                          </p:to>
                                        </p:set>
                                        <p:anim calcmode="lin" valueType="num">
                                          <p:cBhvr>
                                            <p:cTn id="161" dur="300" fill="hold"/>
                                            <p:tgtEl>
                                              <p:spTgt spid="1029"/>
                                            </p:tgtEl>
                                            <p:attrNameLst>
                                              <p:attrName>ppt_w</p:attrName>
                                            </p:attrNameLst>
                                          </p:cBhvr>
                                          <p:tavLst>
                                            <p:tav tm="0">
                                              <p:val>
                                                <p:fltVal val="0"/>
                                              </p:val>
                                            </p:tav>
                                            <p:tav tm="100000">
                                              <p:val>
                                                <p:strVal val="#ppt_w"/>
                                              </p:val>
                                            </p:tav>
                                          </p:tavLst>
                                        </p:anim>
                                        <p:anim calcmode="lin" valueType="num">
                                          <p:cBhvr>
                                            <p:cTn id="162" dur="300" fill="hold"/>
                                            <p:tgtEl>
                                              <p:spTgt spid="1029"/>
                                            </p:tgtEl>
                                            <p:attrNameLst>
                                              <p:attrName>ppt_h</p:attrName>
                                            </p:attrNameLst>
                                          </p:cBhvr>
                                          <p:tavLst>
                                            <p:tav tm="0">
                                              <p:val>
                                                <p:fltVal val="0"/>
                                              </p:val>
                                            </p:tav>
                                            <p:tav tm="100000">
                                              <p:val>
                                                <p:strVal val="#ppt_h"/>
                                              </p:val>
                                            </p:tav>
                                          </p:tavLst>
                                        </p:anim>
                                        <p:animEffect transition="in" filter="fade">
                                          <p:cBhvr>
                                            <p:cTn id="163" dur="300"/>
                                            <p:tgtEl>
                                              <p:spTgt spid="1029"/>
                                            </p:tgtEl>
                                          </p:cBhvr>
                                        </p:animEffect>
                                      </p:childTnLst>
                                    </p:cTn>
                                  </p:par>
                                  <p:par>
                                    <p:cTn id="164" presetID="6" presetClass="emph" presetSubtype="0" autoRev="1" fill="hold" grpId="1" nodeType="withEffect">
                                      <p:stCondLst>
                                        <p:cond delay="300"/>
                                      </p:stCondLst>
                                      <p:childTnLst>
                                        <p:animScale>
                                          <p:cBhvr>
                                            <p:cTn id="165" dur="150" fill="hold"/>
                                            <p:tgtEl>
                                              <p:spTgt spid="1029"/>
                                            </p:tgtEl>
                                          </p:cBhvr>
                                          <p:by x="110000" y="110000"/>
                                        </p:animScale>
                                      </p:childTnLst>
                                    </p:cTn>
                                  </p:par>
                                  <p:par>
                                    <p:cTn id="166" presetID="53" presetClass="entr" presetSubtype="16" fill="hold" grpId="0" nodeType="withEffect">
                                      <p:stCondLst>
                                        <p:cond delay="200"/>
                                      </p:stCondLst>
                                      <p:childTnLst>
                                        <p:set>
                                          <p:cBhvr>
                                            <p:cTn id="167" dur="1" fill="hold">
                                              <p:stCondLst>
                                                <p:cond delay="0"/>
                                              </p:stCondLst>
                                            </p:cTn>
                                            <p:tgtEl>
                                              <p:spTgt spid="26"/>
                                            </p:tgtEl>
                                            <p:attrNameLst>
                                              <p:attrName>style.visibility</p:attrName>
                                            </p:attrNameLst>
                                          </p:cBhvr>
                                          <p:to>
                                            <p:strVal val="visible"/>
                                          </p:to>
                                        </p:set>
                                        <p:anim calcmode="lin" valueType="num">
                                          <p:cBhvr>
                                            <p:cTn id="168" dur="300" fill="hold"/>
                                            <p:tgtEl>
                                              <p:spTgt spid="26"/>
                                            </p:tgtEl>
                                            <p:attrNameLst>
                                              <p:attrName>ppt_w</p:attrName>
                                            </p:attrNameLst>
                                          </p:cBhvr>
                                          <p:tavLst>
                                            <p:tav tm="0">
                                              <p:val>
                                                <p:fltVal val="0"/>
                                              </p:val>
                                            </p:tav>
                                            <p:tav tm="100000">
                                              <p:val>
                                                <p:strVal val="#ppt_w"/>
                                              </p:val>
                                            </p:tav>
                                          </p:tavLst>
                                        </p:anim>
                                        <p:anim calcmode="lin" valueType="num">
                                          <p:cBhvr>
                                            <p:cTn id="169" dur="300" fill="hold"/>
                                            <p:tgtEl>
                                              <p:spTgt spid="26"/>
                                            </p:tgtEl>
                                            <p:attrNameLst>
                                              <p:attrName>ppt_h</p:attrName>
                                            </p:attrNameLst>
                                          </p:cBhvr>
                                          <p:tavLst>
                                            <p:tav tm="0">
                                              <p:val>
                                                <p:fltVal val="0"/>
                                              </p:val>
                                            </p:tav>
                                            <p:tav tm="100000">
                                              <p:val>
                                                <p:strVal val="#ppt_h"/>
                                              </p:val>
                                            </p:tav>
                                          </p:tavLst>
                                        </p:anim>
                                        <p:animEffect transition="in" filter="fade">
                                          <p:cBhvr>
                                            <p:cTn id="170" dur="300"/>
                                            <p:tgtEl>
                                              <p:spTgt spid="26"/>
                                            </p:tgtEl>
                                          </p:cBhvr>
                                        </p:animEffect>
                                      </p:childTnLst>
                                    </p:cTn>
                                  </p:par>
                                  <p:par>
                                    <p:cTn id="171" presetID="6" presetClass="emph" presetSubtype="0" autoRev="1" fill="hold" grpId="1" nodeType="withEffect">
                                      <p:stCondLst>
                                        <p:cond delay="500"/>
                                      </p:stCondLst>
                                      <p:childTnLst>
                                        <p:animScale>
                                          <p:cBhvr>
                                            <p:cTn id="172" dur="150" fill="hold"/>
                                            <p:tgtEl>
                                              <p:spTgt spid="26"/>
                                            </p:tgtEl>
                                          </p:cBhvr>
                                          <p:by x="110000" y="110000"/>
                                        </p:animScale>
                                      </p:childTnLst>
                                    </p:cTn>
                                  </p:par>
                                  <p:par>
                                    <p:cTn id="173" presetID="53" presetClass="entr" presetSubtype="16" fill="hold" grpId="0" nodeType="withEffect">
                                      <p:stCondLst>
                                        <p:cond delay="600"/>
                                      </p:stCondLst>
                                      <p:childTnLst>
                                        <p:set>
                                          <p:cBhvr>
                                            <p:cTn id="174" dur="1" fill="hold">
                                              <p:stCondLst>
                                                <p:cond delay="0"/>
                                              </p:stCondLst>
                                            </p:cTn>
                                            <p:tgtEl>
                                              <p:spTgt spid="27"/>
                                            </p:tgtEl>
                                            <p:attrNameLst>
                                              <p:attrName>style.visibility</p:attrName>
                                            </p:attrNameLst>
                                          </p:cBhvr>
                                          <p:to>
                                            <p:strVal val="visible"/>
                                          </p:to>
                                        </p:set>
                                        <p:anim calcmode="lin" valueType="num">
                                          <p:cBhvr>
                                            <p:cTn id="175" dur="300" fill="hold"/>
                                            <p:tgtEl>
                                              <p:spTgt spid="27"/>
                                            </p:tgtEl>
                                            <p:attrNameLst>
                                              <p:attrName>ppt_w</p:attrName>
                                            </p:attrNameLst>
                                          </p:cBhvr>
                                          <p:tavLst>
                                            <p:tav tm="0">
                                              <p:val>
                                                <p:fltVal val="0"/>
                                              </p:val>
                                            </p:tav>
                                            <p:tav tm="100000">
                                              <p:val>
                                                <p:strVal val="#ppt_w"/>
                                              </p:val>
                                            </p:tav>
                                          </p:tavLst>
                                        </p:anim>
                                        <p:anim calcmode="lin" valueType="num">
                                          <p:cBhvr>
                                            <p:cTn id="176" dur="300" fill="hold"/>
                                            <p:tgtEl>
                                              <p:spTgt spid="27"/>
                                            </p:tgtEl>
                                            <p:attrNameLst>
                                              <p:attrName>ppt_h</p:attrName>
                                            </p:attrNameLst>
                                          </p:cBhvr>
                                          <p:tavLst>
                                            <p:tav tm="0">
                                              <p:val>
                                                <p:fltVal val="0"/>
                                              </p:val>
                                            </p:tav>
                                            <p:tav tm="100000">
                                              <p:val>
                                                <p:strVal val="#ppt_h"/>
                                              </p:val>
                                            </p:tav>
                                          </p:tavLst>
                                        </p:anim>
                                        <p:animEffect transition="in" filter="fade">
                                          <p:cBhvr>
                                            <p:cTn id="177" dur="300"/>
                                            <p:tgtEl>
                                              <p:spTgt spid="27"/>
                                            </p:tgtEl>
                                          </p:cBhvr>
                                        </p:animEffect>
                                      </p:childTnLst>
                                    </p:cTn>
                                  </p:par>
                                  <p:par>
                                    <p:cTn id="178" presetID="6" presetClass="emph" presetSubtype="0" autoRev="1" fill="hold" grpId="1" nodeType="withEffect">
                                      <p:stCondLst>
                                        <p:cond delay="900"/>
                                      </p:stCondLst>
                                      <p:childTnLst>
                                        <p:animScale>
                                          <p:cBhvr>
                                            <p:cTn id="179" dur="150" fill="hold"/>
                                            <p:tgtEl>
                                              <p:spTgt spid="27"/>
                                            </p:tgtEl>
                                          </p:cBhvr>
                                          <p:by x="110000" y="110000"/>
                                        </p:animScale>
                                      </p:childTnLst>
                                    </p:cTn>
                                  </p:par>
                                  <p:par>
                                    <p:cTn id="180" presetID="53" presetClass="entr" presetSubtype="16" fill="hold" grpId="0" nodeType="withEffect">
                                      <p:stCondLst>
                                        <p:cond delay="100"/>
                                      </p:stCondLst>
                                      <p:childTnLst>
                                        <p:set>
                                          <p:cBhvr>
                                            <p:cTn id="181" dur="1" fill="hold">
                                              <p:stCondLst>
                                                <p:cond delay="0"/>
                                              </p:stCondLst>
                                            </p:cTn>
                                            <p:tgtEl>
                                              <p:spTgt spid="1024"/>
                                            </p:tgtEl>
                                            <p:attrNameLst>
                                              <p:attrName>style.visibility</p:attrName>
                                            </p:attrNameLst>
                                          </p:cBhvr>
                                          <p:to>
                                            <p:strVal val="visible"/>
                                          </p:to>
                                        </p:set>
                                        <p:anim calcmode="lin" valueType="num">
                                          <p:cBhvr>
                                            <p:cTn id="182" dur="300" fill="hold"/>
                                            <p:tgtEl>
                                              <p:spTgt spid="1024"/>
                                            </p:tgtEl>
                                            <p:attrNameLst>
                                              <p:attrName>ppt_w</p:attrName>
                                            </p:attrNameLst>
                                          </p:cBhvr>
                                          <p:tavLst>
                                            <p:tav tm="0">
                                              <p:val>
                                                <p:fltVal val="0"/>
                                              </p:val>
                                            </p:tav>
                                            <p:tav tm="100000">
                                              <p:val>
                                                <p:strVal val="#ppt_w"/>
                                              </p:val>
                                            </p:tav>
                                          </p:tavLst>
                                        </p:anim>
                                        <p:anim calcmode="lin" valueType="num">
                                          <p:cBhvr>
                                            <p:cTn id="183" dur="300" fill="hold"/>
                                            <p:tgtEl>
                                              <p:spTgt spid="1024"/>
                                            </p:tgtEl>
                                            <p:attrNameLst>
                                              <p:attrName>ppt_h</p:attrName>
                                            </p:attrNameLst>
                                          </p:cBhvr>
                                          <p:tavLst>
                                            <p:tav tm="0">
                                              <p:val>
                                                <p:fltVal val="0"/>
                                              </p:val>
                                            </p:tav>
                                            <p:tav tm="100000">
                                              <p:val>
                                                <p:strVal val="#ppt_h"/>
                                              </p:val>
                                            </p:tav>
                                          </p:tavLst>
                                        </p:anim>
                                        <p:animEffect transition="in" filter="fade">
                                          <p:cBhvr>
                                            <p:cTn id="184" dur="300"/>
                                            <p:tgtEl>
                                              <p:spTgt spid="1024"/>
                                            </p:tgtEl>
                                          </p:cBhvr>
                                        </p:animEffect>
                                      </p:childTnLst>
                                    </p:cTn>
                                  </p:par>
                                  <p:par>
                                    <p:cTn id="185" presetID="6" presetClass="emph" presetSubtype="0" autoRev="1" fill="hold" grpId="1" nodeType="withEffect">
                                      <p:stCondLst>
                                        <p:cond delay="400"/>
                                      </p:stCondLst>
                                      <p:childTnLst>
                                        <p:animScale>
                                          <p:cBhvr>
                                            <p:cTn id="186" dur="150" fill="hold"/>
                                            <p:tgtEl>
                                              <p:spTgt spid="1024"/>
                                            </p:tgtEl>
                                          </p:cBhvr>
                                          <p:by x="110000" y="110000"/>
                                        </p:animScale>
                                      </p:childTnLst>
                                    </p:cTn>
                                  </p:par>
                                  <p:par>
                                    <p:cTn id="187" presetID="53" presetClass="entr" presetSubtype="16" fill="hold" grpId="0" nodeType="withEffect">
                                      <p:stCondLst>
                                        <p:cond delay="0"/>
                                      </p:stCondLst>
                                      <p:childTnLst>
                                        <p:set>
                                          <p:cBhvr>
                                            <p:cTn id="188" dur="1" fill="hold">
                                              <p:stCondLst>
                                                <p:cond delay="0"/>
                                              </p:stCondLst>
                                            </p:cTn>
                                            <p:tgtEl>
                                              <p:spTgt spid="28"/>
                                            </p:tgtEl>
                                            <p:attrNameLst>
                                              <p:attrName>style.visibility</p:attrName>
                                            </p:attrNameLst>
                                          </p:cBhvr>
                                          <p:to>
                                            <p:strVal val="visible"/>
                                          </p:to>
                                        </p:set>
                                        <p:anim calcmode="lin" valueType="num">
                                          <p:cBhvr>
                                            <p:cTn id="189" dur="300" fill="hold"/>
                                            <p:tgtEl>
                                              <p:spTgt spid="28"/>
                                            </p:tgtEl>
                                            <p:attrNameLst>
                                              <p:attrName>ppt_w</p:attrName>
                                            </p:attrNameLst>
                                          </p:cBhvr>
                                          <p:tavLst>
                                            <p:tav tm="0">
                                              <p:val>
                                                <p:fltVal val="0"/>
                                              </p:val>
                                            </p:tav>
                                            <p:tav tm="100000">
                                              <p:val>
                                                <p:strVal val="#ppt_w"/>
                                              </p:val>
                                            </p:tav>
                                          </p:tavLst>
                                        </p:anim>
                                        <p:anim calcmode="lin" valueType="num">
                                          <p:cBhvr>
                                            <p:cTn id="190" dur="300" fill="hold"/>
                                            <p:tgtEl>
                                              <p:spTgt spid="28"/>
                                            </p:tgtEl>
                                            <p:attrNameLst>
                                              <p:attrName>ppt_h</p:attrName>
                                            </p:attrNameLst>
                                          </p:cBhvr>
                                          <p:tavLst>
                                            <p:tav tm="0">
                                              <p:val>
                                                <p:fltVal val="0"/>
                                              </p:val>
                                            </p:tav>
                                            <p:tav tm="100000">
                                              <p:val>
                                                <p:strVal val="#ppt_h"/>
                                              </p:val>
                                            </p:tav>
                                          </p:tavLst>
                                        </p:anim>
                                        <p:animEffect transition="in" filter="fade">
                                          <p:cBhvr>
                                            <p:cTn id="191" dur="300"/>
                                            <p:tgtEl>
                                              <p:spTgt spid="28"/>
                                            </p:tgtEl>
                                          </p:cBhvr>
                                        </p:animEffect>
                                      </p:childTnLst>
                                    </p:cTn>
                                  </p:par>
                                  <p:par>
                                    <p:cTn id="192" presetID="6" presetClass="emph" presetSubtype="0" autoRev="1" fill="hold" grpId="1" nodeType="withEffect">
                                      <p:stCondLst>
                                        <p:cond delay="300"/>
                                      </p:stCondLst>
                                      <p:childTnLst>
                                        <p:animScale>
                                          <p:cBhvr>
                                            <p:cTn id="193" dur="150" fill="hold"/>
                                            <p:tgtEl>
                                              <p:spTgt spid="28"/>
                                            </p:tgtEl>
                                          </p:cBhvr>
                                          <p:by x="110000" y="110000"/>
                                        </p:animScale>
                                      </p:childTnLst>
                                    </p:cTn>
                                  </p:par>
                                  <p:par>
                                    <p:cTn id="194" presetID="53" presetClass="entr" presetSubtype="16" fill="hold" grpId="0" nodeType="withEffect">
                                      <p:stCondLst>
                                        <p:cond delay="500"/>
                                      </p:stCondLst>
                                      <p:childTnLst>
                                        <p:set>
                                          <p:cBhvr>
                                            <p:cTn id="195" dur="1" fill="hold">
                                              <p:stCondLst>
                                                <p:cond delay="0"/>
                                              </p:stCondLst>
                                            </p:cTn>
                                            <p:tgtEl>
                                              <p:spTgt spid="30"/>
                                            </p:tgtEl>
                                            <p:attrNameLst>
                                              <p:attrName>style.visibility</p:attrName>
                                            </p:attrNameLst>
                                          </p:cBhvr>
                                          <p:to>
                                            <p:strVal val="visible"/>
                                          </p:to>
                                        </p:set>
                                        <p:anim calcmode="lin" valueType="num">
                                          <p:cBhvr>
                                            <p:cTn id="196" dur="300" fill="hold"/>
                                            <p:tgtEl>
                                              <p:spTgt spid="30"/>
                                            </p:tgtEl>
                                            <p:attrNameLst>
                                              <p:attrName>ppt_w</p:attrName>
                                            </p:attrNameLst>
                                          </p:cBhvr>
                                          <p:tavLst>
                                            <p:tav tm="0">
                                              <p:val>
                                                <p:fltVal val="0"/>
                                              </p:val>
                                            </p:tav>
                                            <p:tav tm="100000">
                                              <p:val>
                                                <p:strVal val="#ppt_w"/>
                                              </p:val>
                                            </p:tav>
                                          </p:tavLst>
                                        </p:anim>
                                        <p:anim calcmode="lin" valueType="num">
                                          <p:cBhvr>
                                            <p:cTn id="197" dur="300" fill="hold"/>
                                            <p:tgtEl>
                                              <p:spTgt spid="30"/>
                                            </p:tgtEl>
                                            <p:attrNameLst>
                                              <p:attrName>ppt_h</p:attrName>
                                            </p:attrNameLst>
                                          </p:cBhvr>
                                          <p:tavLst>
                                            <p:tav tm="0">
                                              <p:val>
                                                <p:fltVal val="0"/>
                                              </p:val>
                                            </p:tav>
                                            <p:tav tm="100000">
                                              <p:val>
                                                <p:strVal val="#ppt_h"/>
                                              </p:val>
                                            </p:tav>
                                          </p:tavLst>
                                        </p:anim>
                                        <p:animEffect transition="in" filter="fade">
                                          <p:cBhvr>
                                            <p:cTn id="198" dur="300"/>
                                            <p:tgtEl>
                                              <p:spTgt spid="30"/>
                                            </p:tgtEl>
                                          </p:cBhvr>
                                        </p:animEffect>
                                      </p:childTnLst>
                                    </p:cTn>
                                  </p:par>
                                  <p:par>
                                    <p:cTn id="199" presetID="6" presetClass="emph" presetSubtype="0" autoRev="1" fill="hold" grpId="1" nodeType="withEffect">
                                      <p:stCondLst>
                                        <p:cond delay="800"/>
                                      </p:stCondLst>
                                      <p:childTnLst>
                                        <p:animScale>
                                          <p:cBhvr>
                                            <p:cTn id="200" dur="150" fill="hold"/>
                                            <p:tgtEl>
                                              <p:spTgt spid="30"/>
                                            </p:tgtEl>
                                          </p:cBhvr>
                                          <p:by x="110000" y="110000"/>
                                        </p:animScale>
                                      </p:childTnLst>
                                    </p:cTn>
                                  </p:par>
                                  <p:par>
                                    <p:cTn id="201" presetID="53" presetClass="entr" presetSubtype="16" fill="hold" grpId="0" nodeType="withEffect">
                                      <p:stCondLst>
                                        <p:cond delay="300"/>
                                      </p:stCondLst>
                                      <p:childTnLst>
                                        <p:set>
                                          <p:cBhvr>
                                            <p:cTn id="202" dur="1" fill="hold">
                                              <p:stCondLst>
                                                <p:cond delay="0"/>
                                              </p:stCondLst>
                                            </p:cTn>
                                            <p:tgtEl>
                                              <p:spTgt spid="31"/>
                                            </p:tgtEl>
                                            <p:attrNameLst>
                                              <p:attrName>style.visibility</p:attrName>
                                            </p:attrNameLst>
                                          </p:cBhvr>
                                          <p:to>
                                            <p:strVal val="visible"/>
                                          </p:to>
                                        </p:set>
                                        <p:anim calcmode="lin" valueType="num">
                                          <p:cBhvr>
                                            <p:cTn id="203" dur="300" fill="hold"/>
                                            <p:tgtEl>
                                              <p:spTgt spid="31"/>
                                            </p:tgtEl>
                                            <p:attrNameLst>
                                              <p:attrName>ppt_w</p:attrName>
                                            </p:attrNameLst>
                                          </p:cBhvr>
                                          <p:tavLst>
                                            <p:tav tm="0">
                                              <p:val>
                                                <p:fltVal val="0"/>
                                              </p:val>
                                            </p:tav>
                                            <p:tav tm="100000">
                                              <p:val>
                                                <p:strVal val="#ppt_w"/>
                                              </p:val>
                                            </p:tav>
                                          </p:tavLst>
                                        </p:anim>
                                        <p:anim calcmode="lin" valueType="num">
                                          <p:cBhvr>
                                            <p:cTn id="204" dur="300" fill="hold"/>
                                            <p:tgtEl>
                                              <p:spTgt spid="31"/>
                                            </p:tgtEl>
                                            <p:attrNameLst>
                                              <p:attrName>ppt_h</p:attrName>
                                            </p:attrNameLst>
                                          </p:cBhvr>
                                          <p:tavLst>
                                            <p:tav tm="0">
                                              <p:val>
                                                <p:fltVal val="0"/>
                                              </p:val>
                                            </p:tav>
                                            <p:tav tm="100000">
                                              <p:val>
                                                <p:strVal val="#ppt_h"/>
                                              </p:val>
                                            </p:tav>
                                          </p:tavLst>
                                        </p:anim>
                                        <p:animEffect transition="in" filter="fade">
                                          <p:cBhvr>
                                            <p:cTn id="205" dur="300"/>
                                            <p:tgtEl>
                                              <p:spTgt spid="31"/>
                                            </p:tgtEl>
                                          </p:cBhvr>
                                        </p:animEffect>
                                      </p:childTnLst>
                                    </p:cTn>
                                  </p:par>
                                  <p:par>
                                    <p:cTn id="206" presetID="6" presetClass="emph" presetSubtype="0" autoRev="1" fill="hold" grpId="1" nodeType="withEffect">
                                      <p:stCondLst>
                                        <p:cond delay="600"/>
                                      </p:stCondLst>
                                      <p:childTnLst>
                                        <p:animScale>
                                          <p:cBhvr>
                                            <p:cTn id="207" dur="150" fill="hold"/>
                                            <p:tgtEl>
                                              <p:spTgt spid="31"/>
                                            </p:tgtEl>
                                          </p:cBhvr>
                                          <p:by x="110000" y="110000"/>
                                        </p:animScale>
                                      </p:childTnLst>
                                    </p:cTn>
                                  </p:par>
                                  <p:par>
                                    <p:cTn id="208" presetID="53" presetClass="entr" presetSubtype="16" fill="hold" grpId="0" nodeType="withEffect">
                                      <p:stCondLst>
                                        <p:cond delay="0"/>
                                      </p:stCondLst>
                                      <p:childTnLst>
                                        <p:set>
                                          <p:cBhvr>
                                            <p:cTn id="209" dur="1" fill="hold">
                                              <p:stCondLst>
                                                <p:cond delay="0"/>
                                              </p:stCondLst>
                                            </p:cTn>
                                            <p:tgtEl>
                                              <p:spTgt spid="29"/>
                                            </p:tgtEl>
                                            <p:attrNameLst>
                                              <p:attrName>style.visibility</p:attrName>
                                            </p:attrNameLst>
                                          </p:cBhvr>
                                          <p:to>
                                            <p:strVal val="visible"/>
                                          </p:to>
                                        </p:set>
                                        <p:anim calcmode="lin" valueType="num">
                                          <p:cBhvr>
                                            <p:cTn id="210" dur="300" fill="hold"/>
                                            <p:tgtEl>
                                              <p:spTgt spid="29"/>
                                            </p:tgtEl>
                                            <p:attrNameLst>
                                              <p:attrName>ppt_w</p:attrName>
                                            </p:attrNameLst>
                                          </p:cBhvr>
                                          <p:tavLst>
                                            <p:tav tm="0">
                                              <p:val>
                                                <p:fltVal val="0"/>
                                              </p:val>
                                            </p:tav>
                                            <p:tav tm="100000">
                                              <p:val>
                                                <p:strVal val="#ppt_w"/>
                                              </p:val>
                                            </p:tav>
                                          </p:tavLst>
                                        </p:anim>
                                        <p:anim calcmode="lin" valueType="num">
                                          <p:cBhvr>
                                            <p:cTn id="211" dur="300" fill="hold"/>
                                            <p:tgtEl>
                                              <p:spTgt spid="29"/>
                                            </p:tgtEl>
                                            <p:attrNameLst>
                                              <p:attrName>ppt_h</p:attrName>
                                            </p:attrNameLst>
                                          </p:cBhvr>
                                          <p:tavLst>
                                            <p:tav tm="0">
                                              <p:val>
                                                <p:fltVal val="0"/>
                                              </p:val>
                                            </p:tav>
                                            <p:tav tm="100000">
                                              <p:val>
                                                <p:strVal val="#ppt_h"/>
                                              </p:val>
                                            </p:tav>
                                          </p:tavLst>
                                        </p:anim>
                                        <p:animEffect transition="in" filter="fade">
                                          <p:cBhvr>
                                            <p:cTn id="212" dur="300"/>
                                            <p:tgtEl>
                                              <p:spTgt spid="29"/>
                                            </p:tgtEl>
                                          </p:cBhvr>
                                        </p:animEffect>
                                      </p:childTnLst>
                                    </p:cTn>
                                  </p:par>
                                  <p:par>
                                    <p:cTn id="213" presetID="6" presetClass="emph" presetSubtype="0" autoRev="1" fill="hold" grpId="1" nodeType="withEffect">
                                      <p:stCondLst>
                                        <p:cond delay="300"/>
                                      </p:stCondLst>
                                      <p:childTnLst>
                                        <p:animScale>
                                          <p:cBhvr>
                                            <p:cTn id="214" dur="150" fill="hold"/>
                                            <p:tgtEl>
                                              <p:spTgt spid="29"/>
                                            </p:tgtEl>
                                          </p:cBhvr>
                                          <p:by x="110000" y="110000"/>
                                        </p:animScale>
                                      </p:childTnLst>
                                    </p:cTn>
                                  </p:par>
                                  <p:par>
                                    <p:cTn id="215" presetID="53" presetClass="entr" presetSubtype="16" fill="hold" grpId="0" nodeType="withEffect">
                                      <p:stCondLst>
                                        <p:cond delay="800"/>
                                      </p:stCondLst>
                                      <p:childTnLst>
                                        <p:set>
                                          <p:cBhvr>
                                            <p:cTn id="216" dur="1" fill="hold">
                                              <p:stCondLst>
                                                <p:cond delay="0"/>
                                              </p:stCondLst>
                                            </p:cTn>
                                            <p:tgtEl>
                                              <p:spTgt spid="24"/>
                                            </p:tgtEl>
                                            <p:attrNameLst>
                                              <p:attrName>style.visibility</p:attrName>
                                            </p:attrNameLst>
                                          </p:cBhvr>
                                          <p:to>
                                            <p:strVal val="visible"/>
                                          </p:to>
                                        </p:set>
                                        <p:anim calcmode="lin" valueType="num">
                                          <p:cBhvr>
                                            <p:cTn id="217" dur="300" fill="hold"/>
                                            <p:tgtEl>
                                              <p:spTgt spid="24"/>
                                            </p:tgtEl>
                                            <p:attrNameLst>
                                              <p:attrName>ppt_w</p:attrName>
                                            </p:attrNameLst>
                                          </p:cBhvr>
                                          <p:tavLst>
                                            <p:tav tm="0">
                                              <p:val>
                                                <p:fltVal val="0"/>
                                              </p:val>
                                            </p:tav>
                                            <p:tav tm="100000">
                                              <p:val>
                                                <p:strVal val="#ppt_w"/>
                                              </p:val>
                                            </p:tav>
                                          </p:tavLst>
                                        </p:anim>
                                        <p:anim calcmode="lin" valueType="num">
                                          <p:cBhvr>
                                            <p:cTn id="218" dur="300" fill="hold"/>
                                            <p:tgtEl>
                                              <p:spTgt spid="24"/>
                                            </p:tgtEl>
                                            <p:attrNameLst>
                                              <p:attrName>ppt_h</p:attrName>
                                            </p:attrNameLst>
                                          </p:cBhvr>
                                          <p:tavLst>
                                            <p:tav tm="0">
                                              <p:val>
                                                <p:fltVal val="0"/>
                                              </p:val>
                                            </p:tav>
                                            <p:tav tm="100000">
                                              <p:val>
                                                <p:strVal val="#ppt_h"/>
                                              </p:val>
                                            </p:tav>
                                          </p:tavLst>
                                        </p:anim>
                                        <p:animEffect transition="in" filter="fade">
                                          <p:cBhvr>
                                            <p:cTn id="219" dur="300"/>
                                            <p:tgtEl>
                                              <p:spTgt spid="24"/>
                                            </p:tgtEl>
                                          </p:cBhvr>
                                        </p:animEffect>
                                      </p:childTnLst>
                                    </p:cTn>
                                  </p:par>
                                  <p:par>
                                    <p:cTn id="220" presetID="6" presetClass="emph" presetSubtype="0" autoRev="1" fill="hold" grpId="1" nodeType="withEffect">
                                      <p:stCondLst>
                                        <p:cond delay="1100"/>
                                      </p:stCondLst>
                                      <p:childTnLst>
                                        <p:animScale>
                                          <p:cBhvr>
                                            <p:cTn id="221" dur="150" fill="hold"/>
                                            <p:tgtEl>
                                              <p:spTgt spid="24"/>
                                            </p:tgtEl>
                                          </p:cBhvr>
                                          <p:by x="110000" y="110000"/>
                                        </p:animScale>
                                      </p:childTnLst>
                                    </p:cTn>
                                  </p:par>
                                  <p:par>
                                    <p:cTn id="222" presetID="53" presetClass="entr" presetSubtype="16" fill="hold" nodeType="withEffect">
                                      <p:stCondLst>
                                        <p:cond delay="800"/>
                                      </p:stCondLst>
                                      <p:iterate type="lt">
                                        <p:tmPct val="10000"/>
                                      </p:iterate>
                                      <p:childTnLst>
                                        <p:set>
                                          <p:cBhvr>
                                            <p:cTn id="223" dur="1" fill="hold">
                                              <p:stCondLst>
                                                <p:cond delay="0"/>
                                              </p:stCondLst>
                                            </p:cTn>
                                            <p:tgtEl>
                                              <p:spTgt spid="1031">
                                                <p:txEl>
                                                  <p:pRg st="0" end="0"/>
                                                </p:txEl>
                                              </p:spTgt>
                                            </p:tgtEl>
                                            <p:attrNameLst>
                                              <p:attrName>style.visibility</p:attrName>
                                            </p:attrNameLst>
                                          </p:cBhvr>
                                          <p:to>
                                            <p:strVal val="visible"/>
                                          </p:to>
                                        </p:set>
                                        <p:anim calcmode="lin" valueType="num">
                                          <p:cBhvr>
                                            <p:cTn id="224" dur="500" fill="hold"/>
                                            <p:tgtEl>
                                              <p:spTgt spid="1031">
                                                <p:txEl>
                                                  <p:pRg st="0" end="0"/>
                                                </p:txEl>
                                              </p:spTgt>
                                            </p:tgtEl>
                                            <p:attrNameLst>
                                              <p:attrName>ppt_w</p:attrName>
                                            </p:attrNameLst>
                                          </p:cBhvr>
                                          <p:tavLst>
                                            <p:tav tm="0">
                                              <p:val>
                                                <p:fltVal val="0"/>
                                              </p:val>
                                            </p:tav>
                                            <p:tav tm="100000">
                                              <p:val>
                                                <p:strVal val="#ppt_w"/>
                                              </p:val>
                                            </p:tav>
                                          </p:tavLst>
                                        </p:anim>
                                        <p:anim calcmode="lin" valueType="num">
                                          <p:cBhvr>
                                            <p:cTn id="225" dur="500" fill="hold"/>
                                            <p:tgtEl>
                                              <p:spTgt spid="1031">
                                                <p:txEl>
                                                  <p:pRg st="0" end="0"/>
                                                </p:txEl>
                                              </p:spTgt>
                                            </p:tgtEl>
                                            <p:attrNameLst>
                                              <p:attrName>ppt_h</p:attrName>
                                            </p:attrNameLst>
                                          </p:cBhvr>
                                          <p:tavLst>
                                            <p:tav tm="0">
                                              <p:val>
                                                <p:fltVal val="0"/>
                                              </p:val>
                                            </p:tav>
                                            <p:tav tm="100000">
                                              <p:val>
                                                <p:strVal val="#ppt_h"/>
                                              </p:val>
                                            </p:tav>
                                          </p:tavLst>
                                        </p:anim>
                                        <p:animEffect transition="in" filter="fade">
                                          <p:cBhvr>
                                            <p:cTn id="226" dur="500"/>
                                            <p:tgtEl>
                                              <p:spTgt spid="1031">
                                                <p:txEl>
                                                  <p:pRg st="0" end="0"/>
                                                </p:txEl>
                                              </p:spTgt>
                                            </p:tgtEl>
                                          </p:cBhvr>
                                        </p:animEffect>
                                      </p:childTnLst>
                                    </p:cTn>
                                  </p:par>
                                  <p:par>
                                    <p:cTn id="227" presetID="2" presetClass="entr" presetSubtype="4" fill="hold" grpId="0" nodeType="withEffect">
                                      <p:stCondLst>
                                        <p:cond delay="1700"/>
                                      </p:stCondLst>
                                      <p:childTnLst>
                                        <p:set>
                                          <p:cBhvr>
                                            <p:cTn id="228" dur="1" fill="hold">
                                              <p:stCondLst>
                                                <p:cond delay="0"/>
                                              </p:stCondLst>
                                            </p:cTn>
                                            <p:tgtEl>
                                              <p:spTgt spid="41"/>
                                            </p:tgtEl>
                                            <p:attrNameLst>
                                              <p:attrName>style.visibility</p:attrName>
                                            </p:attrNameLst>
                                          </p:cBhvr>
                                          <p:to>
                                            <p:strVal val="visible"/>
                                          </p:to>
                                        </p:set>
                                        <p:anim calcmode="lin" valueType="num">
                                          <p:cBhvr additive="base">
                                            <p:cTn id="229" dur="600" fill="hold"/>
                                            <p:tgtEl>
                                              <p:spTgt spid="41"/>
                                            </p:tgtEl>
                                            <p:attrNameLst>
                                              <p:attrName>ppt_x</p:attrName>
                                            </p:attrNameLst>
                                          </p:cBhvr>
                                          <p:tavLst>
                                            <p:tav tm="0">
                                              <p:val>
                                                <p:strVal val="#ppt_x"/>
                                              </p:val>
                                            </p:tav>
                                            <p:tav tm="100000">
                                              <p:val>
                                                <p:strVal val="#ppt_x"/>
                                              </p:val>
                                            </p:tav>
                                          </p:tavLst>
                                        </p:anim>
                                        <p:anim calcmode="lin" valueType="num">
                                          <p:cBhvr additive="base">
                                            <p:cTn id="230" dur="600" fill="hold"/>
                                            <p:tgtEl>
                                              <p:spTgt spid="4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1800"/>
                                      </p:stCondLst>
                                      <p:childTnLst>
                                        <p:set>
                                          <p:cBhvr>
                                            <p:cTn id="232" dur="1" fill="hold">
                                              <p:stCondLst>
                                                <p:cond delay="0"/>
                                              </p:stCondLst>
                                            </p:cTn>
                                            <p:tgtEl>
                                              <p:spTgt spid="42"/>
                                            </p:tgtEl>
                                            <p:attrNameLst>
                                              <p:attrName>style.visibility</p:attrName>
                                            </p:attrNameLst>
                                          </p:cBhvr>
                                          <p:to>
                                            <p:strVal val="visible"/>
                                          </p:to>
                                        </p:set>
                                        <p:anim calcmode="lin" valueType="num">
                                          <p:cBhvr additive="base">
                                            <p:cTn id="233" dur="600" fill="hold"/>
                                            <p:tgtEl>
                                              <p:spTgt spid="42"/>
                                            </p:tgtEl>
                                            <p:attrNameLst>
                                              <p:attrName>ppt_x</p:attrName>
                                            </p:attrNameLst>
                                          </p:cBhvr>
                                          <p:tavLst>
                                            <p:tav tm="0">
                                              <p:val>
                                                <p:strVal val="#ppt_x"/>
                                              </p:val>
                                            </p:tav>
                                            <p:tav tm="100000">
                                              <p:val>
                                                <p:strVal val="#ppt_x"/>
                                              </p:val>
                                            </p:tav>
                                          </p:tavLst>
                                        </p:anim>
                                        <p:anim calcmode="lin" valueType="num">
                                          <p:cBhvr additive="base">
                                            <p:cTn id="234" dur="600" fill="hold"/>
                                            <p:tgtEl>
                                              <p:spTgt spid="42"/>
                                            </p:tgtEl>
                                            <p:attrNameLst>
                                              <p:attrName>ppt_y</p:attrName>
                                            </p:attrNameLst>
                                          </p:cBhvr>
                                          <p:tavLst>
                                            <p:tav tm="0">
                                              <p:val>
                                                <p:strVal val="1+#ppt_h/2"/>
                                              </p:val>
                                            </p:tav>
                                            <p:tav tm="100000">
                                              <p:val>
                                                <p:strVal val="#ppt_y"/>
                                              </p:val>
                                            </p:tav>
                                          </p:tavLst>
                                        </p:anim>
                                      </p:childTnLst>
                                    </p:cTn>
                                  </p:par>
                                  <p:par>
                                    <p:cTn id="235" presetID="10" presetClass="entr" presetSubtype="0" fill="hold" nodeType="withEffect">
                                      <p:stCondLst>
                                        <p:cond delay="1900"/>
                                      </p:stCondLst>
                                      <p:childTnLst>
                                        <p:set>
                                          <p:cBhvr>
                                            <p:cTn id="236" dur="1" fill="hold">
                                              <p:stCondLst>
                                                <p:cond delay="0"/>
                                              </p:stCondLst>
                                            </p:cTn>
                                            <p:tgtEl>
                                              <p:spTgt spid="1032"/>
                                            </p:tgtEl>
                                            <p:attrNameLst>
                                              <p:attrName>style.visibility</p:attrName>
                                            </p:attrNameLst>
                                          </p:cBhvr>
                                          <p:to>
                                            <p:strVal val="visible"/>
                                          </p:to>
                                        </p:set>
                                        <p:animEffect transition="in" filter="fade">
                                          <p:cBhvr>
                                            <p:cTn id="23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41" grpId="0" animBg="1"/>
          <p:bldP spid="42"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8190" y="23571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1.2</a:t>
            </a:r>
            <a:endParaRPr kumimoji="0" lang="zh-CN" altLang="zh-CN" sz="1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5" name="Rectangle 39"/>
          <p:cNvSpPr>
            <a:spLocks noChangeArrowheads="1"/>
          </p:cNvSpPr>
          <p:nvPr/>
        </p:nvSpPr>
        <p:spPr bwMode="auto">
          <a:xfrm>
            <a:off x="915988" y="338497"/>
            <a:ext cx="2575891"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anose="020B0503020204020204" pitchFamily="34" charset="-122"/>
                <a:ea typeface="微软雅黑" panose="020B0503020204020204" pitchFamily="34" charset="-122"/>
                <a:cs typeface="宋体" panose="02010600030101010101" pitchFamily="2" charset="-122"/>
              </a:rPr>
              <a:t>愿景与范围</a:t>
            </a:r>
          </a:p>
        </p:txBody>
      </p:sp>
      <p:sp>
        <p:nvSpPr>
          <p:cNvPr id="3" name="文本框 2"/>
          <p:cNvSpPr txBox="1"/>
          <p:nvPr/>
        </p:nvSpPr>
        <p:spPr>
          <a:xfrm>
            <a:off x="858344" y="1458568"/>
            <a:ext cx="7530080" cy="2224776"/>
          </a:xfrm>
          <a:prstGeom prst="rect">
            <a:avLst/>
          </a:prstGeom>
          <a:noFill/>
        </p:spPr>
        <p:txBody>
          <a:bodyPr wrap="square">
            <a:spAutoFit/>
          </a:bodyPr>
          <a:lstStyle/>
          <a:p>
            <a:pPr>
              <a:lnSpc>
                <a:spcPct val="200000"/>
              </a:lnSpc>
            </a:pPr>
            <a:r>
              <a:rPr lang="en-US" altLang="zh-CN" dirty="0"/>
              <a:t>         </a:t>
            </a:r>
            <a:r>
              <a:rPr lang="zh-CN" altLang="zh-CN" b="1" dirty="0">
                <a:latin typeface="微软雅黑" panose="020B0503020204020204" pitchFamily="34" charset="-122"/>
                <a:ea typeface="微软雅黑" panose="020B0503020204020204" pitchFamily="34" charset="-122"/>
              </a:rPr>
              <a:t>针对本项目用户需要进行的钓鱼社交活动，而产生“渔乐生活</a:t>
            </a:r>
            <a:r>
              <a:rPr lang="en-US" altLang="zh-CN" b="1" dirty="0">
                <a:latin typeface="微软雅黑" panose="020B0503020204020204" pitchFamily="34" charset="-122"/>
                <a:ea typeface="微软雅黑" panose="020B0503020204020204" pitchFamily="34" charset="-122"/>
              </a:rPr>
              <a:t>APP</a:t>
            </a:r>
            <a:r>
              <a:rPr lang="zh-CN" altLang="zh-CN" b="1" dirty="0">
                <a:latin typeface="微软雅黑" panose="020B0503020204020204" pitchFamily="34" charset="-122"/>
                <a:ea typeface="微软雅黑" panose="020B0503020204020204" pitchFamily="34" charset="-122"/>
              </a:rPr>
              <a:t>”，将提供一个以</a:t>
            </a:r>
            <a:r>
              <a:rPr lang="zh-CN" altLang="zh-CN" b="1" dirty="0">
                <a:solidFill>
                  <a:srgbClr val="F54E2A"/>
                </a:solidFill>
                <a:latin typeface="微软雅黑" panose="020B0503020204020204" pitchFamily="34" charset="-122"/>
                <a:ea typeface="微软雅黑" panose="020B0503020204020204" pitchFamily="34" charset="-122"/>
              </a:rPr>
              <a:t>地理信息位置为基础</a:t>
            </a:r>
            <a:r>
              <a:rPr lang="zh-CN" altLang="zh-CN" b="1" dirty="0">
                <a:latin typeface="微软雅黑" panose="020B0503020204020204" pitchFamily="34" charset="-122"/>
                <a:ea typeface="微软雅黑" panose="020B0503020204020204" pitchFamily="34" charset="-122"/>
              </a:rPr>
              <a:t>的</a:t>
            </a:r>
            <a:r>
              <a:rPr lang="zh-CN" altLang="zh-CN" b="1" dirty="0">
                <a:solidFill>
                  <a:srgbClr val="F54E2A"/>
                </a:solidFill>
                <a:latin typeface="微软雅黑" panose="020B0503020204020204" pitchFamily="34" charset="-122"/>
                <a:ea typeface="微软雅黑" panose="020B0503020204020204" pitchFamily="34" charset="-122"/>
              </a:rPr>
              <a:t>社交平台</a:t>
            </a:r>
            <a:r>
              <a:rPr lang="zh-CN" altLang="zh-CN" b="1" dirty="0">
                <a:latin typeface="微软雅黑" panose="020B0503020204020204" pitchFamily="34" charset="-122"/>
                <a:ea typeface="微软雅黑" panose="020B0503020204020204" pitchFamily="34" charset="-122"/>
              </a:rPr>
              <a:t>，含有钓鱼地点的分享上传、通过文字、照片</a:t>
            </a:r>
            <a:r>
              <a:rPr lang="zh-CN" altLang="en-US"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视频</a:t>
            </a:r>
            <a:r>
              <a:rPr lang="zh-CN" altLang="en-US" b="1" dirty="0">
                <a:latin typeface="微软雅黑" panose="020B0503020204020204" pitchFamily="34" charset="-122"/>
                <a:ea typeface="微软雅黑" panose="020B0503020204020204" pitchFamily="34" charset="-122"/>
              </a:rPr>
              <a:t>和直播</a:t>
            </a:r>
            <a:r>
              <a:rPr lang="zh-CN" altLang="zh-CN" b="1" dirty="0">
                <a:latin typeface="微软雅黑" panose="020B0503020204020204" pitchFamily="34" charset="-122"/>
                <a:ea typeface="微软雅黑" panose="020B0503020204020204" pitchFamily="34" charset="-122"/>
              </a:rPr>
              <a:t>分享钓鱼经历、朋友圈社交、</a:t>
            </a:r>
            <a:r>
              <a:rPr lang="zh-CN" altLang="zh-CN" b="1" dirty="0">
                <a:solidFill>
                  <a:srgbClr val="F54E2A"/>
                </a:solidFill>
                <a:latin typeface="微软雅黑" panose="020B0503020204020204" pitchFamily="34" charset="-122"/>
                <a:ea typeface="微软雅黑" panose="020B0503020204020204" pitchFamily="34" charset="-122"/>
              </a:rPr>
              <a:t>约钓</a:t>
            </a:r>
            <a:r>
              <a:rPr lang="zh-CN" altLang="zh-CN" b="1" dirty="0">
                <a:latin typeface="微软雅黑" panose="020B0503020204020204" pitchFamily="34" charset="-122"/>
                <a:ea typeface="微软雅黑" panose="020B0503020204020204" pitchFamily="34" charset="-122"/>
              </a:rPr>
              <a:t>、查询</a:t>
            </a:r>
            <a:r>
              <a:rPr lang="zh-CN" altLang="zh-CN" b="1" dirty="0">
                <a:solidFill>
                  <a:srgbClr val="F54E2A"/>
                </a:solidFill>
                <a:latin typeface="微软雅黑" panose="020B0503020204020204" pitchFamily="34" charset="-122"/>
                <a:ea typeface="微软雅黑" panose="020B0503020204020204" pitchFamily="34" charset="-122"/>
              </a:rPr>
              <a:t>天气</a:t>
            </a:r>
            <a:r>
              <a:rPr lang="zh-CN" altLang="zh-CN" b="1" dirty="0">
                <a:latin typeface="微软雅黑" panose="020B0503020204020204" pitchFamily="34" charset="-122"/>
                <a:ea typeface="微软雅黑" panose="020B0503020204020204" pitchFamily="34" charset="-122"/>
              </a:rPr>
              <a:t>和渔具店</a:t>
            </a:r>
            <a:r>
              <a:rPr lang="zh-CN" altLang="en-US"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等功能，该系统将为钓鱼爱好者提供一个良好的</a:t>
            </a:r>
            <a:r>
              <a:rPr lang="zh-CN" altLang="zh-CN" b="1" dirty="0">
                <a:solidFill>
                  <a:srgbClr val="F54E2A"/>
                </a:solidFill>
                <a:latin typeface="微软雅黑" panose="020B0503020204020204" pitchFamily="34" charset="-122"/>
                <a:ea typeface="微软雅黑" panose="020B0503020204020204" pitchFamily="34" charset="-122"/>
              </a:rPr>
              <a:t>交流</a:t>
            </a:r>
            <a:r>
              <a:rPr lang="zh-CN" altLang="zh-CN" b="1" dirty="0">
                <a:latin typeface="微软雅黑" panose="020B0503020204020204" pitchFamily="34" charset="-122"/>
                <a:ea typeface="微软雅黑" panose="020B0503020204020204" pitchFamily="34" charset="-122"/>
              </a:rPr>
              <a:t>平台。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p:bldP spid="50" grpId="1" bldLvl="0" animBg="1"/>
      <p:bldP spid="51" grpId="0" bldLvl="0" animBg="1"/>
      <p:bldP spid="51" grpId="1" bldLvl="0" animBg="1"/>
      <p:bldP spid="52" grpId="0" bldLvl="0" animBg="1"/>
      <p:bldP spid="52" grpId="1" bldLvl="0" animBg="1"/>
      <p:bldP spid="53" grpId="0" bldLvl="0" animBg="1"/>
      <p:bldP spid="53" grpId="1" bldLvl="0" animBg="1"/>
      <p:bldP spid="54" grpId="0"/>
      <p:bldP spid="54" grpId="1"/>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7"/>
          <p:cNvSpPr>
            <a:spLocks noChangeArrowheads="1"/>
          </p:cNvSpPr>
          <p:nvPr/>
        </p:nvSpPr>
        <p:spPr bwMode="auto">
          <a:xfrm>
            <a:off x="1563092" y="-1133311"/>
            <a:ext cx="1892300" cy="1895475"/>
          </a:xfrm>
          <a:prstGeom prst="ellipse">
            <a:avLst/>
          </a:prstGeom>
          <a:solidFill>
            <a:srgbClr val="BAE36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Oval 8"/>
          <p:cNvSpPr>
            <a:spLocks noChangeArrowheads="1"/>
          </p:cNvSpPr>
          <p:nvPr/>
        </p:nvSpPr>
        <p:spPr bwMode="auto">
          <a:xfrm>
            <a:off x="3559298" y="46190"/>
            <a:ext cx="292124" cy="292124"/>
          </a:xfrm>
          <a:prstGeom prst="ellipse">
            <a:avLst/>
          </a:prstGeom>
          <a:solidFill>
            <a:srgbClr val="6EAB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9"/>
          <p:cNvSpPr>
            <a:spLocks noChangeArrowheads="1"/>
          </p:cNvSpPr>
          <p:nvPr/>
        </p:nvSpPr>
        <p:spPr bwMode="auto">
          <a:xfrm>
            <a:off x="1057125" y="274534"/>
            <a:ext cx="1276350" cy="1281113"/>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Oval 10"/>
          <p:cNvSpPr>
            <a:spLocks noChangeArrowheads="1"/>
          </p:cNvSpPr>
          <p:nvPr/>
        </p:nvSpPr>
        <p:spPr bwMode="auto">
          <a:xfrm>
            <a:off x="2762383" y="192252"/>
            <a:ext cx="781050" cy="781050"/>
          </a:xfrm>
          <a:prstGeom prst="ellipse">
            <a:avLst/>
          </a:prstGeom>
          <a:solidFill>
            <a:srgbClr val="ED9B38">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3940975" y="-185573"/>
            <a:ext cx="381000" cy="377825"/>
          </a:xfrm>
          <a:prstGeom prst="ellipse">
            <a:avLst/>
          </a:prstGeom>
          <a:solidFill>
            <a:srgbClr val="F5EA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3"/>
          <p:cNvSpPr>
            <a:spLocks noChangeArrowheads="1"/>
          </p:cNvSpPr>
          <p:nvPr/>
        </p:nvSpPr>
        <p:spPr bwMode="auto">
          <a:xfrm>
            <a:off x="3602893" y="252742"/>
            <a:ext cx="1206032" cy="1209241"/>
          </a:xfrm>
          <a:prstGeom prst="ellipse">
            <a:avLst/>
          </a:prstGeom>
          <a:solidFill>
            <a:srgbClr val="D8AEAF">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Oval 17"/>
          <p:cNvSpPr>
            <a:spLocks noChangeArrowheads="1"/>
          </p:cNvSpPr>
          <p:nvPr/>
        </p:nvSpPr>
        <p:spPr bwMode="auto">
          <a:xfrm>
            <a:off x="1952760" y="1915055"/>
            <a:ext cx="1016000" cy="1017588"/>
          </a:xfrm>
          <a:prstGeom prst="ellipse">
            <a:avLst/>
          </a:prstGeom>
          <a:solidFill>
            <a:srgbClr val="A5C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8"/>
          <p:cNvSpPr>
            <a:spLocks noChangeArrowheads="1"/>
          </p:cNvSpPr>
          <p:nvPr/>
        </p:nvSpPr>
        <p:spPr bwMode="auto">
          <a:xfrm>
            <a:off x="4541477" y="311578"/>
            <a:ext cx="215900" cy="215900"/>
          </a:xfrm>
          <a:prstGeom prst="ellipse">
            <a:avLst/>
          </a:prstGeom>
          <a:solidFill>
            <a:srgbClr val="BDED6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19"/>
          <p:cNvSpPr>
            <a:spLocks noChangeArrowheads="1"/>
          </p:cNvSpPr>
          <p:nvPr/>
        </p:nvSpPr>
        <p:spPr bwMode="auto">
          <a:xfrm>
            <a:off x="4118809" y="1559890"/>
            <a:ext cx="215900" cy="215900"/>
          </a:xfrm>
          <a:prstGeom prst="ellipse">
            <a:avLst/>
          </a:prstGeom>
          <a:solidFill>
            <a:srgbClr val="BCED61">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0"/>
          <p:cNvSpPr>
            <a:spLocks noChangeArrowheads="1"/>
          </p:cNvSpPr>
          <p:nvPr/>
        </p:nvSpPr>
        <p:spPr bwMode="auto">
          <a:xfrm>
            <a:off x="3637095" y="1526927"/>
            <a:ext cx="377825" cy="379413"/>
          </a:xfrm>
          <a:prstGeom prst="ellipse">
            <a:avLst/>
          </a:prstGeom>
          <a:solidFill>
            <a:srgbClr val="CB99C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Oval 21"/>
          <p:cNvSpPr>
            <a:spLocks noChangeArrowheads="1"/>
          </p:cNvSpPr>
          <p:nvPr/>
        </p:nvSpPr>
        <p:spPr bwMode="auto">
          <a:xfrm>
            <a:off x="2875568" y="1320965"/>
            <a:ext cx="950440" cy="951935"/>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Oval 22"/>
          <p:cNvSpPr>
            <a:spLocks noChangeArrowheads="1"/>
          </p:cNvSpPr>
          <p:nvPr/>
        </p:nvSpPr>
        <p:spPr bwMode="auto">
          <a:xfrm>
            <a:off x="2122251" y="998434"/>
            <a:ext cx="555625" cy="557213"/>
          </a:xfrm>
          <a:prstGeom prst="ellipse">
            <a:avLst/>
          </a:prstGeom>
          <a:solidFill>
            <a:srgbClr val="FBE22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Oval 23"/>
          <p:cNvSpPr>
            <a:spLocks noChangeArrowheads="1"/>
          </p:cNvSpPr>
          <p:nvPr/>
        </p:nvSpPr>
        <p:spPr bwMode="auto">
          <a:xfrm>
            <a:off x="1867033" y="1597190"/>
            <a:ext cx="514350" cy="514350"/>
          </a:xfrm>
          <a:prstGeom prst="ellipse">
            <a:avLst/>
          </a:prstGeom>
          <a:solidFill>
            <a:srgbClr val="8CDB27">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Oval 24"/>
          <p:cNvSpPr>
            <a:spLocks noChangeArrowheads="1"/>
          </p:cNvSpPr>
          <p:nvPr/>
        </p:nvSpPr>
        <p:spPr bwMode="auto">
          <a:xfrm>
            <a:off x="1660658" y="1717840"/>
            <a:ext cx="139700" cy="139700"/>
          </a:xfrm>
          <a:prstGeom prst="ellipse">
            <a:avLst/>
          </a:prstGeom>
          <a:solidFill>
            <a:srgbClr val="E9B915">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Oval 25"/>
          <p:cNvSpPr>
            <a:spLocks noChangeArrowheads="1"/>
          </p:cNvSpPr>
          <p:nvPr/>
        </p:nvSpPr>
        <p:spPr bwMode="auto">
          <a:xfrm>
            <a:off x="3032258" y="3043402"/>
            <a:ext cx="146050" cy="147638"/>
          </a:xfrm>
          <a:prstGeom prst="ellipse">
            <a:avLst/>
          </a:prstGeom>
          <a:solidFill>
            <a:srgbClr val="BCED60">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Oval 26"/>
          <p:cNvSpPr>
            <a:spLocks noChangeArrowheads="1"/>
          </p:cNvSpPr>
          <p:nvPr/>
        </p:nvSpPr>
        <p:spPr bwMode="auto">
          <a:xfrm>
            <a:off x="2968760" y="3464090"/>
            <a:ext cx="146050" cy="149225"/>
          </a:xfrm>
          <a:prstGeom prst="ellipse">
            <a:avLst/>
          </a:prstGeom>
          <a:solidFill>
            <a:srgbClr val="B03896">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Oval 27"/>
          <p:cNvSpPr>
            <a:spLocks noChangeArrowheads="1"/>
          </p:cNvSpPr>
          <p:nvPr/>
        </p:nvSpPr>
        <p:spPr bwMode="auto">
          <a:xfrm>
            <a:off x="3017652" y="3659738"/>
            <a:ext cx="437740" cy="437740"/>
          </a:xfrm>
          <a:prstGeom prst="ellipse">
            <a:avLst/>
          </a:prstGeom>
          <a:solidFill>
            <a:srgbClr val="F0CA6C">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Oval 28"/>
          <p:cNvSpPr>
            <a:spLocks noChangeArrowheads="1"/>
          </p:cNvSpPr>
          <p:nvPr/>
        </p:nvSpPr>
        <p:spPr bwMode="auto">
          <a:xfrm>
            <a:off x="2745717" y="4120844"/>
            <a:ext cx="317185" cy="321993"/>
          </a:xfrm>
          <a:prstGeom prst="ellipse">
            <a:avLst/>
          </a:prstGeom>
          <a:solidFill>
            <a:srgbClr val="F0CA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9"/>
          <p:cNvSpPr>
            <a:spLocks noChangeArrowheads="1"/>
          </p:cNvSpPr>
          <p:nvPr/>
        </p:nvSpPr>
        <p:spPr bwMode="auto">
          <a:xfrm>
            <a:off x="2928201" y="4905540"/>
            <a:ext cx="264948" cy="264948"/>
          </a:xfrm>
          <a:prstGeom prst="ellipse">
            <a:avLst/>
          </a:prstGeom>
          <a:solidFill>
            <a:srgbClr val="7BBFA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Oval 30"/>
          <p:cNvSpPr>
            <a:spLocks noChangeArrowheads="1"/>
          </p:cNvSpPr>
          <p:nvPr/>
        </p:nvSpPr>
        <p:spPr bwMode="auto">
          <a:xfrm>
            <a:off x="2745717" y="4510944"/>
            <a:ext cx="478058" cy="475179"/>
          </a:xfrm>
          <a:prstGeom prst="ellipse">
            <a:avLst/>
          </a:prstGeom>
          <a:solidFill>
            <a:srgbClr val="EB454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Oval 31"/>
          <p:cNvSpPr>
            <a:spLocks noChangeArrowheads="1"/>
          </p:cNvSpPr>
          <p:nvPr/>
        </p:nvSpPr>
        <p:spPr bwMode="auto">
          <a:xfrm>
            <a:off x="2624270" y="4585957"/>
            <a:ext cx="213232" cy="213232"/>
          </a:xfrm>
          <a:prstGeom prst="ellipse">
            <a:avLst/>
          </a:prstGeom>
          <a:solidFill>
            <a:srgbClr val="8DC65B">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Oval 32"/>
          <p:cNvSpPr>
            <a:spLocks noChangeArrowheads="1"/>
          </p:cNvSpPr>
          <p:nvPr/>
        </p:nvSpPr>
        <p:spPr bwMode="auto">
          <a:xfrm>
            <a:off x="2321883" y="3795092"/>
            <a:ext cx="604773" cy="604773"/>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Oval 33"/>
          <p:cNvSpPr>
            <a:spLocks noChangeArrowheads="1"/>
          </p:cNvSpPr>
          <p:nvPr/>
        </p:nvSpPr>
        <p:spPr bwMode="auto">
          <a:xfrm>
            <a:off x="2800483" y="1133640"/>
            <a:ext cx="463550" cy="463550"/>
          </a:xfrm>
          <a:prstGeom prst="ellipse">
            <a:avLst/>
          </a:prstGeom>
          <a:solidFill>
            <a:srgbClr val="B9DBDD">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Oval 34"/>
          <p:cNvSpPr>
            <a:spLocks noChangeArrowheads="1"/>
          </p:cNvSpPr>
          <p:nvPr/>
        </p:nvSpPr>
        <p:spPr bwMode="auto">
          <a:xfrm>
            <a:off x="3226138" y="2959906"/>
            <a:ext cx="622300" cy="623888"/>
          </a:xfrm>
          <a:prstGeom prst="ellipse">
            <a:avLst/>
          </a:prstGeom>
          <a:solidFill>
            <a:srgbClr val="98D2E3">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35"/>
          <p:cNvSpPr>
            <a:spLocks noChangeArrowheads="1"/>
          </p:cNvSpPr>
          <p:nvPr/>
        </p:nvSpPr>
        <p:spPr bwMode="auto">
          <a:xfrm>
            <a:off x="2530610" y="2770352"/>
            <a:ext cx="422275" cy="420688"/>
          </a:xfrm>
          <a:prstGeom prst="ellipse">
            <a:avLst/>
          </a:prstGeom>
          <a:solidFill>
            <a:srgbClr val="E27902">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Oval 36"/>
          <p:cNvSpPr>
            <a:spLocks noChangeArrowheads="1"/>
          </p:cNvSpPr>
          <p:nvPr/>
        </p:nvSpPr>
        <p:spPr bwMode="auto">
          <a:xfrm>
            <a:off x="2374027" y="3076740"/>
            <a:ext cx="574675" cy="571500"/>
          </a:xfrm>
          <a:prstGeom prst="ellipse">
            <a:avLst/>
          </a:prstGeom>
          <a:solidFill>
            <a:srgbClr val="A9D25A">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Oval 37"/>
          <p:cNvSpPr>
            <a:spLocks noChangeArrowheads="1"/>
          </p:cNvSpPr>
          <p:nvPr/>
        </p:nvSpPr>
        <p:spPr bwMode="auto">
          <a:xfrm>
            <a:off x="3083060" y="2016455"/>
            <a:ext cx="1066800" cy="1068388"/>
          </a:xfrm>
          <a:prstGeom prst="ellipse">
            <a:avLst/>
          </a:prstGeom>
          <a:solidFill>
            <a:srgbClr val="EA5514">
              <a:alpha val="8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Rectangle 39"/>
          <p:cNvSpPr>
            <a:spLocks noChangeArrowheads="1"/>
          </p:cNvSpPr>
          <p:nvPr/>
        </p:nvSpPr>
        <p:spPr bwMode="auto">
          <a:xfrm>
            <a:off x="3252923" y="2212664"/>
            <a:ext cx="72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48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6" name="Rectangle 39"/>
          <p:cNvSpPr>
            <a:spLocks noChangeArrowheads="1"/>
          </p:cNvSpPr>
          <p:nvPr/>
        </p:nvSpPr>
        <p:spPr bwMode="auto">
          <a:xfrm>
            <a:off x="4505771" y="2185438"/>
            <a:ext cx="201044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400" b="1" dirty="0">
                <a:solidFill>
                  <a:srgbClr val="EA5514"/>
                </a:solidFill>
                <a:latin typeface="微软雅黑" pitchFamily="34" charset="-122"/>
                <a:ea typeface="微软雅黑" pitchFamily="34" charset="-122"/>
                <a:cs typeface="宋体" pitchFamily="2" charset="-122"/>
              </a:rPr>
              <a:t>用例图</a:t>
            </a:r>
            <a:endParaRPr lang="en-US" altLang="zh-CN" sz="4400" b="1" dirty="0">
              <a:solidFill>
                <a:srgbClr val="EA5514"/>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75646127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14:presetBounceEnd="50000">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14:bounceEnd="50000">
                                          <p:cBhvr additive="base">
                                            <p:cTn id="196"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6" presetClass="emph" presetSubtype="0" autoRev="1" fill="hold" grpId="1" nodeType="withEffect">
                                      <p:stCondLst>
                                        <p:cond delay="500"/>
                                      </p:stCondLst>
                                      <p:childTnLst>
                                        <p:animScale>
                                          <p:cBhvr>
                                            <p:cTn id="11" dur="150" fill="hold"/>
                                            <p:tgtEl>
                                              <p:spTgt spid="4"/>
                                            </p:tgtEl>
                                          </p:cBhvr>
                                          <p:by x="110000" y="110000"/>
                                        </p:animScale>
                                      </p:childTnLst>
                                    </p:cTn>
                                  </p:par>
                                  <p:par>
                                    <p:cTn id="12" presetID="53" presetClass="entr" presetSubtype="16"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300" fill="hold"/>
                                            <p:tgtEl>
                                              <p:spTgt spid="5"/>
                                            </p:tgtEl>
                                            <p:attrNameLst>
                                              <p:attrName>ppt_w</p:attrName>
                                            </p:attrNameLst>
                                          </p:cBhvr>
                                          <p:tavLst>
                                            <p:tav tm="0">
                                              <p:val>
                                                <p:fltVal val="0"/>
                                              </p:val>
                                            </p:tav>
                                            <p:tav tm="100000">
                                              <p:val>
                                                <p:strVal val="#ppt_w"/>
                                              </p:val>
                                            </p:tav>
                                          </p:tavLst>
                                        </p:anim>
                                        <p:anim calcmode="lin" valueType="num">
                                          <p:cBhvr>
                                            <p:cTn id="15" dur="300" fill="hold"/>
                                            <p:tgtEl>
                                              <p:spTgt spid="5"/>
                                            </p:tgtEl>
                                            <p:attrNameLst>
                                              <p:attrName>ppt_h</p:attrName>
                                            </p:attrNameLst>
                                          </p:cBhvr>
                                          <p:tavLst>
                                            <p:tav tm="0">
                                              <p:val>
                                                <p:fltVal val="0"/>
                                              </p:val>
                                            </p:tav>
                                            <p:tav tm="100000">
                                              <p:val>
                                                <p:strVal val="#ppt_h"/>
                                              </p:val>
                                            </p:tav>
                                          </p:tavLst>
                                        </p:anim>
                                        <p:animEffect transition="in" filter="fade">
                                          <p:cBhvr>
                                            <p:cTn id="16" dur="300"/>
                                            <p:tgtEl>
                                              <p:spTgt spid="5"/>
                                            </p:tgtEl>
                                          </p:cBhvr>
                                        </p:animEffect>
                                      </p:childTnLst>
                                    </p:cTn>
                                  </p:par>
                                  <p:par>
                                    <p:cTn id="17" presetID="6" presetClass="emph" presetSubtype="0" autoRev="1" fill="hold" grpId="1" nodeType="withEffect">
                                      <p:stCondLst>
                                        <p:cond delay="300"/>
                                      </p:stCondLst>
                                      <p:childTnLst>
                                        <p:animScale>
                                          <p:cBhvr>
                                            <p:cTn id="18" dur="150" fill="hold"/>
                                            <p:tgtEl>
                                              <p:spTgt spid="5"/>
                                            </p:tgtEl>
                                          </p:cBhvr>
                                          <p:by x="110000" y="110000"/>
                                        </p:animScale>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300" fill="hold"/>
                                            <p:tgtEl>
                                              <p:spTgt spid="8"/>
                                            </p:tgtEl>
                                            <p:attrNameLst>
                                              <p:attrName>ppt_w</p:attrName>
                                            </p:attrNameLst>
                                          </p:cBhvr>
                                          <p:tavLst>
                                            <p:tav tm="0">
                                              <p:val>
                                                <p:fltVal val="0"/>
                                              </p:val>
                                            </p:tav>
                                            <p:tav tm="100000">
                                              <p:val>
                                                <p:strVal val="#ppt_w"/>
                                              </p:val>
                                            </p:tav>
                                          </p:tavLst>
                                        </p:anim>
                                        <p:anim calcmode="lin" valueType="num">
                                          <p:cBhvr>
                                            <p:cTn id="22" dur="300" fill="hold"/>
                                            <p:tgtEl>
                                              <p:spTgt spid="8"/>
                                            </p:tgtEl>
                                            <p:attrNameLst>
                                              <p:attrName>ppt_h</p:attrName>
                                            </p:attrNameLst>
                                          </p:cBhvr>
                                          <p:tavLst>
                                            <p:tav tm="0">
                                              <p:val>
                                                <p:fltVal val="0"/>
                                              </p:val>
                                            </p:tav>
                                            <p:tav tm="100000">
                                              <p:val>
                                                <p:strVal val="#ppt_h"/>
                                              </p:val>
                                            </p:tav>
                                          </p:tavLst>
                                        </p:anim>
                                        <p:animEffect transition="in" filter="fade">
                                          <p:cBhvr>
                                            <p:cTn id="23" dur="300"/>
                                            <p:tgtEl>
                                              <p:spTgt spid="8"/>
                                            </p:tgtEl>
                                          </p:cBhvr>
                                        </p:animEffect>
                                      </p:childTnLst>
                                    </p:cTn>
                                  </p:par>
                                  <p:par>
                                    <p:cTn id="24" presetID="6" presetClass="emph" presetSubtype="0" autoRev="1" fill="hold" grpId="1" nodeType="withEffect">
                                      <p:stCondLst>
                                        <p:cond delay="300"/>
                                      </p:stCondLst>
                                      <p:childTnLst>
                                        <p:animScale>
                                          <p:cBhvr>
                                            <p:cTn id="25" dur="150" fill="hold"/>
                                            <p:tgtEl>
                                              <p:spTgt spid="8"/>
                                            </p:tgtEl>
                                          </p:cBhvr>
                                          <p:by x="110000" y="110000"/>
                                        </p:animScale>
                                      </p:childTnLst>
                                    </p:cTn>
                                  </p:par>
                                  <p:par>
                                    <p:cTn id="26" presetID="53" presetClass="entr" presetSubtype="16" fill="hold" grpId="0" nodeType="withEffect">
                                      <p:stCondLst>
                                        <p:cond delay="300"/>
                                      </p:stCondLst>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ppt_w</p:attrName>
                                            </p:attrNameLst>
                                          </p:cBhvr>
                                          <p:tavLst>
                                            <p:tav tm="0">
                                              <p:val>
                                                <p:fltVal val="0"/>
                                              </p:val>
                                            </p:tav>
                                            <p:tav tm="100000">
                                              <p:val>
                                                <p:strVal val="#ppt_w"/>
                                              </p:val>
                                            </p:tav>
                                          </p:tavLst>
                                        </p:anim>
                                        <p:anim calcmode="lin" valueType="num">
                                          <p:cBhvr>
                                            <p:cTn id="29" dur="300" fill="hold"/>
                                            <p:tgtEl>
                                              <p:spTgt spid="10"/>
                                            </p:tgtEl>
                                            <p:attrNameLst>
                                              <p:attrName>ppt_h</p:attrName>
                                            </p:attrNameLst>
                                          </p:cBhvr>
                                          <p:tavLst>
                                            <p:tav tm="0">
                                              <p:val>
                                                <p:fltVal val="0"/>
                                              </p:val>
                                            </p:tav>
                                            <p:tav tm="100000">
                                              <p:val>
                                                <p:strVal val="#ppt_h"/>
                                              </p:val>
                                            </p:tav>
                                          </p:tavLst>
                                        </p:anim>
                                        <p:animEffect transition="in" filter="fade">
                                          <p:cBhvr>
                                            <p:cTn id="30" dur="300"/>
                                            <p:tgtEl>
                                              <p:spTgt spid="10"/>
                                            </p:tgtEl>
                                          </p:cBhvr>
                                        </p:animEffect>
                                      </p:childTnLst>
                                    </p:cTn>
                                  </p:par>
                                  <p:par>
                                    <p:cTn id="31" presetID="6" presetClass="emph" presetSubtype="0" autoRev="1" fill="hold" grpId="1" nodeType="withEffect">
                                      <p:stCondLst>
                                        <p:cond delay="600"/>
                                      </p:stCondLst>
                                      <p:childTnLst>
                                        <p:animScale>
                                          <p:cBhvr>
                                            <p:cTn id="32" dur="150" fill="hold"/>
                                            <p:tgtEl>
                                              <p:spTgt spid="10"/>
                                            </p:tgtEl>
                                          </p:cBhvr>
                                          <p:by x="110000" y="110000"/>
                                        </p:animScale>
                                      </p:childTnLst>
                                    </p:cTn>
                                  </p:par>
                                  <p:par>
                                    <p:cTn id="33" presetID="53" presetClass="entr" presetSubtype="16" fill="hold" grpId="0" nodeType="withEffect">
                                      <p:stCondLst>
                                        <p:cond delay="20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par>
                                    <p:cTn id="38" presetID="6" presetClass="emph" presetSubtype="0" autoRev="1" fill="hold" grpId="1" nodeType="withEffect">
                                      <p:stCondLst>
                                        <p:cond delay="500"/>
                                      </p:stCondLst>
                                      <p:childTnLst>
                                        <p:animScale>
                                          <p:cBhvr>
                                            <p:cTn id="39" dur="150" fill="hold"/>
                                            <p:tgtEl>
                                              <p:spTgt spid="7"/>
                                            </p:tgtEl>
                                          </p:cBhvr>
                                          <p:by x="110000" y="110000"/>
                                        </p:animScale>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300" fill="hold"/>
                                            <p:tgtEl>
                                              <p:spTgt spid="6"/>
                                            </p:tgtEl>
                                            <p:attrNameLst>
                                              <p:attrName>ppt_w</p:attrName>
                                            </p:attrNameLst>
                                          </p:cBhvr>
                                          <p:tavLst>
                                            <p:tav tm="0">
                                              <p:val>
                                                <p:fltVal val="0"/>
                                              </p:val>
                                            </p:tav>
                                            <p:tav tm="100000">
                                              <p:val>
                                                <p:strVal val="#ppt_w"/>
                                              </p:val>
                                            </p:tav>
                                          </p:tavLst>
                                        </p:anim>
                                        <p:anim calcmode="lin" valueType="num">
                                          <p:cBhvr>
                                            <p:cTn id="43" dur="300" fill="hold"/>
                                            <p:tgtEl>
                                              <p:spTgt spid="6"/>
                                            </p:tgtEl>
                                            <p:attrNameLst>
                                              <p:attrName>ppt_h</p:attrName>
                                            </p:attrNameLst>
                                          </p:cBhvr>
                                          <p:tavLst>
                                            <p:tav tm="0">
                                              <p:val>
                                                <p:fltVal val="0"/>
                                              </p:val>
                                            </p:tav>
                                            <p:tav tm="100000">
                                              <p:val>
                                                <p:strVal val="#ppt_h"/>
                                              </p:val>
                                            </p:tav>
                                          </p:tavLst>
                                        </p:anim>
                                        <p:animEffect transition="in" filter="fade">
                                          <p:cBhvr>
                                            <p:cTn id="44" dur="300"/>
                                            <p:tgtEl>
                                              <p:spTgt spid="6"/>
                                            </p:tgtEl>
                                          </p:cBhvr>
                                        </p:animEffect>
                                      </p:childTnLst>
                                    </p:cTn>
                                  </p:par>
                                  <p:par>
                                    <p:cTn id="45" presetID="6" presetClass="emph" presetSubtype="0" autoRev="1" fill="hold" grpId="1" nodeType="withEffect">
                                      <p:stCondLst>
                                        <p:cond delay="300"/>
                                      </p:stCondLst>
                                      <p:childTnLst>
                                        <p:animScale>
                                          <p:cBhvr>
                                            <p:cTn id="46" dur="150" fill="hold"/>
                                            <p:tgtEl>
                                              <p:spTgt spid="6"/>
                                            </p:tgtEl>
                                          </p:cBhvr>
                                          <p:by x="110000" y="110000"/>
                                        </p:animScale>
                                      </p:childTnLst>
                                    </p:cTn>
                                  </p:par>
                                  <p:par>
                                    <p:cTn id="47" presetID="53" presetClass="entr" presetSubtype="16" fill="hold" grpId="0" nodeType="withEffect">
                                      <p:stCondLst>
                                        <p:cond delay="200"/>
                                      </p:stCondLst>
                                      <p:childTnLst>
                                        <p:set>
                                          <p:cBhvr>
                                            <p:cTn id="48" dur="1" fill="hold">
                                              <p:stCondLst>
                                                <p:cond delay="0"/>
                                              </p:stCondLst>
                                            </p:cTn>
                                            <p:tgtEl>
                                              <p:spTgt spid="19"/>
                                            </p:tgtEl>
                                            <p:attrNameLst>
                                              <p:attrName>style.visibility</p:attrName>
                                            </p:attrNameLst>
                                          </p:cBhvr>
                                          <p:to>
                                            <p:strVal val="visible"/>
                                          </p:to>
                                        </p:set>
                                        <p:anim calcmode="lin" valueType="num">
                                          <p:cBhvr>
                                            <p:cTn id="49" dur="300" fill="hold"/>
                                            <p:tgtEl>
                                              <p:spTgt spid="19"/>
                                            </p:tgtEl>
                                            <p:attrNameLst>
                                              <p:attrName>ppt_w</p:attrName>
                                            </p:attrNameLst>
                                          </p:cBhvr>
                                          <p:tavLst>
                                            <p:tav tm="0">
                                              <p:val>
                                                <p:fltVal val="0"/>
                                              </p:val>
                                            </p:tav>
                                            <p:tav tm="100000">
                                              <p:val>
                                                <p:strVal val="#ppt_w"/>
                                              </p:val>
                                            </p:tav>
                                          </p:tavLst>
                                        </p:anim>
                                        <p:anim calcmode="lin" valueType="num">
                                          <p:cBhvr>
                                            <p:cTn id="50" dur="300" fill="hold"/>
                                            <p:tgtEl>
                                              <p:spTgt spid="19"/>
                                            </p:tgtEl>
                                            <p:attrNameLst>
                                              <p:attrName>ppt_h</p:attrName>
                                            </p:attrNameLst>
                                          </p:cBhvr>
                                          <p:tavLst>
                                            <p:tav tm="0">
                                              <p:val>
                                                <p:fltVal val="0"/>
                                              </p:val>
                                            </p:tav>
                                            <p:tav tm="100000">
                                              <p:val>
                                                <p:strVal val="#ppt_h"/>
                                              </p:val>
                                            </p:tav>
                                          </p:tavLst>
                                        </p:anim>
                                        <p:animEffect transition="in" filter="fade">
                                          <p:cBhvr>
                                            <p:cTn id="51" dur="300"/>
                                            <p:tgtEl>
                                              <p:spTgt spid="19"/>
                                            </p:tgtEl>
                                          </p:cBhvr>
                                        </p:animEffect>
                                      </p:childTnLst>
                                    </p:cTn>
                                  </p:par>
                                  <p:par>
                                    <p:cTn id="52" presetID="6" presetClass="emph" presetSubtype="0" autoRev="1" fill="hold" grpId="1" nodeType="withEffect">
                                      <p:stCondLst>
                                        <p:cond delay="500"/>
                                      </p:stCondLst>
                                      <p:childTnLst>
                                        <p:animScale>
                                          <p:cBhvr>
                                            <p:cTn id="53" dur="150" fill="hold"/>
                                            <p:tgtEl>
                                              <p:spTgt spid="19"/>
                                            </p:tgtEl>
                                          </p:cBhvr>
                                          <p:by x="110000" y="110000"/>
                                        </p:animScale>
                                      </p:childTnLst>
                                    </p:cTn>
                                  </p:par>
                                  <p:par>
                                    <p:cTn id="54" presetID="53" presetClass="entr" presetSubtype="16" fill="hold" grpId="0" nodeType="withEffect">
                                      <p:stCondLst>
                                        <p:cond delay="4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300" fill="hold"/>
                                            <p:tgtEl>
                                              <p:spTgt spid="30"/>
                                            </p:tgtEl>
                                            <p:attrNameLst>
                                              <p:attrName>ppt_w</p:attrName>
                                            </p:attrNameLst>
                                          </p:cBhvr>
                                          <p:tavLst>
                                            <p:tav tm="0">
                                              <p:val>
                                                <p:fltVal val="0"/>
                                              </p:val>
                                            </p:tav>
                                            <p:tav tm="100000">
                                              <p:val>
                                                <p:strVal val="#ppt_w"/>
                                              </p:val>
                                            </p:tav>
                                          </p:tavLst>
                                        </p:anim>
                                        <p:anim calcmode="lin" valueType="num">
                                          <p:cBhvr>
                                            <p:cTn id="57" dur="300" fill="hold"/>
                                            <p:tgtEl>
                                              <p:spTgt spid="30"/>
                                            </p:tgtEl>
                                            <p:attrNameLst>
                                              <p:attrName>ppt_h</p:attrName>
                                            </p:attrNameLst>
                                          </p:cBhvr>
                                          <p:tavLst>
                                            <p:tav tm="0">
                                              <p:val>
                                                <p:fltVal val="0"/>
                                              </p:val>
                                            </p:tav>
                                            <p:tav tm="100000">
                                              <p:val>
                                                <p:strVal val="#ppt_h"/>
                                              </p:val>
                                            </p:tav>
                                          </p:tavLst>
                                        </p:anim>
                                        <p:animEffect transition="in" filter="fade">
                                          <p:cBhvr>
                                            <p:cTn id="58" dur="300"/>
                                            <p:tgtEl>
                                              <p:spTgt spid="30"/>
                                            </p:tgtEl>
                                          </p:cBhvr>
                                        </p:animEffect>
                                      </p:childTnLst>
                                    </p:cTn>
                                  </p:par>
                                  <p:par>
                                    <p:cTn id="59" presetID="6" presetClass="emph" presetSubtype="0" autoRev="1" fill="hold" grpId="1" nodeType="withEffect">
                                      <p:stCondLst>
                                        <p:cond delay="700"/>
                                      </p:stCondLst>
                                      <p:childTnLst>
                                        <p:animScale>
                                          <p:cBhvr>
                                            <p:cTn id="60" dur="150" fill="hold"/>
                                            <p:tgtEl>
                                              <p:spTgt spid="30"/>
                                            </p:tgtEl>
                                          </p:cBhvr>
                                          <p:by x="110000" y="110000"/>
                                        </p:animScale>
                                      </p:childTnLst>
                                    </p:cTn>
                                  </p:par>
                                  <p:par>
                                    <p:cTn id="61" presetID="53" presetClass="entr" presetSubtype="16"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300" fill="hold"/>
                                            <p:tgtEl>
                                              <p:spTgt spid="16"/>
                                            </p:tgtEl>
                                            <p:attrNameLst>
                                              <p:attrName>ppt_w</p:attrName>
                                            </p:attrNameLst>
                                          </p:cBhvr>
                                          <p:tavLst>
                                            <p:tav tm="0">
                                              <p:val>
                                                <p:fltVal val="0"/>
                                              </p:val>
                                            </p:tav>
                                            <p:tav tm="100000">
                                              <p:val>
                                                <p:strVal val="#ppt_w"/>
                                              </p:val>
                                            </p:tav>
                                          </p:tavLst>
                                        </p:anim>
                                        <p:anim calcmode="lin" valueType="num">
                                          <p:cBhvr>
                                            <p:cTn id="64" dur="300" fill="hold"/>
                                            <p:tgtEl>
                                              <p:spTgt spid="16"/>
                                            </p:tgtEl>
                                            <p:attrNameLst>
                                              <p:attrName>ppt_h</p:attrName>
                                            </p:attrNameLst>
                                          </p:cBhvr>
                                          <p:tavLst>
                                            <p:tav tm="0">
                                              <p:val>
                                                <p:fltVal val="0"/>
                                              </p:val>
                                            </p:tav>
                                            <p:tav tm="100000">
                                              <p:val>
                                                <p:strVal val="#ppt_h"/>
                                              </p:val>
                                            </p:tav>
                                          </p:tavLst>
                                        </p:anim>
                                        <p:animEffect transition="in" filter="fade">
                                          <p:cBhvr>
                                            <p:cTn id="65" dur="300"/>
                                            <p:tgtEl>
                                              <p:spTgt spid="16"/>
                                            </p:tgtEl>
                                          </p:cBhvr>
                                        </p:animEffect>
                                      </p:childTnLst>
                                    </p:cTn>
                                  </p:par>
                                  <p:par>
                                    <p:cTn id="66" presetID="6" presetClass="emph" presetSubtype="0" autoRev="1" fill="hold" grpId="1" nodeType="withEffect">
                                      <p:stCondLst>
                                        <p:cond delay="300"/>
                                      </p:stCondLst>
                                      <p:childTnLst>
                                        <p:animScale>
                                          <p:cBhvr>
                                            <p:cTn id="67" dur="150" fill="hold"/>
                                            <p:tgtEl>
                                              <p:spTgt spid="16"/>
                                            </p:tgtEl>
                                          </p:cBhvr>
                                          <p:by x="110000" y="110000"/>
                                        </p:animScale>
                                      </p:childTnLst>
                                    </p:cTn>
                                  </p:par>
                                  <p:par>
                                    <p:cTn id="68" presetID="53" presetClass="entr" presetSubtype="16"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300" fill="hold"/>
                                            <p:tgtEl>
                                              <p:spTgt spid="17"/>
                                            </p:tgtEl>
                                            <p:attrNameLst>
                                              <p:attrName>ppt_w</p:attrName>
                                            </p:attrNameLst>
                                          </p:cBhvr>
                                          <p:tavLst>
                                            <p:tav tm="0">
                                              <p:val>
                                                <p:fltVal val="0"/>
                                              </p:val>
                                            </p:tav>
                                            <p:tav tm="100000">
                                              <p:val>
                                                <p:strVal val="#ppt_w"/>
                                              </p:val>
                                            </p:tav>
                                          </p:tavLst>
                                        </p:anim>
                                        <p:anim calcmode="lin" valueType="num">
                                          <p:cBhvr>
                                            <p:cTn id="71" dur="300" fill="hold"/>
                                            <p:tgtEl>
                                              <p:spTgt spid="17"/>
                                            </p:tgtEl>
                                            <p:attrNameLst>
                                              <p:attrName>ppt_h</p:attrName>
                                            </p:attrNameLst>
                                          </p:cBhvr>
                                          <p:tavLst>
                                            <p:tav tm="0">
                                              <p:val>
                                                <p:fltVal val="0"/>
                                              </p:val>
                                            </p:tav>
                                            <p:tav tm="100000">
                                              <p:val>
                                                <p:strVal val="#ppt_h"/>
                                              </p:val>
                                            </p:tav>
                                          </p:tavLst>
                                        </p:anim>
                                        <p:animEffect transition="in" filter="fade">
                                          <p:cBhvr>
                                            <p:cTn id="72" dur="300"/>
                                            <p:tgtEl>
                                              <p:spTgt spid="17"/>
                                            </p:tgtEl>
                                          </p:cBhvr>
                                        </p:animEffect>
                                      </p:childTnLst>
                                    </p:cTn>
                                  </p:par>
                                  <p:par>
                                    <p:cTn id="73" presetID="6" presetClass="emph" presetSubtype="0" autoRev="1" fill="hold" grpId="1" nodeType="withEffect">
                                      <p:stCondLst>
                                        <p:cond delay="300"/>
                                      </p:stCondLst>
                                      <p:childTnLst>
                                        <p:animScale>
                                          <p:cBhvr>
                                            <p:cTn id="74" dur="150" fill="hold"/>
                                            <p:tgtEl>
                                              <p:spTgt spid="17"/>
                                            </p:tgtEl>
                                          </p:cBhvr>
                                          <p:by x="110000" y="110000"/>
                                        </p:animScale>
                                      </p:childTnLst>
                                    </p:cTn>
                                  </p:par>
                                  <p:par>
                                    <p:cTn id="75" presetID="53" presetClass="entr" presetSubtype="16"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300" fill="hold"/>
                                            <p:tgtEl>
                                              <p:spTgt spid="15"/>
                                            </p:tgtEl>
                                            <p:attrNameLst>
                                              <p:attrName>ppt_w</p:attrName>
                                            </p:attrNameLst>
                                          </p:cBhvr>
                                          <p:tavLst>
                                            <p:tav tm="0">
                                              <p:val>
                                                <p:fltVal val="0"/>
                                              </p:val>
                                            </p:tav>
                                            <p:tav tm="100000">
                                              <p:val>
                                                <p:strVal val="#ppt_w"/>
                                              </p:val>
                                            </p:tav>
                                          </p:tavLst>
                                        </p:anim>
                                        <p:anim calcmode="lin" valueType="num">
                                          <p:cBhvr>
                                            <p:cTn id="78" dur="300" fill="hold"/>
                                            <p:tgtEl>
                                              <p:spTgt spid="15"/>
                                            </p:tgtEl>
                                            <p:attrNameLst>
                                              <p:attrName>ppt_h</p:attrName>
                                            </p:attrNameLst>
                                          </p:cBhvr>
                                          <p:tavLst>
                                            <p:tav tm="0">
                                              <p:val>
                                                <p:fltVal val="0"/>
                                              </p:val>
                                            </p:tav>
                                            <p:tav tm="100000">
                                              <p:val>
                                                <p:strVal val="#ppt_h"/>
                                              </p:val>
                                            </p:tav>
                                          </p:tavLst>
                                        </p:anim>
                                        <p:animEffect transition="in" filter="fade">
                                          <p:cBhvr>
                                            <p:cTn id="79" dur="300"/>
                                            <p:tgtEl>
                                              <p:spTgt spid="15"/>
                                            </p:tgtEl>
                                          </p:cBhvr>
                                        </p:animEffect>
                                      </p:childTnLst>
                                    </p:cTn>
                                  </p:par>
                                  <p:par>
                                    <p:cTn id="80" presetID="6" presetClass="emph" presetSubtype="0" autoRev="1" fill="hold" grpId="1" nodeType="withEffect">
                                      <p:stCondLst>
                                        <p:cond delay="300"/>
                                      </p:stCondLst>
                                      <p:childTnLst>
                                        <p:animScale>
                                          <p:cBhvr>
                                            <p:cTn id="81" dur="150" fill="hold"/>
                                            <p:tgtEl>
                                              <p:spTgt spid="15"/>
                                            </p:tgtEl>
                                          </p:cBhvr>
                                          <p:by x="110000" y="110000"/>
                                        </p:animScale>
                                      </p:childTnLst>
                                    </p:cTn>
                                  </p:par>
                                  <p:par>
                                    <p:cTn id="82" presetID="53" presetClass="entr" presetSubtype="16" fill="hold" grpId="0" nodeType="withEffect">
                                      <p:stCondLst>
                                        <p:cond delay="200"/>
                                      </p:stCondLst>
                                      <p:childTnLst>
                                        <p:set>
                                          <p:cBhvr>
                                            <p:cTn id="83" dur="1" fill="hold">
                                              <p:stCondLst>
                                                <p:cond delay="0"/>
                                              </p:stCondLst>
                                            </p:cTn>
                                            <p:tgtEl>
                                              <p:spTgt spid="18"/>
                                            </p:tgtEl>
                                            <p:attrNameLst>
                                              <p:attrName>style.visibility</p:attrName>
                                            </p:attrNameLst>
                                          </p:cBhvr>
                                          <p:to>
                                            <p:strVal val="visible"/>
                                          </p:to>
                                        </p:set>
                                        <p:anim calcmode="lin" valueType="num">
                                          <p:cBhvr>
                                            <p:cTn id="84" dur="300" fill="hold"/>
                                            <p:tgtEl>
                                              <p:spTgt spid="18"/>
                                            </p:tgtEl>
                                            <p:attrNameLst>
                                              <p:attrName>ppt_w</p:attrName>
                                            </p:attrNameLst>
                                          </p:cBhvr>
                                          <p:tavLst>
                                            <p:tav tm="0">
                                              <p:val>
                                                <p:fltVal val="0"/>
                                              </p:val>
                                            </p:tav>
                                            <p:tav tm="100000">
                                              <p:val>
                                                <p:strVal val="#ppt_w"/>
                                              </p:val>
                                            </p:tav>
                                          </p:tavLst>
                                        </p:anim>
                                        <p:anim calcmode="lin" valueType="num">
                                          <p:cBhvr>
                                            <p:cTn id="85" dur="300" fill="hold"/>
                                            <p:tgtEl>
                                              <p:spTgt spid="18"/>
                                            </p:tgtEl>
                                            <p:attrNameLst>
                                              <p:attrName>ppt_h</p:attrName>
                                            </p:attrNameLst>
                                          </p:cBhvr>
                                          <p:tavLst>
                                            <p:tav tm="0">
                                              <p:val>
                                                <p:fltVal val="0"/>
                                              </p:val>
                                            </p:tav>
                                            <p:tav tm="100000">
                                              <p:val>
                                                <p:strVal val="#ppt_h"/>
                                              </p:val>
                                            </p:tav>
                                          </p:tavLst>
                                        </p:anim>
                                        <p:animEffect transition="in" filter="fade">
                                          <p:cBhvr>
                                            <p:cTn id="86" dur="300"/>
                                            <p:tgtEl>
                                              <p:spTgt spid="18"/>
                                            </p:tgtEl>
                                          </p:cBhvr>
                                        </p:animEffect>
                                      </p:childTnLst>
                                    </p:cTn>
                                  </p:par>
                                  <p:par>
                                    <p:cTn id="87" presetID="6" presetClass="emph" presetSubtype="0" autoRev="1" fill="hold" grpId="1" nodeType="withEffect">
                                      <p:stCondLst>
                                        <p:cond delay="500"/>
                                      </p:stCondLst>
                                      <p:childTnLst>
                                        <p:animScale>
                                          <p:cBhvr>
                                            <p:cTn id="88" dur="150" fill="hold"/>
                                            <p:tgtEl>
                                              <p:spTgt spid="18"/>
                                            </p:tgtEl>
                                          </p:cBhvr>
                                          <p:by x="110000" y="110000"/>
                                        </p:animScale>
                                      </p:childTnLst>
                                    </p:cTn>
                                  </p:par>
                                  <p:par>
                                    <p:cTn id="89" presetID="53" presetClass="entr" presetSubtype="16" fill="hold" grpId="0" nodeType="withEffect">
                                      <p:stCondLst>
                                        <p:cond delay="600"/>
                                      </p:stCondLst>
                                      <p:childTnLst>
                                        <p:set>
                                          <p:cBhvr>
                                            <p:cTn id="90" dur="1" fill="hold">
                                              <p:stCondLst>
                                                <p:cond delay="0"/>
                                              </p:stCondLst>
                                            </p:cTn>
                                            <p:tgtEl>
                                              <p:spTgt spid="20"/>
                                            </p:tgtEl>
                                            <p:attrNameLst>
                                              <p:attrName>style.visibility</p:attrName>
                                            </p:attrNameLst>
                                          </p:cBhvr>
                                          <p:to>
                                            <p:strVal val="visible"/>
                                          </p:to>
                                        </p:set>
                                        <p:anim calcmode="lin" valueType="num">
                                          <p:cBhvr>
                                            <p:cTn id="91" dur="300" fill="hold"/>
                                            <p:tgtEl>
                                              <p:spTgt spid="20"/>
                                            </p:tgtEl>
                                            <p:attrNameLst>
                                              <p:attrName>ppt_w</p:attrName>
                                            </p:attrNameLst>
                                          </p:cBhvr>
                                          <p:tavLst>
                                            <p:tav tm="0">
                                              <p:val>
                                                <p:fltVal val="0"/>
                                              </p:val>
                                            </p:tav>
                                            <p:tav tm="100000">
                                              <p:val>
                                                <p:strVal val="#ppt_w"/>
                                              </p:val>
                                            </p:tav>
                                          </p:tavLst>
                                        </p:anim>
                                        <p:anim calcmode="lin" valueType="num">
                                          <p:cBhvr>
                                            <p:cTn id="92" dur="300" fill="hold"/>
                                            <p:tgtEl>
                                              <p:spTgt spid="20"/>
                                            </p:tgtEl>
                                            <p:attrNameLst>
                                              <p:attrName>ppt_h</p:attrName>
                                            </p:attrNameLst>
                                          </p:cBhvr>
                                          <p:tavLst>
                                            <p:tav tm="0">
                                              <p:val>
                                                <p:fltVal val="0"/>
                                              </p:val>
                                            </p:tav>
                                            <p:tav tm="100000">
                                              <p:val>
                                                <p:strVal val="#ppt_h"/>
                                              </p:val>
                                            </p:tav>
                                          </p:tavLst>
                                        </p:anim>
                                        <p:animEffect transition="in" filter="fade">
                                          <p:cBhvr>
                                            <p:cTn id="93" dur="300"/>
                                            <p:tgtEl>
                                              <p:spTgt spid="20"/>
                                            </p:tgtEl>
                                          </p:cBhvr>
                                        </p:animEffect>
                                      </p:childTnLst>
                                    </p:cTn>
                                  </p:par>
                                  <p:par>
                                    <p:cTn id="94" presetID="6" presetClass="emph" presetSubtype="0" autoRev="1" fill="hold" grpId="1" nodeType="withEffect">
                                      <p:stCondLst>
                                        <p:cond delay="900"/>
                                      </p:stCondLst>
                                      <p:childTnLst>
                                        <p:animScale>
                                          <p:cBhvr>
                                            <p:cTn id="95" dur="150" fill="hold"/>
                                            <p:tgtEl>
                                              <p:spTgt spid="20"/>
                                            </p:tgtEl>
                                          </p:cBhvr>
                                          <p:by x="110000" y="110000"/>
                                        </p:animScale>
                                      </p:childTnLst>
                                    </p:cTn>
                                  </p:par>
                                  <p:par>
                                    <p:cTn id="96" presetID="53" presetClass="entr" presetSubtype="16" fill="hold" grpId="0" nodeType="withEffect">
                                      <p:stCondLst>
                                        <p:cond delay="200"/>
                                      </p:stCondLst>
                                      <p:childTnLst>
                                        <p:set>
                                          <p:cBhvr>
                                            <p:cTn id="97" dur="1" fill="hold">
                                              <p:stCondLst>
                                                <p:cond delay="0"/>
                                              </p:stCondLst>
                                            </p:cTn>
                                            <p:tgtEl>
                                              <p:spTgt spid="34"/>
                                            </p:tgtEl>
                                            <p:attrNameLst>
                                              <p:attrName>style.visibility</p:attrName>
                                            </p:attrNameLst>
                                          </p:cBhvr>
                                          <p:to>
                                            <p:strVal val="visible"/>
                                          </p:to>
                                        </p:set>
                                        <p:anim calcmode="lin" valueType="num">
                                          <p:cBhvr>
                                            <p:cTn id="98" dur="300" fill="hold"/>
                                            <p:tgtEl>
                                              <p:spTgt spid="34"/>
                                            </p:tgtEl>
                                            <p:attrNameLst>
                                              <p:attrName>ppt_w</p:attrName>
                                            </p:attrNameLst>
                                          </p:cBhvr>
                                          <p:tavLst>
                                            <p:tav tm="0">
                                              <p:val>
                                                <p:fltVal val="0"/>
                                              </p:val>
                                            </p:tav>
                                            <p:tav tm="100000">
                                              <p:val>
                                                <p:strVal val="#ppt_w"/>
                                              </p:val>
                                            </p:tav>
                                          </p:tavLst>
                                        </p:anim>
                                        <p:anim calcmode="lin" valueType="num">
                                          <p:cBhvr>
                                            <p:cTn id="99" dur="300" fill="hold"/>
                                            <p:tgtEl>
                                              <p:spTgt spid="34"/>
                                            </p:tgtEl>
                                            <p:attrNameLst>
                                              <p:attrName>ppt_h</p:attrName>
                                            </p:attrNameLst>
                                          </p:cBhvr>
                                          <p:tavLst>
                                            <p:tav tm="0">
                                              <p:val>
                                                <p:fltVal val="0"/>
                                              </p:val>
                                            </p:tav>
                                            <p:tav tm="100000">
                                              <p:val>
                                                <p:strVal val="#ppt_h"/>
                                              </p:val>
                                            </p:tav>
                                          </p:tavLst>
                                        </p:anim>
                                        <p:animEffect transition="in" filter="fade">
                                          <p:cBhvr>
                                            <p:cTn id="100" dur="300"/>
                                            <p:tgtEl>
                                              <p:spTgt spid="34"/>
                                            </p:tgtEl>
                                          </p:cBhvr>
                                        </p:animEffect>
                                      </p:childTnLst>
                                    </p:cTn>
                                  </p:par>
                                  <p:par>
                                    <p:cTn id="101" presetID="6" presetClass="emph" presetSubtype="0" autoRev="1" fill="hold" grpId="1" nodeType="withEffect">
                                      <p:stCondLst>
                                        <p:cond delay="500"/>
                                      </p:stCondLst>
                                      <p:childTnLst>
                                        <p:animScale>
                                          <p:cBhvr>
                                            <p:cTn id="102" dur="150" fill="hold"/>
                                            <p:tgtEl>
                                              <p:spTgt spid="34"/>
                                            </p:tgtEl>
                                          </p:cBhvr>
                                          <p:by x="110000" y="110000"/>
                                        </p:animScale>
                                      </p:childTnLst>
                                    </p:cTn>
                                  </p:par>
                                  <p:par>
                                    <p:cTn id="103" presetID="53" presetClass="entr" presetSubtype="16"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p:cTn id="105" dur="300" fill="hold"/>
                                            <p:tgtEl>
                                              <p:spTgt spid="14"/>
                                            </p:tgtEl>
                                            <p:attrNameLst>
                                              <p:attrName>ppt_w</p:attrName>
                                            </p:attrNameLst>
                                          </p:cBhvr>
                                          <p:tavLst>
                                            <p:tav tm="0">
                                              <p:val>
                                                <p:fltVal val="0"/>
                                              </p:val>
                                            </p:tav>
                                            <p:tav tm="100000">
                                              <p:val>
                                                <p:strVal val="#ppt_w"/>
                                              </p:val>
                                            </p:tav>
                                          </p:tavLst>
                                        </p:anim>
                                        <p:anim calcmode="lin" valueType="num">
                                          <p:cBhvr>
                                            <p:cTn id="106" dur="300" fill="hold"/>
                                            <p:tgtEl>
                                              <p:spTgt spid="14"/>
                                            </p:tgtEl>
                                            <p:attrNameLst>
                                              <p:attrName>ppt_h</p:attrName>
                                            </p:attrNameLst>
                                          </p:cBhvr>
                                          <p:tavLst>
                                            <p:tav tm="0">
                                              <p:val>
                                                <p:fltVal val="0"/>
                                              </p:val>
                                            </p:tav>
                                            <p:tav tm="100000">
                                              <p:val>
                                                <p:strVal val="#ppt_h"/>
                                              </p:val>
                                            </p:tav>
                                          </p:tavLst>
                                        </p:anim>
                                        <p:animEffect transition="in" filter="fade">
                                          <p:cBhvr>
                                            <p:cTn id="107" dur="300"/>
                                            <p:tgtEl>
                                              <p:spTgt spid="14"/>
                                            </p:tgtEl>
                                          </p:cBhvr>
                                        </p:animEffect>
                                      </p:childTnLst>
                                    </p:cTn>
                                  </p:par>
                                  <p:par>
                                    <p:cTn id="108" presetID="6" presetClass="emph" presetSubtype="0" autoRev="1" fill="hold" grpId="1" nodeType="withEffect">
                                      <p:stCondLst>
                                        <p:cond delay="300"/>
                                      </p:stCondLst>
                                      <p:childTnLst>
                                        <p:animScale>
                                          <p:cBhvr>
                                            <p:cTn id="109" dur="150" fill="hold"/>
                                            <p:tgtEl>
                                              <p:spTgt spid="14"/>
                                            </p:tgtEl>
                                          </p:cBhvr>
                                          <p:by x="110000" y="110000"/>
                                        </p:animScale>
                                      </p:childTnLst>
                                    </p:cTn>
                                  </p:par>
                                  <p:par>
                                    <p:cTn id="110" presetID="53" presetClass="entr" presetSubtype="16" fill="hold" grpId="0" nodeType="withEffect">
                                      <p:stCondLst>
                                        <p:cond delay="400"/>
                                      </p:stCondLst>
                                      <p:childTnLst>
                                        <p:set>
                                          <p:cBhvr>
                                            <p:cTn id="111" dur="1" fill="hold">
                                              <p:stCondLst>
                                                <p:cond delay="0"/>
                                              </p:stCondLst>
                                            </p:cTn>
                                            <p:tgtEl>
                                              <p:spTgt spid="31"/>
                                            </p:tgtEl>
                                            <p:attrNameLst>
                                              <p:attrName>style.visibility</p:attrName>
                                            </p:attrNameLst>
                                          </p:cBhvr>
                                          <p:to>
                                            <p:strVal val="visible"/>
                                          </p:to>
                                        </p:set>
                                        <p:anim calcmode="lin" valueType="num">
                                          <p:cBhvr>
                                            <p:cTn id="112" dur="300" fill="hold"/>
                                            <p:tgtEl>
                                              <p:spTgt spid="31"/>
                                            </p:tgtEl>
                                            <p:attrNameLst>
                                              <p:attrName>ppt_w</p:attrName>
                                            </p:attrNameLst>
                                          </p:cBhvr>
                                          <p:tavLst>
                                            <p:tav tm="0">
                                              <p:val>
                                                <p:fltVal val="0"/>
                                              </p:val>
                                            </p:tav>
                                            <p:tav tm="100000">
                                              <p:val>
                                                <p:strVal val="#ppt_w"/>
                                              </p:val>
                                            </p:tav>
                                          </p:tavLst>
                                        </p:anim>
                                        <p:anim calcmode="lin" valueType="num">
                                          <p:cBhvr>
                                            <p:cTn id="113" dur="300" fill="hold"/>
                                            <p:tgtEl>
                                              <p:spTgt spid="31"/>
                                            </p:tgtEl>
                                            <p:attrNameLst>
                                              <p:attrName>ppt_h</p:attrName>
                                            </p:attrNameLst>
                                          </p:cBhvr>
                                          <p:tavLst>
                                            <p:tav tm="0">
                                              <p:val>
                                                <p:fltVal val="0"/>
                                              </p:val>
                                            </p:tav>
                                            <p:tav tm="100000">
                                              <p:val>
                                                <p:strVal val="#ppt_h"/>
                                              </p:val>
                                            </p:tav>
                                          </p:tavLst>
                                        </p:anim>
                                        <p:animEffect transition="in" filter="fade">
                                          <p:cBhvr>
                                            <p:cTn id="114" dur="300"/>
                                            <p:tgtEl>
                                              <p:spTgt spid="31"/>
                                            </p:tgtEl>
                                          </p:cBhvr>
                                        </p:animEffect>
                                      </p:childTnLst>
                                    </p:cTn>
                                  </p:par>
                                  <p:par>
                                    <p:cTn id="115" presetID="6" presetClass="emph" presetSubtype="0" autoRev="1" fill="hold" grpId="1" nodeType="withEffect">
                                      <p:stCondLst>
                                        <p:cond delay="700"/>
                                      </p:stCondLst>
                                      <p:childTnLst>
                                        <p:animScale>
                                          <p:cBhvr>
                                            <p:cTn id="116" dur="150" fill="hold"/>
                                            <p:tgtEl>
                                              <p:spTgt spid="31"/>
                                            </p:tgtEl>
                                          </p:cBhvr>
                                          <p:by x="110000" y="110000"/>
                                        </p:animScale>
                                      </p:childTnLst>
                                    </p:cTn>
                                  </p:par>
                                  <p:par>
                                    <p:cTn id="117" presetID="53" presetClass="entr" presetSubtype="16" fill="hold" grpId="0" nodeType="withEffect">
                                      <p:stCondLst>
                                        <p:cond delay="100"/>
                                      </p:stCondLst>
                                      <p:childTnLst>
                                        <p:set>
                                          <p:cBhvr>
                                            <p:cTn id="118" dur="1" fill="hold">
                                              <p:stCondLst>
                                                <p:cond delay="0"/>
                                              </p:stCondLst>
                                            </p:cTn>
                                            <p:tgtEl>
                                              <p:spTgt spid="32"/>
                                            </p:tgtEl>
                                            <p:attrNameLst>
                                              <p:attrName>style.visibility</p:attrName>
                                            </p:attrNameLst>
                                          </p:cBhvr>
                                          <p:to>
                                            <p:strVal val="visible"/>
                                          </p:to>
                                        </p:set>
                                        <p:anim calcmode="lin" valueType="num">
                                          <p:cBhvr>
                                            <p:cTn id="119" dur="300" fill="hold"/>
                                            <p:tgtEl>
                                              <p:spTgt spid="32"/>
                                            </p:tgtEl>
                                            <p:attrNameLst>
                                              <p:attrName>ppt_w</p:attrName>
                                            </p:attrNameLst>
                                          </p:cBhvr>
                                          <p:tavLst>
                                            <p:tav tm="0">
                                              <p:val>
                                                <p:fltVal val="0"/>
                                              </p:val>
                                            </p:tav>
                                            <p:tav tm="100000">
                                              <p:val>
                                                <p:strVal val="#ppt_w"/>
                                              </p:val>
                                            </p:tav>
                                          </p:tavLst>
                                        </p:anim>
                                        <p:anim calcmode="lin" valueType="num">
                                          <p:cBhvr>
                                            <p:cTn id="120" dur="300" fill="hold"/>
                                            <p:tgtEl>
                                              <p:spTgt spid="32"/>
                                            </p:tgtEl>
                                            <p:attrNameLst>
                                              <p:attrName>ppt_h</p:attrName>
                                            </p:attrNameLst>
                                          </p:cBhvr>
                                          <p:tavLst>
                                            <p:tav tm="0">
                                              <p:val>
                                                <p:fltVal val="0"/>
                                              </p:val>
                                            </p:tav>
                                            <p:tav tm="100000">
                                              <p:val>
                                                <p:strVal val="#ppt_h"/>
                                              </p:val>
                                            </p:tav>
                                          </p:tavLst>
                                        </p:anim>
                                        <p:animEffect transition="in" filter="fade">
                                          <p:cBhvr>
                                            <p:cTn id="121" dur="300"/>
                                            <p:tgtEl>
                                              <p:spTgt spid="32"/>
                                            </p:tgtEl>
                                          </p:cBhvr>
                                        </p:animEffect>
                                      </p:childTnLst>
                                    </p:cTn>
                                  </p:par>
                                  <p:par>
                                    <p:cTn id="122" presetID="6" presetClass="emph" presetSubtype="0" autoRev="1" fill="hold" grpId="1" nodeType="withEffect">
                                      <p:stCondLst>
                                        <p:cond delay="400"/>
                                      </p:stCondLst>
                                      <p:childTnLst>
                                        <p:animScale>
                                          <p:cBhvr>
                                            <p:cTn id="123" dur="150" fill="hold"/>
                                            <p:tgtEl>
                                              <p:spTgt spid="32"/>
                                            </p:tgtEl>
                                          </p:cBhvr>
                                          <p:by x="110000" y="110000"/>
                                        </p:animScale>
                                      </p:childTnLst>
                                    </p:cTn>
                                  </p:par>
                                  <p:par>
                                    <p:cTn id="124" presetID="53" presetClass="entr" presetSubtype="16" fill="hold" grpId="0" nodeType="withEffect">
                                      <p:stCondLst>
                                        <p:cond delay="300"/>
                                      </p:stCondLst>
                                      <p:childTnLst>
                                        <p:set>
                                          <p:cBhvr>
                                            <p:cTn id="125" dur="1" fill="hold">
                                              <p:stCondLst>
                                                <p:cond delay="0"/>
                                              </p:stCondLst>
                                            </p:cTn>
                                            <p:tgtEl>
                                              <p:spTgt spid="22"/>
                                            </p:tgtEl>
                                            <p:attrNameLst>
                                              <p:attrName>style.visibility</p:attrName>
                                            </p:attrNameLst>
                                          </p:cBhvr>
                                          <p:to>
                                            <p:strVal val="visible"/>
                                          </p:to>
                                        </p:set>
                                        <p:anim calcmode="lin" valueType="num">
                                          <p:cBhvr>
                                            <p:cTn id="126" dur="300" fill="hold"/>
                                            <p:tgtEl>
                                              <p:spTgt spid="22"/>
                                            </p:tgtEl>
                                            <p:attrNameLst>
                                              <p:attrName>ppt_w</p:attrName>
                                            </p:attrNameLst>
                                          </p:cBhvr>
                                          <p:tavLst>
                                            <p:tav tm="0">
                                              <p:val>
                                                <p:fltVal val="0"/>
                                              </p:val>
                                            </p:tav>
                                            <p:tav tm="100000">
                                              <p:val>
                                                <p:strVal val="#ppt_w"/>
                                              </p:val>
                                            </p:tav>
                                          </p:tavLst>
                                        </p:anim>
                                        <p:anim calcmode="lin" valueType="num">
                                          <p:cBhvr>
                                            <p:cTn id="127" dur="300" fill="hold"/>
                                            <p:tgtEl>
                                              <p:spTgt spid="22"/>
                                            </p:tgtEl>
                                            <p:attrNameLst>
                                              <p:attrName>ppt_h</p:attrName>
                                            </p:attrNameLst>
                                          </p:cBhvr>
                                          <p:tavLst>
                                            <p:tav tm="0">
                                              <p:val>
                                                <p:fltVal val="0"/>
                                              </p:val>
                                            </p:tav>
                                            <p:tav tm="100000">
                                              <p:val>
                                                <p:strVal val="#ppt_h"/>
                                              </p:val>
                                            </p:tav>
                                          </p:tavLst>
                                        </p:anim>
                                        <p:animEffect transition="in" filter="fade">
                                          <p:cBhvr>
                                            <p:cTn id="128" dur="300"/>
                                            <p:tgtEl>
                                              <p:spTgt spid="22"/>
                                            </p:tgtEl>
                                          </p:cBhvr>
                                        </p:animEffect>
                                      </p:childTnLst>
                                    </p:cTn>
                                  </p:par>
                                  <p:par>
                                    <p:cTn id="129" presetID="6" presetClass="emph" presetSubtype="0" autoRev="1" fill="hold" grpId="1" nodeType="withEffect">
                                      <p:stCondLst>
                                        <p:cond delay="600"/>
                                      </p:stCondLst>
                                      <p:childTnLst>
                                        <p:animScale>
                                          <p:cBhvr>
                                            <p:cTn id="130" dur="150" fill="hold"/>
                                            <p:tgtEl>
                                              <p:spTgt spid="22"/>
                                            </p:tgtEl>
                                          </p:cBhvr>
                                          <p:by x="110000" y="110000"/>
                                        </p:animScale>
                                      </p:childTnLst>
                                    </p:cTn>
                                  </p:par>
                                  <p:par>
                                    <p:cTn id="131" presetID="53" presetClass="entr" presetSubtype="16" fill="hold" grpId="0" nodeType="withEffect">
                                      <p:stCondLst>
                                        <p:cond delay="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300" fill="hold"/>
                                            <p:tgtEl>
                                              <p:spTgt spid="33"/>
                                            </p:tgtEl>
                                            <p:attrNameLst>
                                              <p:attrName>ppt_w</p:attrName>
                                            </p:attrNameLst>
                                          </p:cBhvr>
                                          <p:tavLst>
                                            <p:tav tm="0">
                                              <p:val>
                                                <p:fltVal val="0"/>
                                              </p:val>
                                            </p:tav>
                                            <p:tav tm="100000">
                                              <p:val>
                                                <p:strVal val="#ppt_w"/>
                                              </p:val>
                                            </p:tav>
                                          </p:tavLst>
                                        </p:anim>
                                        <p:anim calcmode="lin" valueType="num">
                                          <p:cBhvr>
                                            <p:cTn id="134" dur="300" fill="hold"/>
                                            <p:tgtEl>
                                              <p:spTgt spid="33"/>
                                            </p:tgtEl>
                                            <p:attrNameLst>
                                              <p:attrName>ppt_h</p:attrName>
                                            </p:attrNameLst>
                                          </p:cBhvr>
                                          <p:tavLst>
                                            <p:tav tm="0">
                                              <p:val>
                                                <p:fltVal val="0"/>
                                              </p:val>
                                            </p:tav>
                                            <p:tav tm="100000">
                                              <p:val>
                                                <p:strVal val="#ppt_h"/>
                                              </p:val>
                                            </p:tav>
                                          </p:tavLst>
                                        </p:anim>
                                        <p:animEffect transition="in" filter="fade">
                                          <p:cBhvr>
                                            <p:cTn id="135" dur="300"/>
                                            <p:tgtEl>
                                              <p:spTgt spid="33"/>
                                            </p:tgtEl>
                                          </p:cBhvr>
                                        </p:animEffect>
                                      </p:childTnLst>
                                    </p:cTn>
                                  </p:par>
                                  <p:par>
                                    <p:cTn id="136" presetID="6" presetClass="emph" presetSubtype="0" autoRev="1" fill="hold" grpId="1" nodeType="withEffect">
                                      <p:stCondLst>
                                        <p:cond delay="300"/>
                                      </p:stCondLst>
                                      <p:childTnLst>
                                        <p:animScale>
                                          <p:cBhvr>
                                            <p:cTn id="137" dur="150" fill="hold"/>
                                            <p:tgtEl>
                                              <p:spTgt spid="33"/>
                                            </p:tgtEl>
                                          </p:cBhvr>
                                          <p:by x="110000" y="110000"/>
                                        </p:animScale>
                                      </p:childTnLst>
                                    </p:cTn>
                                  </p:par>
                                  <p:par>
                                    <p:cTn id="138" presetID="53" presetClass="entr" presetSubtype="16" fill="hold" grpId="0" nodeType="withEffect">
                                      <p:stCondLst>
                                        <p:cond delay="200"/>
                                      </p:stCondLst>
                                      <p:childTnLst>
                                        <p:set>
                                          <p:cBhvr>
                                            <p:cTn id="139" dur="1" fill="hold">
                                              <p:stCondLst>
                                                <p:cond delay="0"/>
                                              </p:stCondLst>
                                            </p:cTn>
                                            <p:tgtEl>
                                              <p:spTgt spid="23"/>
                                            </p:tgtEl>
                                            <p:attrNameLst>
                                              <p:attrName>style.visibility</p:attrName>
                                            </p:attrNameLst>
                                          </p:cBhvr>
                                          <p:to>
                                            <p:strVal val="visible"/>
                                          </p:to>
                                        </p:set>
                                        <p:anim calcmode="lin" valueType="num">
                                          <p:cBhvr>
                                            <p:cTn id="140" dur="300" fill="hold"/>
                                            <p:tgtEl>
                                              <p:spTgt spid="23"/>
                                            </p:tgtEl>
                                            <p:attrNameLst>
                                              <p:attrName>ppt_w</p:attrName>
                                            </p:attrNameLst>
                                          </p:cBhvr>
                                          <p:tavLst>
                                            <p:tav tm="0">
                                              <p:val>
                                                <p:fltVal val="0"/>
                                              </p:val>
                                            </p:tav>
                                            <p:tav tm="100000">
                                              <p:val>
                                                <p:strVal val="#ppt_w"/>
                                              </p:val>
                                            </p:tav>
                                          </p:tavLst>
                                        </p:anim>
                                        <p:anim calcmode="lin" valueType="num">
                                          <p:cBhvr>
                                            <p:cTn id="141" dur="300" fill="hold"/>
                                            <p:tgtEl>
                                              <p:spTgt spid="23"/>
                                            </p:tgtEl>
                                            <p:attrNameLst>
                                              <p:attrName>ppt_h</p:attrName>
                                            </p:attrNameLst>
                                          </p:cBhvr>
                                          <p:tavLst>
                                            <p:tav tm="0">
                                              <p:val>
                                                <p:fltVal val="0"/>
                                              </p:val>
                                            </p:tav>
                                            <p:tav tm="100000">
                                              <p:val>
                                                <p:strVal val="#ppt_h"/>
                                              </p:val>
                                            </p:tav>
                                          </p:tavLst>
                                        </p:anim>
                                        <p:animEffect transition="in" filter="fade">
                                          <p:cBhvr>
                                            <p:cTn id="142" dur="300"/>
                                            <p:tgtEl>
                                              <p:spTgt spid="23"/>
                                            </p:tgtEl>
                                          </p:cBhvr>
                                        </p:animEffect>
                                      </p:childTnLst>
                                    </p:cTn>
                                  </p:par>
                                  <p:par>
                                    <p:cTn id="143" presetID="6" presetClass="emph" presetSubtype="0" autoRev="1" fill="hold" grpId="1" nodeType="withEffect">
                                      <p:stCondLst>
                                        <p:cond delay="500"/>
                                      </p:stCondLst>
                                      <p:childTnLst>
                                        <p:animScale>
                                          <p:cBhvr>
                                            <p:cTn id="144" dur="150" fill="hold"/>
                                            <p:tgtEl>
                                              <p:spTgt spid="23"/>
                                            </p:tgtEl>
                                          </p:cBhvr>
                                          <p:by x="110000" y="110000"/>
                                        </p:animScale>
                                      </p:childTnLst>
                                    </p:cTn>
                                  </p:par>
                                  <p:par>
                                    <p:cTn id="145" presetID="53" presetClass="entr" presetSubtype="16" fill="hold" grpId="0" nodeType="withEffect">
                                      <p:stCondLst>
                                        <p:cond delay="600"/>
                                      </p:stCondLst>
                                      <p:childTnLst>
                                        <p:set>
                                          <p:cBhvr>
                                            <p:cTn id="146" dur="1" fill="hold">
                                              <p:stCondLst>
                                                <p:cond delay="0"/>
                                              </p:stCondLst>
                                            </p:cTn>
                                            <p:tgtEl>
                                              <p:spTgt spid="24"/>
                                            </p:tgtEl>
                                            <p:attrNameLst>
                                              <p:attrName>style.visibility</p:attrName>
                                            </p:attrNameLst>
                                          </p:cBhvr>
                                          <p:to>
                                            <p:strVal val="visible"/>
                                          </p:to>
                                        </p:set>
                                        <p:anim calcmode="lin" valueType="num">
                                          <p:cBhvr>
                                            <p:cTn id="147" dur="300" fill="hold"/>
                                            <p:tgtEl>
                                              <p:spTgt spid="24"/>
                                            </p:tgtEl>
                                            <p:attrNameLst>
                                              <p:attrName>ppt_w</p:attrName>
                                            </p:attrNameLst>
                                          </p:cBhvr>
                                          <p:tavLst>
                                            <p:tav tm="0">
                                              <p:val>
                                                <p:fltVal val="0"/>
                                              </p:val>
                                            </p:tav>
                                            <p:tav tm="100000">
                                              <p:val>
                                                <p:strVal val="#ppt_w"/>
                                              </p:val>
                                            </p:tav>
                                          </p:tavLst>
                                        </p:anim>
                                        <p:anim calcmode="lin" valueType="num">
                                          <p:cBhvr>
                                            <p:cTn id="148" dur="300" fill="hold"/>
                                            <p:tgtEl>
                                              <p:spTgt spid="24"/>
                                            </p:tgtEl>
                                            <p:attrNameLst>
                                              <p:attrName>ppt_h</p:attrName>
                                            </p:attrNameLst>
                                          </p:cBhvr>
                                          <p:tavLst>
                                            <p:tav tm="0">
                                              <p:val>
                                                <p:fltVal val="0"/>
                                              </p:val>
                                            </p:tav>
                                            <p:tav tm="100000">
                                              <p:val>
                                                <p:strVal val="#ppt_h"/>
                                              </p:val>
                                            </p:tav>
                                          </p:tavLst>
                                        </p:anim>
                                        <p:animEffect transition="in" filter="fade">
                                          <p:cBhvr>
                                            <p:cTn id="149" dur="300"/>
                                            <p:tgtEl>
                                              <p:spTgt spid="24"/>
                                            </p:tgtEl>
                                          </p:cBhvr>
                                        </p:animEffect>
                                      </p:childTnLst>
                                    </p:cTn>
                                  </p:par>
                                  <p:par>
                                    <p:cTn id="150" presetID="6" presetClass="emph" presetSubtype="0" autoRev="1" fill="hold" grpId="1" nodeType="withEffect">
                                      <p:stCondLst>
                                        <p:cond delay="900"/>
                                      </p:stCondLst>
                                      <p:childTnLst>
                                        <p:animScale>
                                          <p:cBhvr>
                                            <p:cTn id="151" dur="150" fill="hold"/>
                                            <p:tgtEl>
                                              <p:spTgt spid="24"/>
                                            </p:tgtEl>
                                          </p:cBhvr>
                                          <p:by x="110000" y="110000"/>
                                        </p:animScale>
                                      </p:childTnLst>
                                    </p:cTn>
                                  </p:par>
                                  <p:par>
                                    <p:cTn id="152" presetID="53" presetClass="entr" presetSubtype="16" fill="hold" grpId="0" nodeType="withEffect">
                                      <p:stCondLst>
                                        <p:cond delay="10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300" fill="hold"/>
                                            <p:tgtEl>
                                              <p:spTgt spid="29"/>
                                            </p:tgtEl>
                                            <p:attrNameLst>
                                              <p:attrName>ppt_w</p:attrName>
                                            </p:attrNameLst>
                                          </p:cBhvr>
                                          <p:tavLst>
                                            <p:tav tm="0">
                                              <p:val>
                                                <p:fltVal val="0"/>
                                              </p:val>
                                            </p:tav>
                                            <p:tav tm="100000">
                                              <p:val>
                                                <p:strVal val="#ppt_w"/>
                                              </p:val>
                                            </p:tav>
                                          </p:tavLst>
                                        </p:anim>
                                        <p:anim calcmode="lin" valueType="num">
                                          <p:cBhvr>
                                            <p:cTn id="155" dur="300" fill="hold"/>
                                            <p:tgtEl>
                                              <p:spTgt spid="29"/>
                                            </p:tgtEl>
                                            <p:attrNameLst>
                                              <p:attrName>ppt_h</p:attrName>
                                            </p:attrNameLst>
                                          </p:cBhvr>
                                          <p:tavLst>
                                            <p:tav tm="0">
                                              <p:val>
                                                <p:fltVal val="0"/>
                                              </p:val>
                                            </p:tav>
                                            <p:tav tm="100000">
                                              <p:val>
                                                <p:strVal val="#ppt_h"/>
                                              </p:val>
                                            </p:tav>
                                          </p:tavLst>
                                        </p:anim>
                                        <p:animEffect transition="in" filter="fade">
                                          <p:cBhvr>
                                            <p:cTn id="156" dur="300"/>
                                            <p:tgtEl>
                                              <p:spTgt spid="29"/>
                                            </p:tgtEl>
                                          </p:cBhvr>
                                        </p:animEffect>
                                      </p:childTnLst>
                                    </p:cTn>
                                  </p:par>
                                  <p:par>
                                    <p:cTn id="157" presetID="6" presetClass="emph" presetSubtype="0" autoRev="1" fill="hold" grpId="1" nodeType="withEffect">
                                      <p:stCondLst>
                                        <p:cond delay="400"/>
                                      </p:stCondLst>
                                      <p:childTnLst>
                                        <p:animScale>
                                          <p:cBhvr>
                                            <p:cTn id="158" dur="150" fill="hold"/>
                                            <p:tgtEl>
                                              <p:spTgt spid="29"/>
                                            </p:tgtEl>
                                          </p:cBhvr>
                                          <p:by x="110000" y="110000"/>
                                        </p:animScale>
                                      </p:childTnLst>
                                    </p:cTn>
                                  </p:par>
                                  <p:par>
                                    <p:cTn id="159" presetID="53" presetClass="entr" presetSubtype="16" fill="hold" grpId="0" nodeType="withEffect">
                                      <p:stCondLst>
                                        <p:cond delay="0"/>
                                      </p:stCondLst>
                                      <p:childTnLst>
                                        <p:set>
                                          <p:cBhvr>
                                            <p:cTn id="160" dur="1" fill="hold">
                                              <p:stCondLst>
                                                <p:cond delay="0"/>
                                              </p:stCondLst>
                                            </p:cTn>
                                            <p:tgtEl>
                                              <p:spTgt spid="25"/>
                                            </p:tgtEl>
                                            <p:attrNameLst>
                                              <p:attrName>style.visibility</p:attrName>
                                            </p:attrNameLst>
                                          </p:cBhvr>
                                          <p:to>
                                            <p:strVal val="visible"/>
                                          </p:to>
                                        </p:set>
                                        <p:anim calcmode="lin" valueType="num">
                                          <p:cBhvr>
                                            <p:cTn id="161" dur="300" fill="hold"/>
                                            <p:tgtEl>
                                              <p:spTgt spid="25"/>
                                            </p:tgtEl>
                                            <p:attrNameLst>
                                              <p:attrName>ppt_w</p:attrName>
                                            </p:attrNameLst>
                                          </p:cBhvr>
                                          <p:tavLst>
                                            <p:tav tm="0">
                                              <p:val>
                                                <p:fltVal val="0"/>
                                              </p:val>
                                            </p:tav>
                                            <p:tav tm="100000">
                                              <p:val>
                                                <p:strVal val="#ppt_w"/>
                                              </p:val>
                                            </p:tav>
                                          </p:tavLst>
                                        </p:anim>
                                        <p:anim calcmode="lin" valueType="num">
                                          <p:cBhvr>
                                            <p:cTn id="162" dur="300" fill="hold"/>
                                            <p:tgtEl>
                                              <p:spTgt spid="25"/>
                                            </p:tgtEl>
                                            <p:attrNameLst>
                                              <p:attrName>ppt_h</p:attrName>
                                            </p:attrNameLst>
                                          </p:cBhvr>
                                          <p:tavLst>
                                            <p:tav tm="0">
                                              <p:val>
                                                <p:fltVal val="0"/>
                                              </p:val>
                                            </p:tav>
                                            <p:tav tm="100000">
                                              <p:val>
                                                <p:strVal val="#ppt_h"/>
                                              </p:val>
                                            </p:tav>
                                          </p:tavLst>
                                        </p:anim>
                                        <p:animEffect transition="in" filter="fade">
                                          <p:cBhvr>
                                            <p:cTn id="163" dur="300"/>
                                            <p:tgtEl>
                                              <p:spTgt spid="25"/>
                                            </p:tgtEl>
                                          </p:cBhvr>
                                        </p:animEffect>
                                      </p:childTnLst>
                                    </p:cTn>
                                  </p:par>
                                  <p:par>
                                    <p:cTn id="164" presetID="6" presetClass="emph" presetSubtype="0" autoRev="1" fill="hold" grpId="1" nodeType="withEffect">
                                      <p:stCondLst>
                                        <p:cond delay="300"/>
                                      </p:stCondLst>
                                      <p:childTnLst>
                                        <p:animScale>
                                          <p:cBhvr>
                                            <p:cTn id="165" dur="150" fill="hold"/>
                                            <p:tgtEl>
                                              <p:spTgt spid="25"/>
                                            </p:tgtEl>
                                          </p:cBhvr>
                                          <p:by x="110000" y="110000"/>
                                        </p:animScale>
                                      </p:childTnLst>
                                    </p:cTn>
                                  </p:par>
                                  <p:par>
                                    <p:cTn id="166" presetID="53" presetClass="entr" presetSubtype="16" fill="hold" grpId="0" nodeType="withEffect">
                                      <p:stCondLst>
                                        <p:cond delay="500"/>
                                      </p:stCondLst>
                                      <p:childTnLst>
                                        <p:set>
                                          <p:cBhvr>
                                            <p:cTn id="167" dur="1" fill="hold">
                                              <p:stCondLst>
                                                <p:cond delay="0"/>
                                              </p:stCondLst>
                                            </p:cTn>
                                            <p:tgtEl>
                                              <p:spTgt spid="27"/>
                                            </p:tgtEl>
                                            <p:attrNameLst>
                                              <p:attrName>style.visibility</p:attrName>
                                            </p:attrNameLst>
                                          </p:cBhvr>
                                          <p:to>
                                            <p:strVal val="visible"/>
                                          </p:to>
                                        </p:set>
                                        <p:anim calcmode="lin" valueType="num">
                                          <p:cBhvr>
                                            <p:cTn id="168" dur="300" fill="hold"/>
                                            <p:tgtEl>
                                              <p:spTgt spid="27"/>
                                            </p:tgtEl>
                                            <p:attrNameLst>
                                              <p:attrName>ppt_w</p:attrName>
                                            </p:attrNameLst>
                                          </p:cBhvr>
                                          <p:tavLst>
                                            <p:tav tm="0">
                                              <p:val>
                                                <p:fltVal val="0"/>
                                              </p:val>
                                            </p:tav>
                                            <p:tav tm="100000">
                                              <p:val>
                                                <p:strVal val="#ppt_w"/>
                                              </p:val>
                                            </p:tav>
                                          </p:tavLst>
                                        </p:anim>
                                        <p:anim calcmode="lin" valueType="num">
                                          <p:cBhvr>
                                            <p:cTn id="169" dur="300" fill="hold"/>
                                            <p:tgtEl>
                                              <p:spTgt spid="27"/>
                                            </p:tgtEl>
                                            <p:attrNameLst>
                                              <p:attrName>ppt_h</p:attrName>
                                            </p:attrNameLst>
                                          </p:cBhvr>
                                          <p:tavLst>
                                            <p:tav tm="0">
                                              <p:val>
                                                <p:fltVal val="0"/>
                                              </p:val>
                                            </p:tav>
                                            <p:tav tm="100000">
                                              <p:val>
                                                <p:strVal val="#ppt_h"/>
                                              </p:val>
                                            </p:tav>
                                          </p:tavLst>
                                        </p:anim>
                                        <p:animEffect transition="in" filter="fade">
                                          <p:cBhvr>
                                            <p:cTn id="170" dur="300"/>
                                            <p:tgtEl>
                                              <p:spTgt spid="27"/>
                                            </p:tgtEl>
                                          </p:cBhvr>
                                        </p:animEffect>
                                      </p:childTnLst>
                                    </p:cTn>
                                  </p:par>
                                  <p:par>
                                    <p:cTn id="171" presetID="6" presetClass="emph" presetSubtype="0" autoRev="1" fill="hold" grpId="1" nodeType="withEffect">
                                      <p:stCondLst>
                                        <p:cond delay="800"/>
                                      </p:stCondLst>
                                      <p:childTnLst>
                                        <p:animScale>
                                          <p:cBhvr>
                                            <p:cTn id="172" dur="150" fill="hold"/>
                                            <p:tgtEl>
                                              <p:spTgt spid="27"/>
                                            </p:tgtEl>
                                          </p:cBhvr>
                                          <p:by x="110000" y="110000"/>
                                        </p:animScale>
                                      </p:childTnLst>
                                    </p:cTn>
                                  </p:par>
                                  <p:par>
                                    <p:cTn id="173" presetID="53" presetClass="entr" presetSubtype="16" fill="hold" grpId="0" nodeType="withEffect">
                                      <p:stCondLst>
                                        <p:cond delay="300"/>
                                      </p:stCondLst>
                                      <p:childTnLst>
                                        <p:set>
                                          <p:cBhvr>
                                            <p:cTn id="174" dur="1" fill="hold">
                                              <p:stCondLst>
                                                <p:cond delay="0"/>
                                              </p:stCondLst>
                                            </p:cTn>
                                            <p:tgtEl>
                                              <p:spTgt spid="28"/>
                                            </p:tgtEl>
                                            <p:attrNameLst>
                                              <p:attrName>style.visibility</p:attrName>
                                            </p:attrNameLst>
                                          </p:cBhvr>
                                          <p:to>
                                            <p:strVal val="visible"/>
                                          </p:to>
                                        </p:set>
                                        <p:anim calcmode="lin" valueType="num">
                                          <p:cBhvr>
                                            <p:cTn id="175" dur="300" fill="hold"/>
                                            <p:tgtEl>
                                              <p:spTgt spid="28"/>
                                            </p:tgtEl>
                                            <p:attrNameLst>
                                              <p:attrName>ppt_w</p:attrName>
                                            </p:attrNameLst>
                                          </p:cBhvr>
                                          <p:tavLst>
                                            <p:tav tm="0">
                                              <p:val>
                                                <p:fltVal val="0"/>
                                              </p:val>
                                            </p:tav>
                                            <p:tav tm="100000">
                                              <p:val>
                                                <p:strVal val="#ppt_w"/>
                                              </p:val>
                                            </p:tav>
                                          </p:tavLst>
                                        </p:anim>
                                        <p:anim calcmode="lin" valueType="num">
                                          <p:cBhvr>
                                            <p:cTn id="176" dur="300" fill="hold"/>
                                            <p:tgtEl>
                                              <p:spTgt spid="28"/>
                                            </p:tgtEl>
                                            <p:attrNameLst>
                                              <p:attrName>ppt_h</p:attrName>
                                            </p:attrNameLst>
                                          </p:cBhvr>
                                          <p:tavLst>
                                            <p:tav tm="0">
                                              <p:val>
                                                <p:fltVal val="0"/>
                                              </p:val>
                                            </p:tav>
                                            <p:tav tm="100000">
                                              <p:val>
                                                <p:strVal val="#ppt_h"/>
                                              </p:val>
                                            </p:tav>
                                          </p:tavLst>
                                        </p:anim>
                                        <p:animEffect transition="in" filter="fade">
                                          <p:cBhvr>
                                            <p:cTn id="177" dur="300"/>
                                            <p:tgtEl>
                                              <p:spTgt spid="28"/>
                                            </p:tgtEl>
                                          </p:cBhvr>
                                        </p:animEffect>
                                      </p:childTnLst>
                                    </p:cTn>
                                  </p:par>
                                  <p:par>
                                    <p:cTn id="178" presetID="6" presetClass="emph" presetSubtype="0" autoRev="1" fill="hold" grpId="1" nodeType="withEffect">
                                      <p:stCondLst>
                                        <p:cond delay="600"/>
                                      </p:stCondLst>
                                      <p:childTnLst>
                                        <p:animScale>
                                          <p:cBhvr>
                                            <p:cTn id="179" dur="150" fill="hold"/>
                                            <p:tgtEl>
                                              <p:spTgt spid="28"/>
                                            </p:tgtEl>
                                          </p:cBhvr>
                                          <p:by x="110000" y="110000"/>
                                        </p:animScale>
                                      </p:childTnLst>
                                    </p:cTn>
                                  </p:par>
                                  <p:par>
                                    <p:cTn id="180" presetID="53" presetClass="entr" presetSubtype="16" fill="hold" grpId="0" nodeType="withEffect">
                                      <p:stCondLst>
                                        <p:cond delay="0"/>
                                      </p:stCondLst>
                                      <p:childTnLst>
                                        <p:set>
                                          <p:cBhvr>
                                            <p:cTn id="181" dur="1" fill="hold">
                                              <p:stCondLst>
                                                <p:cond delay="0"/>
                                              </p:stCondLst>
                                            </p:cTn>
                                            <p:tgtEl>
                                              <p:spTgt spid="26"/>
                                            </p:tgtEl>
                                            <p:attrNameLst>
                                              <p:attrName>style.visibility</p:attrName>
                                            </p:attrNameLst>
                                          </p:cBhvr>
                                          <p:to>
                                            <p:strVal val="visible"/>
                                          </p:to>
                                        </p:set>
                                        <p:anim calcmode="lin" valueType="num">
                                          <p:cBhvr>
                                            <p:cTn id="182" dur="300" fill="hold"/>
                                            <p:tgtEl>
                                              <p:spTgt spid="26"/>
                                            </p:tgtEl>
                                            <p:attrNameLst>
                                              <p:attrName>ppt_w</p:attrName>
                                            </p:attrNameLst>
                                          </p:cBhvr>
                                          <p:tavLst>
                                            <p:tav tm="0">
                                              <p:val>
                                                <p:fltVal val="0"/>
                                              </p:val>
                                            </p:tav>
                                            <p:tav tm="100000">
                                              <p:val>
                                                <p:strVal val="#ppt_w"/>
                                              </p:val>
                                            </p:tav>
                                          </p:tavLst>
                                        </p:anim>
                                        <p:anim calcmode="lin" valueType="num">
                                          <p:cBhvr>
                                            <p:cTn id="183" dur="300" fill="hold"/>
                                            <p:tgtEl>
                                              <p:spTgt spid="26"/>
                                            </p:tgtEl>
                                            <p:attrNameLst>
                                              <p:attrName>ppt_h</p:attrName>
                                            </p:attrNameLst>
                                          </p:cBhvr>
                                          <p:tavLst>
                                            <p:tav tm="0">
                                              <p:val>
                                                <p:fltVal val="0"/>
                                              </p:val>
                                            </p:tav>
                                            <p:tav tm="100000">
                                              <p:val>
                                                <p:strVal val="#ppt_h"/>
                                              </p:val>
                                            </p:tav>
                                          </p:tavLst>
                                        </p:anim>
                                        <p:animEffect transition="in" filter="fade">
                                          <p:cBhvr>
                                            <p:cTn id="184" dur="300"/>
                                            <p:tgtEl>
                                              <p:spTgt spid="26"/>
                                            </p:tgtEl>
                                          </p:cBhvr>
                                        </p:animEffect>
                                      </p:childTnLst>
                                    </p:cTn>
                                  </p:par>
                                  <p:par>
                                    <p:cTn id="185" presetID="6" presetClass="emph" presetSubtype="0" autoRev="1" fill="hold" grpId="1" nodeType="withEffect">
                                      <p:stCondLst>
                                        <p:cond delay="300"/>
                                      </p:stCondLst>
                                      <p:childTnLst>
                                        <p:animScale>
                                          <p:cBhvr>
                                            <p:cTn id="186" dur="150" fill="hold"/>
                                            <p:tgtEl>
                                              <p:spTgt spid="26"/>
                                            </p:tgtEl>
                                          </p:cBhvr>
                                          <p:by x="110000" y="110000"/>
                                        </p:animScale>
                                      </p:childTnLst>
                                    </p:cTn>
                                  </p:par>
                                  <p:par>
                                    <p:cTn id="187" presetID="53" presetClass="entr" presetSubtype="16" fill="hold" grpId="0" nodeType="withEffect">
                                      <p:stCondLst>
                                        <p:cond delay="500"/>
                                      </p:stCondLst>
                                      <p:childTnLst>
                                        <p:set>
                                          <p:cBhvr>
                                            <p:cTn id="188" dur="1" fill="hold">
                                              <p:stCondLst>
                                                <p:cond delay="0"/>
                                              </p:stCondLst>
                                            </p:cTn>
                                            <p:tgtEl>
                                              <p:spTgt spid="35"/>
                                            </p:tgtEl>
                                            <p:attrNameLst>
                                              <p:attrName>style.visibility</p:attrName>
                                            </p:attrNameLst>
                                          </p:cBhvr>
                                          <p:to>
                                            <p:strVal val="visible"/>
                                          </p:to>
                                        </p:set>
                                        <p:anim calcmode="lin" valueType="num">
                                          <p:cBhvr>
                                            <p:cTn id="189" dur="300" fill="hold"/>
                                            <p:tgtEl>
                                              <p:spTgt spid="35"/>
                                            </p:tgtEl>
                                            <p:attrNameLst>
                                              <p:attrName>ppt_w</p:attrName>
                                            </p:attrNameLst>
                                          </p:cBhvr>
                                          <p:tavLst>
                                            <p:tav tm="0">
                                              <p:val>
                                                <p:fltVal val="0"/>
                                              </p:val>
                                            </p:tav>
                                            <p:tav tm="100000">
                                              <p:val>
                                                <p:strVal val="#ppt_w"/>
                                              </p:val>
                                            </p:tav>
                                          </p:tavLst>
                                        </p:anim>
                                        <p:anim calcmode="lin" valueType="num">
                                          <p:cBhvr>
                                            <p:cTn id="190" dur="300" fill="hold"/>
                                            <p:tgtEl>
                                              <p:spTgt spid="35"/>
                                            </p:tgtEl>
                                            <p:attrNameLst>
                                              <p:attrName>ppt_h</p:attrName>
                                            </p:attrNameLst>
                                          </p:cBhvr>
                                          <p:tavLst>
                                            <p:tav tm="0">
                                              <p:val>
                                                <p:fltVal val="0"/>
                                              </p:val>
                                            </p:tav>
                                            <p:tav tm="100000">
                                              <p:val>
                                                <p:strVal val="#ppt_h"/>
                                              </p:val>
                                            </p:tav>
                                          </p:tavLst>
                                        </p:anim>
                                        <p:animEffect transition="in" filter="fade">
                                          <p:cBhvr>
                                            <p:cTn id="191" dur="300"/>
                                            <p:tgtEl>
                                              <p:spTgt spid="35"/>
                                            </p:tgtEl>
                                          </p:cBhvr>
                                        </p:animEffect>
                                      </p:childTnLst>
                                    </p:cTn>
                                  </p:par>
                                  <p:par>
                                    <p:cTn id="192" presetID="6" presetClass="emph" presetSubtype="0" autoRev="1" fill="hold" grpId="1" nodeType="withEffect">
                                      <p:stCondLst>
                                        <p:cond delay="800"/>
                                      </p:stCondLst>
                                      <p:childTnLst>
                                        <p:animScale>
                                          <p:cBhvr>
                                            <p:cTn id="193" dur="150" fill="hold"/>
                                            <p:tgtEl>
                                              <p:spTgt spid="35"/>
                                            </p:tgtEl>
                                          </p:cBhvr>
                                          <p:by x="110000" y="110000"/>
                                        </p:animScale>
                                      </p:childTnLst>
                                    </p:cTn>
                                  </p:par>
                                  <p:par>
                                    <p:cTn id="194" presetID="2" presetClass="entr" presetSubtype="2" fill="hold" grpId="0" nodeType="withEffect">
                                      <p:stCondLst>
                                        <p:cond delay="800"/>
                                      </p:stCondLst>
                                      <p:childTnLst>
                                        <p:set>
                                          <p:cBhvr>
                                            <p:cTn id="195" dur="1" fill="hold">
                                              <p:stCondLst>
                                                <p:cond delay="0"/>
                                              </p:stCondLst>
                                            </p:cTn>
                                            <p:tgtEl>
                                              <p:spTgt spid="36"/>
                                            </p:tgtEl>
                                            <p:attrNameLst>
                                              <p:attrName>style.visibility</p:attrName>
                                            </p:attrNameLst>
                                          </p:cBhvr>
                                          <p:to>
                                            <p:strVal val="visible"/>
                                          </p:to>
                                        </p:set>
                                        <p:anim calcmode="lin" valueType="num">
                                          <p:cBhvr additive="base">
                                            <p:cTn id="196" dur="500" fill="hold"/>
                                            <p:tgtEl>
                                              <p:spTgt spid="36"/>
                                            </p:tgtEl>
                                            <p:attrNameLst>
                                              <p:attrName>ppt_x</p:attrName>
                                            </p:attrNameLst>
                                          </p:cBhvr>
                                          <p:tavLst>
                                            <p:tav tm="0">
                                              <p:val>
                                                <p:strVal val="1+#ppt_w/2"/>
                                              </p:val>
                                            </p:tav>
                                            <p:tav tm="100000">
                                              <p:val>
                                                <p:strVal val="#ppt_x"/>
                                              </p:val>
                                            </p:tav>
                                          </p:tavLst>
                                        </p:anim>
                                        <p:anim calcmode="lin" valueType="num">
                                          <p:cBhvr additive="base">
                                            <p:cTn id="197" dur="500" fill="hold"/>
                                            <p:tgtEl>
                                              <p:spTgt spid="36"/>
                                            </p:tgtEl>
                                            <p:attrNameLst>
                                              <p:attrName>ppt_y</p:attrName>
                                            </p:attrNameLst>
                                          </p:cBhvr>
                                          <p:tavLst>
                                            <p:tav tm="0">
                                              <p:val>
                                                <p:strVal val="#ppt_y"/>
                                              </p:val>
                                            </p:tav>
                                            <p:tav tm="100000">
                                              <p:val>
                                                <p:strVal val="#ppt_y"/>
                                              </p:val>
                                            </p:tav>
                                          </p:tavLst>
                                        </p:anim>
                                      </p:childTnLst>
                                    </p:cTn>
                                  </p:par>
                                  <p:par>
                                    <p:cTn id="198" presetID="53" presetClass="entr" presetSubtype="16" fill="hold" grpId="0" nodeType="withEffect">
                                      <p:stCondLst>
                                        <p:cond delay="800"/>
                                      </p:stCondLst>
                                      <p:childTnLst>
                                        <p:set>
                                          <p:cBhvr>
                                            <p:cTn id="199" dur="1" fill="hold">
                                              <p:stCondLst>
                                                <p:cond delay="0"/>
                                              </p:stCondLst>
                                            </p:cTn>
                                            <p:tgtEl>
                                              <p:spTgt spid="21"/>
                                            </p:tgtEl>
                                            <p:attrNameLst>
                                              <p:attrName>style.visibility</p:attrName>
                                            </p:attrNameLst>
                                          </p:cBhvr>
                                          <p:to>
                                            <p:strVal val="visible"/>
                                          </p:to>
                                        </p:set>
                                        <p:anim calcmode="lin" valueType="num">
                                          <p:cBhvr>
                                            <p:cTn id="200" dur="300" fill="hold"/>
                                            <p:tgtEl>
                                              <p:spTgt spid="21"/>
                                            </p:tgtEl>
                                            <p:attrNameLst>
                                              <p:attrName>ppt_w</p:attrName>
                                            </p:attrNameLst>
                                          </p:cBhvr>
                                          <p:tavLst>
                                            <p:tav tm="0">
                                              <p:val>
                                                <p:fltVal val="0"/>
                                              </p:val>
                                            </p:tav>
                                            <p:tav tm="100000">
                                              <p:val>
                                                <p:strVal val="#ppt_w"/>
                                              </p:val>
                                            </p:tav>
                                          </p:tavLst>
                                        </p:anim>
                                        <p:anim calcmode="lin" valueType="num">
                                          <p:cBhvr>
                                            <p:cTn id="201" dur="300" fill="hold"/>
                                            <p:tgtEl>
                                              <p:spTgt spid="21"/>
                                            </p:tgtEl>
                                            <p:attrNameLst>
                                              <p:attrName>ppt_h</p:attrName>
                                            </p:attrNameLst>
                                          </p:cBhvr>
                                          <p:tavLst>
                                            <p:tav tm="0">
                                              <p:val>
                                                <p:fltVal val="0"/>
                                              </p:val>
                                            </p:tav>
                                            <p:tav tm="100000">
                                              <p:val>
                                                <p:strVal val="#ppt_h"/>
                                              </p:val>
                                            </p:tav>
                                          </p:tavLst>
                                        </p:anim>
                                        <p:animEffect transition="in" filter="fade">
                                          <p:cBhvr>
                                            <p:cTn id="202" dur="300"/>
                                            <p:tgtEl>
                                              <p:spTgt spid="21"/>
                                            </p:tgtEl>
                                          </p:cBhvr>
                                        </p:animEffect>
                                      </p:childTnLst>
                                    </p:cTn>
                                  </p:par>
                                  <p:par>
                                    <p:cTn id="203" presetID="6" presetClass="emph" presetSubtype="0" autoRev="1" fill="hold" grpId="1" nodeType="withEffect">
                                      <p:stCondLst>
                                        <p:cond delay="1100"/>
                                      </p:stCondLst>
                                      <p:childTnLst>
                                        <p:animScale>
                                          <p:cBhvr>
                                            <p:cTn id="204" dur="150" fill="hold"/>
                                            <p:tgtEl>
                                              <p:spTgt spid="21"/>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p:bldP spid="35" grpId="1"/>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用例模型</a:t>
            </a:r>
          </a:p>
        </p:txBody>
      </p:sp>
      <p:sp>
        <p:nvSpPr>
          <p:cNvPr id="8" name="矩形 7">
            <a:extLst>
              <a:ext uri="{FF2B5EF4-FFF2-40B4-BE49-F238E27FC236}">
                <a16:creationId xmlns:a16="http://schemas.microsoft.com/office/drawing/2014/main" id="{D114EAF4-1E96-4B22-BA17-4C890B247673}"/>
              </a:ext>
            </a:extLst>
          </p:cNvPr>
          <p:cNvSpPr/>
          <p:nvPr/>
        </p:nvSpPr>
        <p:spPr>
          <a:xfrm>
            <a:off x="2123728" y="1346820"/>
            <a:ext cx="5616624" cy="1754326"/>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、识别谁或什么与系统进行交互和系统应该做什么</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、验证所有的需求都是否已经捕捉到</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、作为项目计划的参考</a:t>
            </a:r>
            <a:endParaRPr lang="en-US" altLang="zh-CN" b="1" dirty="0">
              <a:latin typeface="微软雅黑" panose="020B0503020204020204" pitchFamily="34" charset="-122"/>
              <a:ea typeface="微软雅黑" panose="020B0503020204020204" pitchFamily="34" charset="-122"/>
            </a:endParaRPr>
          </a:p>
          <a:p>
            <a:pPr algn="ctr"/>
            <a:endParaRPr lang="zh-CN" altLang="en-US" b="1"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1ED82205-45BC-4AC4-ACCB-30535D99A92E}"/>
              </a:ext>
            </a:extLst>
          </p:cNvPr>
          <p:cNvSpPr/>
          <p:nvPr/>
        </p:nvSpPr>
        <p:spPr>
          <a:xfrm>
            <a:off x="1871700" y="3263083"/>
            <a:ext cx="5400600" cy="1200329"/>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用例图 </a:t>
            </a:r>
            <a:endParaRPr lang="en-US" altLang="zh-CN" b="1" dirty="0">
              <a:latin typeface="微软雅黑" panose="020B0503020204020204" pitchFamily="34" charset="-122"/>
              <a:ea typeface="微软雅黑" panose="020B0503020204020204" pitchFamily="34" charset="-122"/>
            </a:endParaRPr>
          </a:p>
          <a:p>
            <a:pPr algn="ctr"/>
            <a:r>
              <a:rPr lang="en-US" altLang="zh-CN" b="1" dirty="0">
                <a:latin typeface="微软雅黑" panose="020B0503020204020204" pitchFamily="34" charset="-122"/>
                <a:ea typeface="微软雅黑" panose="020B0503020204020204" pitchFamily="34" charset="-122"/>
              </a:rPr>
              <a:t>+</a:t>
            </a:r>
          </a:p>
          <a:p>
            <a:pPr algn="ctr"/>
            <a:r>
              <a:rPr lang="zh-CN" altLang="en-US" b="1" dirty="0">
                <a:latin typeface="微软雅黑" panose="020B0503020204020204" pitchFamily="34" charset="-122"/>
                <a:ea typeface="微软雅黑" panose="020B0503020204020204" pitchFamily="34" charset="-122"/>
              </a:rPr>
              <a:t>用例规约（即用例描述文档）</a:t>
            </a:r>
          </a:p>
          <a:p>
            <a:endParaRPr lang="zh-CN" altLang="en-US" dirty="0"/>
          </a:p>
        </p:txBody>
      </p:sp>
    </p:spTree>
    <p:extLst>
      <p:ext uri="{BB962C8B-B14F-4D97-AF65-F5344CB8AC3E}">
        <p14:creationId xmlns:p14="http://schemas.microsoft.com/office/powerpoint/2010/main" val="4173835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涉众分析</a:t>
            </a:r>
          </a:p>
        </p:txBody>
      </p:sp>
      <p:sp>
        <p:nvSpPr>
          <p:cNvPr id="10" name="矩形 9">
            <a:extLst>
              <a:ext uri="{FF2B5EF4-FFF2-40B4-BE49-F238E27FC236}">
                <a16:creationId xmlns:a16="http://schemas.microsoft.com/office/drawing/2014/main" id="{49D5DA89-5254-492C-9139-BFD14E749EB1}"/>
              </a:ext>
            </a:extLst>
          </p:cNvPr>
          <p:cNvSpPr/>
          <p:nvPr/>
        </p:nvSpPr>
        <p:spPr>
          <a:xfrm>
            <a:off x="2663788" y="1526840"/>
            <a:ext cx="3816424" cy="20882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哪些人会使用这个系统？</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系统需要从哪里获取数据？</a:t>
            </a:r>
            <a:endParaRPr lang="en-US" altLang="zh-CN" b="1" dirty="0">
              <a:latin typeface="微软雅黑" panose="020B0503020204020204" pitchFamily="34" charset="-122"/>
              <a:ea typeface="微软雅黑" panose="020B0503020204020204" pitchFamily="34" charset="-122"/>
            </a:endParaRPr>
          </a:p>
          <a:p>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系统会与哪些其他系统相关联？</a:t>
            </a:r>
          </a:p>
          <a:p>
            <a:endParaRPr lang="zh-CN" altLang="en-US"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系统是由谁来维护和管理的？</a:t>
            </a:r>
          </a:p>
        </p:txBody>
      </p:sp>
    </p:spTree>
    <p:extLst>
      <p:ext uri="{BB962C8B-B14F-4D97-AF65-F5344CB8AC3E}">
        <p14:creationId xmlns:p14="http://schemas.microsoft.com/office/powerpoint/2010/main" val="19411238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6"/>
          <p:cNvSpPr>
            <a:spLocks noChangeArrowheads="1"/>
          </p:cNvSpPr>
          <p:nvPr/>
        </p:nvSpPr>
        <p:spPr bwMode="auto">
          <a:xfrm>
            <a:off x="858344" y="103942"/>
            <a:ext cx="185264" cy="182642"/>
          </a:xfrm>
          <a:prstGeom prst="ellipse">
            <a:avLst/>
          </a:prstGeom>
          <a:solidFill>
            <a:srgbClr val="FBE22D">
              <a:alpha val="80000"/>
            </a:srgbClr>
          </a:solidFill>
          <a:ln>
            <a:noFill/>
          </a:ln>
        </p:spPr>
        <p:txBody>
          <a:bodyPr/>
          <a:lstStyle/>
          <a:p>
            <a:endParaRPr lang="zh-CN" altLang="en-US"/>
          </a:p>
        </p:txBody>
      </p:sp>
      <p:sp>
        <p:nvSpPr>
          <p:cNvPr id="51" name="Oval 3"/>
          <p:cNvSpPr>
            <a:spLocks noChangeArrowheads="1"/>
          </p:cNvSpPr>
          <p:nvPr/>
        </p:nvSpPr>
        <p:spPr bwMode="auto">
          <a:xfrm>
            <a:off x="-106265" y="242684"/>
            <a:ext cx="263828" cy="260897"/>
          </a:xfrm>
          <a:prstGeom prst="ellipse">
            <a:avLst/>
          </a:prstGeom>
          <a:solidFill>
            <a:srgbClr val="A9D25A">
              <a:alpha val="80000"/>
            </a:srgbClr>
          </a:solidFill>
          <a:ln>
            <a:noFill/>
          </a:ln>
        </p:spPr>
        <p:txBody>
          <a:bodyPr/>
          <a:lstStyle/>
          <a:p>
            <a:endParaRPr lang="zh-CN" altLang="en-US"/>
          </a:p>
        </p:txBody>
      </p:sp>
      <p:sp>
        <p:nvSpPr>
          <p:cNvPr id="52" name="Oval 4"/>
          <p:cNvSpPr>
            <a:spLocks noChangeArrowheads="1"/>
          </p:cNvSpPr>
          <p:nvPr/>
        </p:nvSpPr>
        <p:spPr bwMode="auto">
          <a:xfrm>
            <a:off x="157563" y="414164"/>
            <a:ext cx="263828" cy="260897"/>
          </a:xfrm>
          <a:prstGeom prst="ellipse">
            <a:avLst/>
          </a:prstGeom>
          <a:solidFill>
            <a:srgbClr val="98D2E3">
              <a:alpha val="80000"/>
            </a:srgbClr>
          </a:solidFill>
          <a:ln>
            <a:noFill/>
          </a:ln>
        </p:spPr>
        <p:txBody>
          <a:bodyPr/>
          <a:lstStyle/>
          <a:p>
            <a:endParaRPr lang="zh-CN" altLang="en-US"/>
          </a:p>
        </p:txBody>
      </p:sp>
      <p:sp>
        <p:nvSpPr>
          <p:cNvPr id="53" name="Oval 5"/>
          <p:cNvSpPr>
            <a:spLocks noChangeArrowheads="1"/>
          </p:cNvSpPr>
          <p:nvPr/>
        </p:nvSpPr>
        <p:spPr bwMode="auto">
          <a:xfrm>
            <a:off x="336285" y="225555"/>
            <a:ext cx="458394" cy="450850"/>
          </a:xfrm>
          <a:prstGeom prst="ellipse">
            <a:avLst/>
          </a:prstGeom>
          <a:solidFill>
            <a:srgbClr val="EA5514">
              <a:alpha val="80000"/>
            </a:srgbClr>
          </a:solidFill>
          <a:ln>
            <a:noFill/>
          </a:ln>
        </p:spPr>
        <p:txBody>
          <a:bodyPr/>
          <a:lstStyle/>
          <a:p>
            <a:endParaRPr lang="zh-CN" altLang="en-US"/>
          </a:p>
        </p:txBody>
      </p:sp>
      <p:sp>
        <p:nvSpPr>
          <p:cNvPr id="54" name="Rectangle 39"/>
          <p:cNvSpPr>
            <a:spLocks noChangeArrowheads="1"/>
          </p:cNvSpPr>
          <p:nvPr/>
        </p:nvSpPr>
        <p:spPr bwMode="auto">
          <a:xfrm>
            <a:off x="401920" y="327870"/>
            <a:ext cx="330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FFFFFF"/>
                </a:solidFill>
                <a:effectLst/>
                <a:latin typeface="Impact" pitchFamily="34" charset="0"/>
                <a:ea typeface="宋体" pitchFamily="2" charset="-122"/>
                <a:cs typeface="宋体" pitchFamily="2" charset="-122"/>
              </a:rPr>
              <a:t>02</a:t>
            </a:r>
            <a:endParaRPr kumimoji="0" lang="zh-CN" altLang="zh-CN" sz="1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55" name="Rectangle 39"/>
          <p:cNvSpPr>
            <a:spLocks noChangeArrowheads="1"/>
          </p:cNvSpPr>
          <p:nvPr/>
        </p:nvSpPr>
        <p:spPr bwMode="auto">
          <a:xfrm>
            <a:off x="915988" y="338497"/>
            <a:ext cx="25758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rgbClr val="EA5514"/>
                </a:solidFill>
                <a:latin typeface="微软雅黑" pitchFamily="34" charset="-122"/>
                <a:ea typeface="微软雅黑" pitchFamily="34" charset="-122"/>
                <a:cs typeface="宋体" pitchFamily="2" charset="-122"/>
              </a:rPr>
              <a:t>确定用例</a:t>
            </a:r>
          </a:p>
        </p:txBody>
      </p:sp>
      <p:sp>
        <p:nvSpPr>
          <p:cNvPr id="10" name="矩形 9">
            <a:extLst>
              <a:ext uri="{FF2B5EF4-FFF2-40B4-BE49-F238E27FC236}">
                <a16:creationId xmlns:a16="http://schemas.microsoft.com/office/drawing/2014/main" id="{49D5DA89-5254-492C-9139-BFD14E749EB1}"/>
              </a:ext>
            </a:extLst>
          </p:cNvPr>
          <p:cNvSpPr/>
          <p:nvPr/>
        </p:nvSpPr>
        <p:spPr>
          <a:xfrm>
            <a:off x="1979712" y="1555293"/>
            <a:ext cx="5184576" cy="2031325"/>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参与者为什么使用该系统？</a:t>
            </a:r>
          </a:p>
          <a:p>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参与者是否会在该系统中增删改，访问存储数据？</a:t>
            </a:r>
          </a:p>
          <a:p>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参与者是否将外部的某些事件通知此系统？</a:t>
            </a:r>
          </a:p>
          <a:p>
            <a:endParaRPr lang="zh-CN" altLang="en-US"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系统是否会将内部的某一些事件通知参与者？</a:t>
            </a:r>
          </a:p>
        </p:txBody>
      </p:sp>
    </p:spTree>
    <p:extLst>
      <p:ext uri="{BB962C8B-B14F-4D97-AF65-F5344CB8AC3E}">
        <p14:creationId xmlns:p14="http://schemas.microsoft.com/office/powerpoint/2010/main" val="34683013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300" fill="hold"/>
                                        <p:tgtEl>
                                          <p:spTgt spid="53"/>
                                        </p:tgtEl>
                                        <p:attrNameLst>
                                          <p:attrName>ppt_w</p:attrName>
                                        </p:attrNameLst>
                                      </p:cBhvr>
                                      <p:tavLst>
                                        <p:tav tm="0">
                                          <p:val>
                                            <p:fltVal val="0"/>
                                          </p:val>
                                        </p:tav>
                                        <p:tav tm="100000">
                                          <p:val>
                                            <p:strVal val="#ppt_w"/>
                                          </p:val>
                                        </p:tav>
                                      </p:tavLst>
                                    </p:anim>
                                    <p:anim calcmode="lin" valueType="num">
                                      <p:cBhvr>
                                        <p:cTn id="8" dur="300" fill="hold"/>
                                        <p:tgtEl>
                                          <p:spTgt spid="53"/>
                                        </p:tgtEl>
                                        <p:attrNameLst>
                                          <p:attrName>ppt_h</p:attrName>
                                        </p:attrNameLst>
                                      </p:cBhvr>
                                      <p:tavLst>
                                        <p:tav tm="0">
                                          <p:val>
                                            <p:fltVal val="0"/>
                                          </p:val>
                                        </p:tav>
                                        <p:tav tm="100000">
                                          <p:val>
                                            <p:strVal val="#ppt_h"/>
                                          </p:val>
                                        </p:tav>
                                      </p:tavLst>
                                    </p:anim>
                                    <p:animEffect transition="in" filter="fade">
                                      <p:cBhvr>
                                        <p:cTn id="9" dur="300"/>
                                        <p:tgtEl>
                                          <p:spTgt spid="53"/>
                                        </p:tgtEl>
                                      </p:cBhvr>
                                    </p:animEffect>
                                  </p:childTnLst>
                                </p:cTn>
                              </p:par>
                              <p:par>
                                <p:cTn id="10" presetID="6" presetClass="emph" presetSubtype="0" autoRev="1" fill="hold" grpId="1" nodeType="withEffect">
                                  <p:stCondLst>
                                    <p:cond delay="300"/>
                                  </p:stCondLst>
                                  <p:childTnLst>
                                    <p:animScale>
                                      <p:cBhvr>
                                        <p:cTn id="11" dur="150" fill="hold"/>
                                        <p:tgtEl>
                                          <p:spTgt spid="53"/>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52"/>
                                        </p:tgtEl>
                                        <p:attrNameLst>
                                          <p:attrName>style.visibility</p:attrName>
                                        </p:attrNameLst>
                                      </p:cBhvr>
                                      <p:to>
                                        <p:strVal val="visible"/>
                                      </p:to>
                                    </p:set>
                                    <p:anim calcmode="lin" valueType="num">
                                      <p:cBhvr>
                                        <p:cTn id="14" dur="300" fill="hold"/>
                                        <p:tgtEl>
                                          <p:spTgt spid="52"/>
                                        </p:tgtEl>
                                        <p:attrNameLst>
                                          <p:attrName>ppt_w</p:attrName>
                                        </p:attrNameLst>
                                      </p:cBhvr>
                                      <p:tavLst>
                                        <p:tav tm="0">
                                          <p:val>
                                            <p:fltVal val="0"/>
                                          </p:val>
                                        </p:tav>
                                        <p:tav tm="100000">
                                          <p:val>
                                            <p:strVal val="#ppt_w"/>
                                          </p:val>
                                        </p:tav>
                                      </p:tavLst>
                                    </p:anim>
                                    <p:anim calcmode="lin" valueType="num">
                                      <p:cBhvr>
                                        <p:cTn id="15" dur="300" fill="hold"/>
                                        <p:tgtEl>
                                          <p:spTgt spid="52"/>
                                        </p:tgtEl>
                                        <p:attrNameLst>
                                          <p:attrName>ppt_h</p:attrName>
                                        </p:attrNameLst>
                                      </p:cBhvr>
                                      <p:tavLst>
                                        <p:tav tm="0">
                                          <p:val>
                                            <p:fltVal val="0"/>
                                          </p:val>
                                        </p:tav>
                                        <p:tav tm="100000">
                                          <p:val>
                                            <p:strVal val="#ppt_h"/>
                                          </p:val>
                                        </p:tav>
                                      </p:tavLst>
                                    </p:anim>
                                    <p:animEffect transition="in" filter="fade">
                                      <p:cBhvr>
                                        <p:cTn id="16" dur="300"/>
                                        <p:tgtEl>
                                          <p:spTgt spid="52"/>
                                        </p:tgtEl>
                                      </p:cBhvr>
                                    </p:animEffect>
                                  </p:childTnLst>
                                </p:cTn>
                              </p:par>
                              <p:par>
                                <p:cTn id="17" presetID="6" presetClass="emph" presetSubtype="0" autoRev="1" fill="hold" grpId="1" nodeType="withEffect">
                                  <p:stCondLst>
                                    <p:cond delay="600"/>
                                  </p:stCondLst>
                                  <p:childTnLst>
                                    <p:animScale>
                                      <p:cBhvr>
                                        <p:cTn id="18" dur="150" fill="hold"/>
                                        <p:tgtEl>
                                          <p:spTgt spid="52"/>
                                        </p:tgtEl>
                                      </p:cBhvr>
                                      <p:by x="110000" y="110000"/>
                                    </p:animScale>
                                  </p:childTnLst>
                                </p:cTn>
                              </p:par>
                              <p:par>
                                <p:cTn id="19" presetID="53" presetClass="entr" presetSubtype="16" fill="hold" grpId="0" nodeType="withEffect">
                                  <p:stCondLst>
                                    <p:cond delay="600"/>
                                  </p:stCondLst>
                                  <p:childTnLst>
                                    <p:set>
                                      <p:cBhvr>
                                        <p:cTn id="20" dur="1" fill="hold">
                                          <p:stCondLst>
                                            <p:cond delay="0"/>
                                          </p:stCondLst>
                                        </p:cTn>
                                        <p:tgtEl>
                                          <p:spTgt spid="51"/>
                                        </p:tgtEl>
                                        <p:attrNameLst>
                                          <p:attrName>style.visibility</p:attrName>
                                        </p:attrNameLst>
                                      </p:cBhvr>
                                      <p:to>
                                        <p:strVal val="visible"/>
                                      </p:to>
                                    </p:set>
                                    <p:anim calcmode="lin" valueType="num">
                                      <p:cBhvr>
                                        <p:cTn id="21" dur="300" fill="hold"/>
                                        <p:tgtEl>
                                          <p:spTgt spid="51"/>
                                        </p:tgtEl>
                                        <p:attrNameLst>
                                          <p:attrName>ppt_w</p:attrName>
                                        </p:attrNameLst>
                                      </p:cBhvr>
                                      <p:tavLst>
                                        <p:tav tm="0">
                                          <p:val>
                                            <p:fltVal val="0"/>
                                          </p:val>
                                        </p:tav>
                                        <p:tav tm="100000">
                                          <p:val>
                                            <p:strVal val="#ppt_w"/>
                                          </p:val>
                                        </p:tav>
                                      </p:tavLst>
                                    </p:anim>
                                    <p:anim calcmode="lin" valueType="num">
                                      <p:cBhvr>
                                        <p:cTn id="22" dur="300" fill="hold"/>
                                        <p:tgtEl>
                                          <p:spTgt spid="51"/>
                                        </p:tgtEl>
                                        <p:attrNameLst>
                                          <p:attrName>ppt_h</p:attrName>
                                        </p:attrNameLst>
                                      </p:cBhvr>
                                      <p:tavLst>
                                        <p:tav tm="0">
                                          <p:val>
                                            <p:fltVal val="0"/>
                                          </p:val>
                                        </p:tav>
                                        <p:tav tm="100000">
                                          <p:val>
                                            <p:strVal val="#ppt_h"/>
                                          </p:val>
                                        </p:tav>
                                      </p:tavLst>
                                    </p:anim>
                                    <p:animEffect transition="in" filter="fade">
                                      <p:cBhvr>
                                        <p:cTn id="23" dur="300"/>
                                        <p:tgtEl>
                                          <p:spTgt spid="51"/>
                                        </p:tgtEl>
                                      </p:cBhvr>
                                    </p:animEffect>
                                  </p:childTnLst>
                                </p:cTn>
                              </p:par>
                              <p:par>
                                <p:cTn id="24" presetID="6" presetClass="emph" presetSubtype="0" autoRev="1" fill="hold" grpId="1" nodeType="withEffect">
                                  <p:stCondLst>
                                    <p:cond delay="900"/>
                                  </p:stCondLst>
                                  <p:childTnLst>
                                    <p:animScale>
                                      <p:cBhvr>
                                        <p:cTn id="25" dur="150" fill="hold"/>
                                        <p:tgtEl>
                                          <p:spTgt spid="51"/>
                                        </p:tgtEl>
                                      </p:cBhvr>
                                      <p:by x="110000" y="110000"/>
                                    </p:animScale>
                                  </p:childTnLst>
                                </p:cTn>
                              </p:par>
                              <p:par>
                                <p:cTn id="26" presetID="53" presetClass="entr" presetSubtype="16" fill="hold" grpId="0" nodeType="withEffect">
                                  <p:stCondLst>
                                    <p:cond delay="900"/>
                                  </p:stCondLst>
                                  <p:childTnLst>
                                    <p:set>
                                      <p:cBhvr>
                                        <p:cTn id="27" dur="1" fill="hold">
                                          <p:stCondLst>
                                            <p:cond delay="0"/>
                                          </p:stCondLst>
                                        </p:cTn>
                                        <p:tgtEl>
                                          <p:spTgt spid="50"/>
                                        </p:tgtEl>
                                        <p:attrNameLst>
                                          <p:attrName>style.visibility</p:attrName>
                                        </p:attrNameLst>
                                      </p:cBhvr>
                                      <p:to>
                                        <p:strVal val="visible"/>
                                      </p:to>
                                    </p:set>
                                    <p:anim calcmode="lin" valueType="num">
                                      <p:cBhvr>
                                        <p:cTn id="28" dur="300" fill="hold"/>
                                        <p:tgtEl>
                                          <p:spTgt spid="50"/>
                                        </p:tgtEl>
                                        <p:attrNameLst>
                                          <p:attrName>ppt_w</p:attrName>
                                        </p:attrNameLst>
                                      </p:cBhvr>
                                      <p:tavLst>
                                        <p:tav tm="0">
                                          <p:val>
                                            <p:fltVal val="0"/>
                                          </p:val>
                                        </p:tav>
                                        <p:tav tm="100000">
                                          <p:val>
                                            <p:strVal val="#ppt_w"/>
                                          </p:val>
                                        </p:tav>
                                      </p:tavLst>
                                    </p:anim>
                                    <p:anim calcmode="lin" valueType="num">
                                      <p:cBhvr>
                                        <p:cTn id="29" dur="300" fill="hold"/>
                                        <p:tgtEl>
                                          <p:spTgt spid="50"/>
                                        </p:tgtEl>
                                        <p:attrNameLst>
                                          <p:attrName>ppt_h</p:attrName>
                                        </p:attrNameLst>
                                      </p:cBhvr>
                                      <p:tavLst>
                                        <p:tav tm="0">
                                          <p:val>
                                            <p:fltVal val="0"/>
                                          </p:val>
                                        </p:tav>
                                        <p:tav tm="100000">
                                          <p:val>
                                            <p:strVal val="#ppt_h"/>
                                          </p:val>
                                        </p:tav>
                                      </p:tavLst>
                                    </p:anim>
                                    <p:animEffect transition="in" filter="fade">
                                      <p:cBhvr>
                                        <p:cTn id="30" dur="300"/>
                                        <p:tgtEl>
                                          <p:spTgt spid="50"/>
                                        </p:tgtEl>
                                      </p:cBhvr>
                                    </p:animEffect>
                                  </p:childTnLst>
                                </p:cTn>
                              </p:par>
                              <p:par>
                                <p:cTn id="31" presetID="6" presetClass="emph" presetSubtype="0" autoRev="1" fill="hold" grpId="1" nodeType="withEffect">
                                  <p:stCondLst>
                                    <p:cond delay="1200"/>
                                  </p:stCondLst>
                                  <p:childTnLst>
                                    <p:animScale>
                                      <p:cBhvr>
                                        <p:cTn id="32" dur="150" fill="hold"/>
                                        <p:tgtEl>
                                          <p:spTgt spid="50"/>
                                        </p:tgtEl>
                                      </p:cBhvr>
                                      <p:by x="110000" y="110000"/>
                                    </p:animScale>
                                  </p:childTnLst>
                                </p:cTn>
                              </p:par>
                              <p:par>
                                <p:cTn id="33" presetID="53" presetClass="entr" presetSubtype="16" fill="hold" grpId="0" nodeType="withEffect">
                                  <p:stCondLst>
                                    <p:cond delay="500"/>
                                  </p:stCondLst>
                                  <p:childTnLst>
                                    <p:set>
                                      <p:cBhvr>
                                        <p:cTn id="34" dur="1" fill="hold">
                                          <p:stCondLst>
                                            <p:cond delay="0"/>
                                          </p:stCondLst>
                                        </p:cTn>
                                        <p:tgtEl>
                                          <p:spTgt spid="54"/>
                                        </p:tgtEl>
                                        <p:attrNameLst>
                                          <p:attrName>style.visibility</p:attrName>
                                        </p:attrNameLst>
                                      </p:cBhvr>
                                      <p:to>
                                        <p:strVal val="visible"/>
                                      </p:to>
                                    </p:set>
                                    <p:anim calcmode="lin" valueType="num">
                                      <p:cBhvr>
                                        <p:cTn id="35" dur="300" fill="hold"/>
                                        <p:tgtEl>
                                          <p:spTgt spid="54"/>
                                        </p:tgtEl>
                                        <p:attrNameLst>
                                          <p:attrName>ppt_w</p:attrName>
                                        </p:attrNameLst>
                                      </p:cBhvr>
                                      <p:tavLst>
                                        <p:tav tm="0">
                                          <p:val>
                                            <p:fltVal val="0"/>
                                          </p:val>
                                        </p:tav>
                                        <p:tav tm="100000">
                                          <p:val>
                                            <p:strVal val="#ppt_w"/>
                                          </p:val>
                                        </p:tav>
                                      </p:tavLst>
                                    </p:anim>
                                    <p:anim calcmode="lin" valueType="num">
                                      <p:cBhvr>
                                        <p:cTn id="36" dur="300" fill="hold"/>
                                        <p:tgtEl>
                                          <p:spTgt spid="54"/>
                                        </p:tgtEl>
                                        <p:attrNameLst>
                                          <p:attrName>ppt_h</p:attrName>
                                        </p:attrNameLst>
                                      </p:cBhvr>
                                      <p:tavLst>
                                        <p:tav tm="0">
                                          <p:val>
                                            <p:fltVal val="0"/>
                                          </p:val>
                                        </p:tav>
                                        <p:tav tm="100000">
                                          <p:val>
                                            <p:strVal val="#ppt_h"/>
                                          </p:val>
                                        </p:tav>
                                      </p:tavLst>
                                    </p:anim>
                                    <p:animEffect transition="in" filter="fade">
                                      <p:cBhvr>
                                        <p:cTn id="37" dur="300"/>
                                        <p:tgtEl>
                                          <p:spTgt spid="54"/>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55"/>
                                        </p:tgtEl>
                                        <p:attrNameLst>
                                          <p:attrName>style.visibility</p:attrName>
                                        </p:attrNameLst>
                                      </p:cBhvr>
                                      <p:to>
                                        <p:strVal val="visible"/>
                                      </p:to>
                                    </p:set>
                                    <p:animEffect transition="in" filter="wipe(left)">
                                      <p:cBhvr>
                                        <p:cTn id="40" dur="500"/>
                                        <p:tgtEl>
                                          <p:spTgt spid="55"/>
                                        </p:tgtEl>
                                      </p:cBhvr>
                                    </p:animEffect>
                                  </p:childTnLst>
                                </p:cTn>
                              </p:par>
                              <p:par>
                                <p:cTn id="41" presetID="6" presetClass="emph" presetSubtype="0" autoRev="1" fill="hold" grpId="1" nodeType="withEffect">
                                  <p:stCondLst>
                                    <p:cond delay="800"/>
                                  </p:stCondLst>
                                  <p:childTnLst>
                                    <p:animScale>
                                      <p:cBhvr>
                                        <p:cTn id="42" dur="150" fill="hold"/>
                                        <p:tgtEl>
                                          <p:spTgt spid="54"/>
                                        </p:tgtEl>
                                      </p:cBhvr>
                                      <p:by x="110000" y="110000"/>
                                    </p:animScale>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TotalTime>
  <Words>2802</Words>
  <Application>Microsoft Office PowerPoint</Application>
  <PresentationFormat>自定义</PresentationFormat>
  <Paragraphs>259</Paragraphs>
  <Slides>48</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48</vt:i4>
      </vt:variant>
    </vt:vector>
  </HeadingPairs>
  <TitlesOfParts>
    <vt:vector size="53" baseType="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徐威方</dc:creator>
  <cp:lastModifiedBy>Administrator</cp:lastModifiedBy>
  <cp:revision>219</cp:revision>
  <dcterms:created xsi:type="dcterms:W3CDTF">2015-10-14T02:35:41Z</dcterms:created>
  <dcterms:modified xsi:type="dcterms:W3CDTF">2021-06-06T06:02:33Z</dcterms:modified>
</cp:coreProperties>
</file>