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54" r:id="rId2"/>
    <p:sldId id="573" r:id="rId3"/>
    <p:sldId id="258" r:id="rId4"/>
    <p:sldId id="306" r:id="rId5"/>
    <p:sldId id="406" r:id="rId6"/>
    <p:sldId id="655" r:id="rId7"/>
    <p:sldId id="407" r:id="rId8"/>
    <p:sldId id="308" r:id="rId9"/>
    <p:sldId id="307" r:id="rId10"/>
    <p:sldId id="310" r:id="rId11"/>
    <p:sldId id="311" r:id="rId12"/>
    <p:sldId id="410" r:id="rId13"/>
    <p:sldId id="377" r:id="rId14"/>
    <p:sldId id="378" r:id="rId15"/>
    <p:sldId id="459" r:id="rId16"/>
    <p:sldId id="413" r:id="rId17"/>
    <p:sldId id="444" r:id="rId18"/>
    <p:sldId id="418" r:id="rId19"/>
    <p:sldId id="335" r:id="rId20"/>
    <p:sldId id="331" r:id="rId21"/>
    <p:sldId id="405" r:id="rId22"/>
    <p:sldId id="341" r:id="rId23"/>
    <p:sldId id="460" r:id="rId24"/>
    <p:sldId id="316" r:id="rId25"/>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4E2A"/>
    <a:srgbClr val="EBDC15"/>
    <a:srgbClr val="EA2485"/>
    <a:srgbClr val="FCFBF7"/>
    <a:srgbClr val="FF33CC"/>
    <a:srgbClr val="3D95F5"/>
    <a:srgbClr val="0E7CF3"/>
    <a:srgbClr val="2287F2"/>
    <a:srgbClr val="98D2E3"/>
    <a:srgbClr val="FF6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118" d="100"/>
          <a:sy n="118" d="100"/>
        </p:scale>
        <p:origin x="67" y="96"/>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t>2021/6/21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a:t>单击此处编辑母版标题样式</a:t>
            </a:r>
          </a:p>
        </p:txBody>
      </p:sp>
      <p:sp>
        <p:nvSpPr>
          <p:cNvPr id="3" name="副标题 2"/>
          <p:cNvSpPr>
            <a:spLocks noGrp="1"/>
          </p:cNvSpPr>
          <p:nvPr>
            <p:ph type="subTitle" idx="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34"/>
            <a:ext cx="6019800" cy="32886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363"/>
            <a:ext cx="7772400" cy="112479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80"/>
            <a:ext cx="4040188"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0653"/>
            <a:ext cx="4040188"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0980"/>
            <a:ext cx="4041775"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0653"/>
            <a:ext cx="4041775"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25"/>
            <a:ext cx="5111750" cy="43884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5993"/>
            <a:ext cx="3008313" cy="351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439"/>
            <a:ext cx="5486400" cy="3085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t>2021/6/21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B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36254065-6D17-4A3A-91E4-21B75217D363}" type="datetimeFigureOut">
              <a:rPr lang="zh-CN" altLang="en-US" smtClean="0"/>
              <a:t>2021/6/21</a:t>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33A8F8CD-9200-4504-81DD-97A3817DB8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5961211" y="-885968"/>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7637611" y="-30306"/>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5456385" y="603107"/>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6872436" y="63803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7875736" y="80820"/>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8393261" y="-1063768"/>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7596336" y="565007"/>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9056836" y="1722295"/>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9447361" y="999982"/>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8259911" y="2312845"/>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7482036" y="2736707"/>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8767911" y="2328720"/>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9" name="Oval 19"/>
          <p:cNvSpPr>
            <a:spLocks noChangeArrowheads="1"/>
          </p:cNvSpPr>
          <p:nvPr/>
        </p:nvSpPr>
        <p:spPr bwMode="auto">
          <a:xfrm>
            <a:off x="8012261" y="216362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729686" y="2335070"/>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6926411" y="1766745"/>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dirty="0"/>
          </a:p>
        </p:txBody>
      </p:sp>
      <p:sp>
        <p:nvSpPr>
          <p:cNvPr id="22" name="Oval 22"/>
          <p:cNvSpPr>
            <a:spLocks noChangeArrowheads="1"/>
          </p:cNvSpPr>
          <p:nvPr/>
        </p:nvSpPr>
        <p:spPr bwMode="auto">
          <a:xfrm>
            <a:off x="6456511" y="1485757"/>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3" name="Oval 23"/>
          <p:cNvSpPr>
            <a:spLocks noChangeArrowheads="1"/>
          </p:cNvSpPr>
          <p:nvPr/>
        </p:nvSpPr>
        <p:spPr bwMode="auto">
          <a:xfrm>
            <a:off x="6123136" y="196677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4" name="Oval 24"/>
          <p:cNvSpPr>
            <a:spLocks noChangeArrowheads="1"/>
          </p:cNvSpPr>
          <p:nvPr/>
        </p:nvSpPr>
        <p:spPr bwMode="auto">
          <a:xfrm>
            <a:off x="5770711" y="216362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5" name="Oval 25"/>
          <p:cNvSpPr>
            <a:spLocks noChangeArrowheads="1"/>
          </p:cNvSpPr>
          <p:nvPr/>
        </p:nvSpPr>
        <p:spPr bwMode="auto">
          <a:xfrm>
            <a:off x="7185173" y="3329598"/>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6" name="Oval 26"/>
          <p:cNvSpPr>
            <a:spLocks noChangeArrowheads="1"/>
          </p:cNvSpPr>
          <p:nvPr/>
        </p:nvSpPr>
        <p:spPr bwMode="auto">
          <a:xfrm>
            <a:off x="7135961" y="390987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7258912" y="4131694"/>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6881961" y="4595670"/>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9"/>
          <p:cNvSpPr>
            <a:spLocks noChangeArrowheads="1"/>
          </p:cNvSpPr>
          <p:nvPr/>
        </p:nvSpPr>
        <p:spPr bwMode="auto">
          <a:xfrm>
            <a:off x="7078811" y="4962382"/>
            <a:ext cx="146050" cy="146050"/>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30" name="Oval 30"/>
          <p:cNvSpPr>
            <a:spLocks noChangeArrowheads="1"/>
          </p:cNvSpPr>
          <p:nvPr/>
        </p:nvSpPr>
        <p:spPr bwMode="auto">
          <a:xfrm>
            <a:off x="7075636" y="4595670"/>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31" name="Oval 31"/>
          <p:cNvSpPr>
            <a:spLocks noChangeArrowheads="1"/>
          </p:cNvSpPr>
          <p:nvPr/>
        </p:nvSpPr>
        <p:spPr bwMode="auto">
          <a:xfrm>
            <a:off x="7002611" y="4784582"/>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1024" name="Oval 32"/>
          <p:cNvSpPr>
            <a:spLocks noChangeArrowheads="1"/>
          </p:cNvSpPr>
          <p:nvPr/>
        </p:nvSpPr>
        <p:spPr bwMode="auto">
          <a:xfrm>
            <a:off x="6897836" y="4262295"/>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5" name="Oval 33"/>
          <p:cNvSpPr>
            <a:spLocks noChangeArrowheads="1"/>
          </p:cNvSpPr>
          <p:nvPr/>
        </p:nvSpPr>
        <p:spPr bwMode="auto">
          <a:xfrm>
            <a:off x="6967686" y="157942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27" name="Oval 34"/>
          <p:cNvSpPr>
            <a:spLocks noChangeArrowheads="1"/>
          </p:cNvSpPr>
          <p:nvPr/>
        </p:nvSpPr>
        <p:spPr bwMode="auto">
          <a:xfrm>
            <a:off x="7243911" y="3470132"/>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8" name="Oval 35"/>
          <p:cNvSpPr>
            <a:spLocks noChangeArrowheads="1"/>
          </p:cNvSpPr>
          <p:nvPr/>
        </p:nvSpPr>
        <p:spPr bwMode="auto">
          <a:xfrm>
            <a:off x="6777186" y="3841607"/>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1029" name="Oval 36"/>
          <p:cNvSpPr>
            <a:spLocks noChangeArrowheads="1"/>
          </p:cNvSpPr>
          <p:nvPr/>
        </p:nvSpPr>
        <p:spPr bwMode="auto">
          <a:xfrm>
            <a:off x="6529604" y="327645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1030" name="Oval 37"/>
          <p:cNvSpPr>
            <a:spLocks noChangeArrowheads="1"/>
          </p:cNvSpPr>
          <p:nvPr/>
        </p:nvSpPr>
        <p:spPr bwMode="auto">
          <a:xfrm>
            <a:off x="6224736" y="2186639"/>
            <a:ext cx="1295400" cy="1220788"/>
          </a:xfrm>
          <a:prstGeom prst="ellipse">
            <a:avLst/>
          </a:prstGeom>
          <a:solidFill>
            <a:srgbClr val="EA5514">
              <a:alpha val="61176"/>
            </a:srgbClr>
          </a:solidFill>
          <a:ln>
            <a:noFill/>
          </a:ln>
        </p:spPr>
        <p:txBody>
          <a:bodyPr vert="horz" wrap="square" lIns="91440" tIns="45720" rIns="91440" bIns="45720" numCol="1" anchor="t" anchorCtr="0" compatLnSpc="1"/>
          <a:lstStyle/>
          <a:p>
            <a:endParaRPr lang="zh-CN" altLang="en-US"/>
          </a:p>
        </p:txBody>
      </p:sp>
      <p:sp>
        <p:nvSpPr>
          <p:cNvPr id="1031" name="Rectangle 38"/>
          <p:cNvSpPr>
            <a:spLocks noChangeArrowheads="1"/>
          </p:cNvSpPr>
          <p:nvPr/>
        </p:nvSpPr>
        <p:spPr bwMode="auto">
          <a:xfrm>
            <a:off x="4293057" y="1535154"/>
            <a:ext cx="1550104"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8000" dirty="0">
                <a:solidFill>
                  <a:srgbClr val="EA5514"/>
                </a:solidFill>
                <a:latin typeface="Impact" panose="020B0806030902050204" pitchFamily="34" charset="0"/>
              </a:rPr>
              <a:t>APP</a:t>
            </a:r>
            <a:endParaRPr kumimoji="0"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32" name="Rectangle 39"/>
          <p:cNvSpPr>
            <a:spLocks noChangeArrowheads="1"/>
          </p:cNvSpPr>
          <p:nvPr/>
        </p:nvSpPr>
        <p:spPr bwMode="auto">
          <a:xfrm>
            <a:off x="5528617" y="1723058"/>
            <a:ext cx="25288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4800" b="1" dirty="0">
                <a:solidFill>
                  <a:srgbClr val="3A3A3A"/>
                </a:solidFill>
                <a:latin typeface="微软雅黑" panose="020B0503020204020204" pitchFamily="34" charset="-122"/>
                <a:ea typeface="微软雅黑" panose="020B0503020204020204" pitchFamily="34" charset="-122"/>
              </a:rPr>
              <a:t>开发</a:t>
            </a:r>
            <a:endParaRPr lang="zh-CN" altLang="zh-CN" sz="4800" b="1" dirty="0">
              <a:solidFill>
                <a:srgbClr val="3A3A3A"/>
              </a:solidFill>
              <a:latin typeface="微软雅黑" panose="020B0503020204020204" pitchFamily="34" charset="-122"/>
              <a:ea typeface="微软雅黑" panose="020B0503020204020204" pitchFamily="34" charset="-122"/>
            </a:endParaRPr>
          </a:p>
        </p:txBody>
      </p:sp>
      <p:sp>
        <p:nvSpPr>
          <p:cNvPr id="1034" name="Rectangle 41"/>
          <p:cNvSpPr>
            <a:spLocks noChangeArrowheads="1"/>
          </p:cNvSpPr>
          <p:nvPr/>
        </p:nvSpPr>
        <p:spPr bwMode="auto">
          <a:xfrm>
            <a:off x="1022129" y="1693779"/>
            <a:ext cx="29729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lvl="0" algn="dist"/>
            <a:r>
              <a:rPr lang="zh-CN" altLang="en-US" sz="5400" b="1" dirty="0">
                <a:solidFill>
                  <a:srgbClr val="3A3A3A"/>
                </a:solidFill>
                <a:latin typeface="微软雅黑" panose="020B0503020204020204" pitchFamily="34" charset="-122"/>
                <a:ea typeface="微软雅黑" panose="020B0503020204020204" pitchFamily="34" charset="-122"/>
                <a:sym typeface="+mn-lt"/>
              </a:rPr>
              <a:t>渔乐生活</a:t>
            </a:r>
            <a:endParaRPr lang="zh-CN" altLang="zh-CN" sz="5400" b="1" dirty="0">
              <a:solidFill>
                <a:srgbClr val="3A3A3A"/>
              </a:solidFill>
              <a:latin typeface="微软雅黑" panose="020B0503020204020204" pitchFamily="34" charset="-122"/>
              <a:ea typeface="微软雅黑" panose="020B0503020204020204" pitchFamily="34" charset="-122"/>
            </a:endParaRPr>
          </a:p>
        </p:txBody>
      </p:sp>
      <p:sp>
        <p:nvSpPr>
          <p:cNvPr id="38" name="Rectangle 38">
            <a:extLst>
              <a:ext uri="{FF2B5EF4-FFF2-40B4-BE49-F238E27FC236}">
                <a16:creationId xmlns:a16="http://schemas.microsoft.com/office/drawing/2014/main" id="{1BC12C52-9767-45FC-B748-7E309FB5299F}"/>
              </a:ext>
            </a:extLst>
          </p:cNvPr>
          <p:cNvSpPr>
            <a:spLocks noChangeArrowheads="1"/>
          </p:cNvSpPr>
          <p:nvPr/>
        </p:nvSpPr>
        <p:spPr bwMode="auto">
          <a:xfrm>
            <a:off x="2831153" y="2728928"/>
            <a:ext cx="18466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400" b="1" dirty="0">
                <a:latin typeface="微软雅黑" panose="020B0503020204020204" pitchFamily="34" charset="-122"/>
                <a:ea typeface="微软雅黑" panose="020B0503020204020204" pitchFamily="34" charset="-122"/>
              </a:rPr>
              <a:t>需求变更评审</a:t>
            </a:r>
            <a:endParaRPr kumimoji="0" lang="zh-CN" altLang="zh-CN" sz="2400" b="1" i="0" u="none" strike="noStrike" cap="none" normalizeH="0" baseline="0" dirty="0">
              <a:ln>
                <a:noFill/>
              </a:ln>
              <a:effectLst/>
              <a:latin typeface="微软雅黑" panose="020B0503020204020204" pitchFamily="34" charset="-122"/>
              <a:ea typeface="微软雅黑" panose="020B0503020204020204" pitchFamily="34" charset="-122"/>
            </a:endParaRPr>
          </a:p>
        </p:txBody>
      </p:sp>
      <p:sp>
        <p:nvSpPr>
          <p:cNvPr id="39" name="圆角矩形 49">
            <a:extLst>
              <a:ext uri="{FF2B5EF4-FFF2-40B4-BE49-F238E27FC236}">
                <a16:creationId xmlns:a16="http://schemas.microsoft.com/office/drawing/2014/main" id="{505D359B-C3C0-4F0E-B306-1D32DDACADBC}"/>
              </a:ext>
            </a:extLst>
          </p:cNvPr>
          <p:cNvSpPr/>
          <p:nvPr/>
        </p:nvSpPr>
        <p:spPr>
          <a:xfrm>
            <a:off x="5086716" y="3484027"/>
            <a:ext cx="1501592" cy="468711"/>
          </a:xfrm>
          <a:prstGeom prst="roundRect">
            <a:avLst>
              <a:gd name="adj" fmla="val 5000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EA5514"/>
                </a:solidFill>
                <a:latin typeface="微软雅黑" panose="020B0503020204020204" pitchFamily="34" charset="-122"/>
                <a:ea typeface="微软雅黑" panose="020B0503020204020204" pitchFamily="34" charset="-122"/>
              </a:rPr>
              <a:t>— G10</a:t>
            </a:r>
            <a:endParaRPr lang="zh-CN" altLang="en-US" sz="2400" b="1" dirty="0">
              <a:solidFill>
                <a:srgbClr val="EA5514"/>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53" presetClass="entr" presetSubtype="16" fill="hold" nodeType="withEffect">
                                      <p:stCondLst>
                                        <p:cond delay="800"/>
                                      </p:stCondLst>
                                      <p:iterate type="lt">
                                        <p:tmPct val="10000"/>
                                      </p:iterate>
                                      <p:childTnLst>
                                        <p:set>
                                          <p:cBhvr>
                                            <p:cTn id="228" dur="1" fill="hold">
                                              <p:stCondLst>
                                                <p:cond delay="0"/>
                                              </p:stCondLst>
                                            </p:cTn>
                                            <p:tgtEl>
                                              <p:spTgt spid="1031">
                                                <p:txEl>
                                                  <p:pRg st="0" end="0"/>
                                                </p:txEl>
                                              </p:spTgt>
                                            </p:tgtEl>
                                            <p:attrNameLst>
                                              <p:attrName>style.visibility</p:attrName>
                                            </p:attrNameLst>
                                          </p:cBhvr>
                                          <p:to>
                                            <p:strVal val="visible"/>
                                          </p:to>
                                        </p:set>
                                        <p:anim calcmode="lin" valueType="num">
                                          <p:cBhvr>
                                            <p:cTn id="229"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1031">
                                                <p:txEl>
                                                  <p:pRg st="0" end="0"/>
                                                </p:txEl>
                                              </p:spTgt>
                                            </p:tgtEl>
                                          </p:cBhvr>
                                        </p:animEffect>
                                      </p:childTnLst>
                                    </p:cTn>
                                  </p:par>
                                  <p:par>
                                    <p:cTn id="232" presetID="53" presetClass="entr" presetSubtype="16" fill="hold" grpId="0" nodeType="withEffect">
                                      <p:stCondLst>
                                        <p:cond delay="1300"/>
                                      </p:stCondLst>
                                      <p:childTnLst>
                                        <p:set>
                                          <p:cBhvr>
                                            <p:cTn id="233" dur="1" fill="hold">
                                              <p:stCondLst>
                                                <p:cond delay="0"/>
                                              </p:stCondLst>
                                            </p:cTn>
                                            <p:tgtEl>
                                              <p:spTgt spid="1032"/>
                                            </p:tgtEl>
                                            <p:attrNameLst>
                                              <p:attrName>style.visibility</p:attrName>
                                            </p:attrNameLst>
                                          </p:cBhvr>
                                          <p:to>
                                            <p:strVal val="visible"/>
                                          </p:to>
                                        </p:set>
                                        <p:anim calcmode="lin" valueType="num">
                                          <p:cBhvr>
                                            <p:cTn id="234" dur="300" fill="hold"/>
                                            <p:tgtEl>
                                              <p:spTgt spid="1032"/>
                                            </p:tgtEl>
                                            <p:attrNameLst>
                                              <p:attrName>ppt_w</p:attrName>
                                            </p:attrNameLst>
                                          </p:cBhvr>
                                          <p:tavLst>
                                            <p:tav tm="0">
                                              <p:val>
                                                <p:fltVal val="0"/>
                                              </p:val>
                                            </p:tav>
                                            <p:tav tm="100000">
                                              <p:val>
                                                <p:strVal val="#ppt_w"/>
                                              </p:val>
                                            </p:tav>
                                          </p:tavLst>
                                        </p:anim>
                                        <p:anim calcmode="lin" valueType="num">
                                          <p:cBhvr>
                                            <p:cTn id="235" dur="300" fill="hold"/>
                                            <p:tgtEl>
                                              <p:spTgt spid="1032"/>
                                            </p:tgtEl>
                                            <p:attrNameLst>
                                              <p:attrName>ppt_h</p:attrName>
                                            </p:attrNameLst>
                                          </p:cBhvr>
                                          <p:tavLst>
                                            <p:tav tm="0">
                                              <p:val>
                                                <p:fltVal val="0"/>
                                              </p:val>
                                            </p:tav>
                                            <p:tav tm="100000">
                                              <p:val>
                                                <p:strVal val="#ppt_h"/>
                                              </p:val>
                                            </p:tav>
                                          </p:tavLst>
                                        </p:anim>
                                        <p:animEffect transition="in" filter="fade">
                                          <p:cBhvr>
                                            <p:cTn id="236" dur="300"/>
                                            <p:tgtEl>
                                              <p:spTgt spid="1032"/>
                                            </p:tgtEl>
                                          </p:cBhvr>
                                        </p:animEffect>
                                      </p:childTnLst>
                                    </p:cTn>
                                  </p:par>
                                  <p:par>
                                    <p:cTn id="237" presetID="6" presetClass="emph" presetSubtype="0" autoRev="1" fill="hold" grpId="1" nodeType="withEffect">
                                      <p:stCondLst>
                                        <p:cond delay="1600"/>
                                      </p:stCondLst>
                                      <p:childTnLst>
                                        <p:animScale>
                                          <p:cBhvr>
                                            <p:cTn id="238" dur="150" fill="hold"/>
                                            <p:tgtEl>
                                              <p:spTgt spid="1032"/>
                                            </p:tgtEl>
                                          </p:cBhvr>
                                          <p:by x="110000" y="110000"/>
                                        </p:animScale>
                                      </p:childTnLst>
                                    </p:cTn>
                                  </p:par>
                                  <p:par>
                                    <p:cTn id="239" presetID="53" presetClass="entr" presetSubtype="16" fill="hold" nodeType="withEffect">
                                      <p:stCondLst>
                                        <p:cond delay="800"/>
                                      </p:stCondLst>
                                      <p:iterate type="lt">
                                        <p:tmPct val="10000"/>
                                      </p:iterate>
                                      <p:childTnLst>
                                        <p:set>
                                          <p:cBhvr>
                                            <p:cTn id="240" dur="1" fill="hold">
                                              <p:stCondLst>
                                                <p:cond delay="0"/>
                                              </p:stCondLst>
                                            </p:cTn>
                                            <p:tgtEl>
                                              <p:spTgt spid="38">
                                                <p:txEl>
                                                  <p:pRg st="0" end="0"/>
                                                </p:txEl>
                                              </p:spTgt>
                                            </p:tgtEl>
                                            <p:attrNameLst>
                                              <p:attrName>style.visibility</p:attrName>
                                            </p:attrNameLst>
                                          </p:cBhvr>
                                          <p:to>
                                            <p:strVal val="visible"/>
                                          </p:to>
                                        </p:set>
                                        <p:anim calcmode="lin" valueType="num">
                                          <p:cBhvr>
                                            <p:cTn id="241"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42"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243" dur="500"/>
                                            <p:tgtEl>
                                              <p:spTgt spid="38">
                                                <p:txEl>
                                                  <p:pRg st="0" end="0"/>
                                                </p:txEl>
                                              </p:spTgt>
                                            </p:tgtEl>
                                          </p:cBhvr>
                                        </p:animEffect>
                                      </p:childTnLst>
                                    </p:cTn>
                                  </p:par>
                                  <p:par>
                                    <p:cTn id="244" presetID="2" presetClass="entr" presetSubtype="4" fill="hold" grpId="0" nodeType="withEffect" p14:presetBounceEnd="80000">
                                      <p:stCondLst>
                                        <p:cond delay="1900"/>
                                      </p:stCondLst>
                                      <p:childTnLst>
                                        <p:set>
                                          <p:cBhvr>
                                            <p:cTn id="245" dur="1" fill="hold">
                                              <p:stCondLst>
                                                <p:cond delay="0"/>
                                              </p:stCondLst>
                                            </p:cTn>
                                            <p:tgtEl>
                                              <p:spTgt spid="39"/>
                                            </p:tgtEl>
                                            <p:attrNameLst>
                                              <p:attrName>style.visibility</p:attrName>
                                            </p:attrNameLst>
                                          </p:cBhvr>
                                          <p:to>
                                            <p:strVal val="visible"/>
                                          </p:to>
                                        </p:set>
                                        <p:anim calcmode="lin" valueType="num" p14:bounceEnd="80000">
                                          <p:cBhvr additive="base">
                                            <p:cTn id="246" dur="600" fill="hold"/>
                                            <p:tgtEl>
                                              <p:spTgt spid="39"/>
                                            </p:tgtEl>
                                            <p:attrNameLst>
                                              <p:attrName>ppt_x</p:attrName>
                                            </p:attrNameLst>
                                          </p:cBhvr>
                                          <p:tavLst>
                                            <p:tav tm="0">
                                              <p:val>
                                                <p:strVal val="#ppt_x"/>
                                              </p:val>
                                            </p:tav>
                                            <p:tav tm="100000">
                                              <p:val>
                                                <p:strVal val="#ppt_x"/>
                                              </p:val>
                                            </p:tav>
                                          </p:tavLst>
                                        </p:anim>
                                        <p:anim calcmode="lin" valueType="num" p14:bounceEnd="80000">
                                          <p:cBhvr additive="base">
                                            <p:cTn id="247" dur="6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032" grpId="0"/>
          <p:bldP spid="1032" grpId="1"/>
          <p:bldP spid="3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53" presetClass="entr" presetSubtype="16" fill="hold" nodeType="withEffect">
                                      <p:stCondLst>
                                        <p:cond delay="800"/>
                                      </p:stCondLst>
                                      <p:iterate type="lt">
                                        <p:tmPct val="10000"/>
                                      </p:iterate>
                                      <p:childTnLst>
                                        <p:set>
                                          <p:cBhvr>
                                            <p:cTn id="228" dur="1" fill="hold">
                                              <p:stCondLst>
                                                <p:cond delay="0"/>
                                              </p:stCondLst>
                                            </p:cTn>
                                            <p:tgtEl>
                                              <p:spTgt spid="1031">
                                                <p:txEl>
                                                  <p:pRg st="0" end="0"/>
                                                </p:txEl>
                                              </p:spTgt>
                                            </p:tgtEl>
                                            <p:attrNameLst>
                                              <p:attrName>style.visibility</p:attrName>
                                            </p:attrNameLst>
                                          </p:cBhvr>
                                          <p:to>
                                            <p:strVal val="visible"/>
                                          </p:to>
                                        </p:set>
                                        <p:anim calcmode="lin" valueType="num">
                                          <p:cBhvr>
                                            <p:cTn id="229"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1031">
                                                <p:txEl>
                                                  <p:pRg st="0" end="0"/>
                                                </p:txEl>
                                              </p:spTgt>
                                            </p:tgtEl>
                                          </p:cBhvr>
                                        </p:animEffect>
                                      </p:childTnLst>
                                    </p:cTn>
                                  </p:par>
                                  <p:par>
                                    <p:cTn id="232" presetID="53" presetClass="entr" presetSubtype="16" fill="hold" grpId="0" nodeType="withEffect">
                                      <p:stCondLst>
                                        <p:cond delay="1300"/>
                                      </p:stCondLst>
                                      <p:childTnLst>
                                        <p:set>
                                          <p:cBhvr>
                                            <p:cTn id="233" dur="1" fill="hold">
                                              <p:stCondLst>
                                                <p:cond delay="0"/>
                                              </p:stCondLst>
                                            </p:cTn>
                                            <p:tgtEl>
                                              <p:spTgt spid="1032"/>
                                            </p:tgtEl>
                                            <p:attrNameLst>
                                              <p:attrName>style.visibility</p:attrName>
                                            </p:attrNameLst>
                                          </p:cBhvr>
                                          <p:to>
                                            <p:strVal val="visible"/>
                                          </p:to>
                                        </p:set>
                                        <p:anim calcmode="lin" valueType="num">
                                          <p:cBhvr>
                                            <p:cTn id="234" dur="300" fill="hold"/>
                                            <p:tgtEl>
                                              <p:spTgt spid="1032"/>
                                            </p:tgtEl>
                                            <p:attrNameLst>
                                              <p:attrName>ppt_w</p:attrName>
                                            </p:attrNameLst>
                                          </p:cBhvr>
                                          <p:tavLst>
                                            <p:tav tm="0">
                                              <p:val>
                                                <p:fltVal val="0"/>
                                              </p:val>
                                            </p:tav>
                                            <p:tav tm="100000">
                                              <p:val>
                                                <p:strVal val="#ppt_w"/>
                                              </p:val>
                                            </p:tav>
                                          </p:tavLst>
                                        </p:anim>
                                        <p:anim calcmode="lin" valueType="num">
                                          <p:cBhvr>
                                            <p:cTn id="235" dur="300" fill="hold"/>
                                            <p:tgtEl>
                                              <p:spTgt spid="1032"/>
                                            </p:tgtEl>
                                            <p:attrNameLst>
                                              <p:attrName>ppt_h</p:attrName>
                                            </p:attrNameLst>
                                          </p:cBhvr>
                                          <p:tavLst>
                                            <p:tav tm="0">
                                              <p:val>
                                                <p:fltVal val="0"/>
                                              </p:val>
                                            </p:tav>
                                            <p:tav tm="100000">
                                              <p:val>
                                                <p:strVal val="#ppt_h"/>
                                              </p:val>
                                            </p:tav>
                                          </p:tavLst>
                                        </p:anim>
                                        <p:animEffect transition="in" filter="fade">
                                          <p:cBhvr>
                                            <p:cTn id="236" dur="300"/>
                                            <p:tgtEl>
                                              <p:spTgt spid="1032"/>
                                            </p:tgtEl>
                                          </p:cBhvr>
                                        </p:animEffect>
                                      </p:childTnLst>
                                    </p:cTn>
                                  </p:par>
                                  <p:par>
                                    <p:cTn id="237" presetID="6" presetClass="emph" presetSubtype="0" autoRev="1" fill="hold" grpId="1" nodeType="withEffect">
                                      <p:stCondLst>
                                        <p:cond delay="1600"/>
                                      </p:stCondLst>
                                      <p:childTnLst>
                                        <p:animScale>
                                          <p:cBhvr>
                                            <p:cTn id="238" dur="150" fill="hold"/>
                                            <p:tgtEl>
                                              <p:spTgt spid="1032"/>
                                            </p:tgtEl>
                                          </p:cBhvr>
                                          <p:by x="110000" y="110000"/>
                                        </p:animScale>
                                      </p:childTnLst>
                                    </p:cTn>
                                  </p:par>
                                  <p:par>
                                    <p:cTn id="239" presetID="53" presetClass="entr" presetSubtype="16" fill="hold" nodeType="withEffect">
                                      <p:stCondLst>
                                        <p:cond delay="800"/>
                                      </p:stCondLst>
                                      <p:iterate type="lt">
                                        <p:tmPct val="10000"/>
                                      </p:iterate>
                                      <p:childTnLst>
                                        <p:set>
                                          <p:cBhvr>
                                            <p:cTn id="240" dur="1" fill="hold">
                                              <p:stCondLst>
                                                <p:cond delay="0"/>
                                              </p:stCondLst>
                                            </p:cTn>
                                            <p:tgtEl>
                                              <p:spTgt spid="38">
                                                <p:txEl>
                                                  <p:pRg st="0" end="0"/>
                                                </p:txEl>
                                              </p:spTgt>
                                            </p:tgtEl>
                                            <p:attrNameLst>
                                              <p:attrName>style.visibility</p:attrName>
                                            </p:attrNameLst>
                                          </p:cBhvr>
                                          <p:to>
                                            <p:strVal val="visible"/>
                                          </p:to>
                                        </p:set>
                                        <p:anim calcmode="lin" valueType="num">
                                          <p:cBhvr>
                                            <p:cTn id="241"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42"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243" dur="500"/>
                                            <p:tgtEl>
                                              <p:spTgt spid="38">
                                                <p:txEl>
                                                  <p:pRg st="0" end="0"/>
                                                </p:txEl>
                                              </p:spTgt>
                                            </p:tgtEl>
                                          </p:cBhvr>
                                        </p:animEffect>
                                      </p:childTnLst>
                                    </p:cTn>
                                  </p:par>
                                  <p:par>
                                    <p:cTn id="244" presetID="2" presetClass="entr" presetSubtype="4" fill="hold" grpId="0" nodeType="withEffect">
                                      <p:stCondLst>
                                        <p:cond delay="1900"/>
                                      </p:stCondLst>
                                      <p:childTnLst>
                                        <p:set>
                                          <p:cBhvr>
                                            <p:cTn id="245" dur="1" fill="hold">
                                              <p:stCondLst>
                                                <p:cond delay="0"/>
                                              </p:stCondLst>
                                            </p:cTn>
                                            <p:tgtEl>
                                              <p:spTgt spid="39"/>
                                            </p:tgtEl>
                                            <p:attrNameLst>
                                              <p:attrName>style.visibility</p:attrName>
                                            </p:attrNameLst>
                                          </p:cBhvr>
                                          <p:to>
                                            <p:strVal val="visible"/>
                                          </p:to>
                                        </p:set>
                                        <p:anim calcmode="lin" valueType="num">
                                          <p:cBhvr additive="base">
                                            <p:cTn id="246" dur="600" fill="hold"/>
                                            <p:tgtEl>
                                              <p:spTgt spid="39"/>
                                            </p:tgtEl>
                                            <p:attrNameLst>
                                              <p:attrName>ppt_x</p:attrName>
                                            </p:attrNameLst>
                                          </p:cBhvr>
                                          <p:tavLst>
                                            <p:tav tm="0">
                                              <p:val>
                                                <p:strVal val="#ppt_x"/>
                                              </p:val>
                                            </p:tav>
                                            <p:tav tm="100000">
                                              <p:val>
                                                <p:strVal val="#ppt_x"/>
                                              </p:val>
                                            </p:tav>
                                          </p:tavLst>
                                        </p:anim>
                                        <p:anim calcmode="lin" valueType="num">
                                          <p:cBhvr additive="base">
                                            <p:cTn id="247" dur="6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032" grpId="0"/>
          <p:bldP spid="1032" grpId="1"/>
          <p:bldP spid="39"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294654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会议与评审</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1783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CCB</a:t>
            </a:r>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会议</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2" name="图片 1">
            <a:extLst>
              <a:ext uri="{FF2B5EF4-FFF2-40B4-BE49-F238E27FC236}">
                <a16:creationId xmlns:a16="http://schemas.microsoft.com/office/drawing/2014/main" id="{DD934C77-3005-4CB9-8C44-59FB159B7DC8}"/>
              </a:ext>
            </a:extLst>
          </p:cNvPr>
          <p:cNvPicPr>
            <a:picLocks noChangeAspect="1"/>
          </p:cNvPicPr>
          <p:nvPr/>
        </p:nvPicPr>
        <p:blipFill rotWithShape="1">
          <a:blip r:embed="rId2"/>
          <a:srcRect l="3937" r="13709"/>
          <a:stretch/>
        </p:blipFill>
        <p:spPr>
          <a:xfrm>
            <a:off x="565482" y="843725"/>
            <a:ext cx="5472608" cy="3970318"/>
          </a:xfrm>
          <a:prstGeom prst="rect">
            <a:avLst/>
          </a:prstGeom>
        </p:spPr>
      </p:pic>
      <p:sp>
        <p:nvSpPr>
          <p:cNvPr id="3" name="矩形 2">
            <a:extLst>
              <a:ext uri="{FF2B5EF4-FFF2-40B4-BE49-F238E27FC236}">
                <a16:creationId xmlns:a16="http://schemas.microsoft.com/office/drawing/2014/main" id="{78BD1A0E-D0E7-49F1-ACC6-E40AF3954900}"/>
              </a:ext>
            </a:extLst>
          </p:cNvPr>
          <p:cNvSpPr/>
          <p:nvPr/>
        </p:nvSpPr>
        <p:spPr>
          <a:xfrm>
            <a:off x="6084168" y="836323"/>
            <a:ext cx="2741825" cy="2800767"/>
          </a:xfrm>
          <a:prstGeom prst="rect">
            <a:avLst/>
          </a:prstGeom>
        </p:spPr>
        <p:txBody>
          <a:bodyPr wrap="square">
            <a:spAutoFit/>
          </a:bodyPr>
          <a:lstStyle/>
          <a:p>
            <a:pPr marL="45720">
              <a:spcBef>
                <a:spcPts val="600"/>
              </a:spcBef>
              <a:spcAft>
                <a:spcPts val="200"/>
              </a:spcAft>
            </a:pPr>
            <a:r>
              <a:rPr lang="zh-CN" altLang="zh-CN" sz="1600" b="1" spc="20" dirty="0">
                <a:latin typeface="微软雅黑" panose="020B0503020204020204" pitchFamily="34" charset="-122"/>
                <a:ea typeface="微软雅黑" panose="020B0503020204020204" pitchFamily="34" charset="-122"/>
                <a:cs typeface="Times New Roman" panose="02020603050405020304" pitchFamily="18" charset="0"/>
              </a:rPr>
              <a:t>本会议召集</a:t>
            </a:r>
            <a:r>
              <a:rPr lang="en-US" altLang="zh-CN" sz="1600" b="1" spc="20" dirty="0">
                <a:latin typeface="微软雅黑" panose="020B0503020204020204" pitchFamily="34" charset="-122"/>
                <a:ea typeface="微软雅黑" panose="020B0503020204020204" pitchFamily="34" charset="-122"/>
                <a:cs typeface="Times New Roman" panose="02020603050405020304" pitchFamily="18" charset="0"/>
              </a:rPr>
              <a:t>CCB</a:t>
            </a:r>
            <a:r>
              <a:rPr lang="zh-CN" altLang="zh-CN" sz="1600" b="1" spc="20" dirty="0">
                <a:latin typeface="微软雅黑" panose="020B0503020204020204" pitchFamily="34" charset="-122"/>
                <a:ea typeface="微软雅黑" panose="020B0503020204020204" pitchFamily="34" charset="-122"/>
                <a:cs typeface="Times New Roman" panose="02020603050405020304" pitchFamily="18" charset="0"/>
              </a:rPr>
              <a:t>变更控制委员会</a:t>
            </a:r>
            <a:r>
              <a:rPr lang="zh-CN" altLang="zh-CN" sz="1600" b="1" spc="20" dirty="0">
                <a:solidFill>
                  <a:srgbClr val="F54E2A"/>
                </a:solidFill>
                <a:latin typeface="微软雅黑" panose="020B0503020204020204" pitchFamily="34" charset="-122"/>
                <a:ea typeface="微软雅黑" panose="020B0503020204020204" pitchFamily="34" charset="-122"/>
                <a:cs typeface="Times New Roman" panose="02020603050405020304" pitchFamily="18" charset="0"/>
              </a:rPr>
              <a:t>主席韩艳丽</a:t>
            </a:r>
            <a:r>
              <a:rPr lang="zh-CN" altLang="zh-CN" sz="1600" b="1" spc="2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b="1" spc="20" dirty="0">
                <a:solidFill>
                  <a:srgbClr val="F54E2A"/>
                </a:solidFill>
                <a:latin typeface="微软雅黑" panose="020B0503020204020204" pitchFamily="34" charset="-122"/>
                <a:ea typeface="微软雅黑" panose="020B0503020204020204" pitchFamily="34" charset="-122"/>
                <a:cs typeface="Times New Roman" panose="02020603050405020304" pitchFamily="18" charset="0"/>
              </a:rPr>
              <a:t>副主席黄文涛</a:t>
            </a:r>
            <a:r>
              <a:rPr lang="zh-CN" altLang="zh-CN" sz="1600" b="1" spc="20" dirty="0">
                <a:latin typeface="微软雅黑" panose="020B0503020204020204" pitchFamily="34" charset="-122"/>
                <a:ea typeface="微软雅黑" panose="020B0503020204020204" pitchFamily="34" charset="-122"/>
                <a:cs typeface="Times New Roman" panose="02020603050405020304" pitchFamily="18" charset="0"/>
              </a:rPr>
              <a:t>、评估者童峻涛、修改者刘哲、提交者童峻涛、请求接受者徐任和验收者朱邦杰地图个人位置定位功能删除这一需求变更进行商讨，其中请求接受者和提交者对变更进行了概述，修改者无异议，由委员会主席和副主席了解后提出</a:t>
            </a:r>
            <a:r>
              <a:rPr lang="zh-CN" altLang="zh-CN" sz="1600" b="1" spc="20" dirty="0">
                <a:solidFill>
                  <a:srgbClr val="F54E2A"/>
                </a:solidFill>
                <a:latin typeface="微软雅黑" panose="020B0503020204020204" pitchFamily="34" charset="-122"/>
                <a:ea typeface="微软雅黑" panose="020B0503020204020204" pitchFamily="34" charset="-122"/>
                <a:cs typeface="Times New Roman" panose="02020603050405020304" pitchFamily="18" charset="0"/>
              </a:rPr>
              <a:t>同意变更申请</a:t>
            </a:r>
            <a:r>
              <a:rPr lang="zh-CN" altLang="zh-CN" sz="1600" b="1" spc="20" dirty="0">
                <a:latin typeface="微软雅黑" panose="020B0503020204020204" pitchFamily="34" charset="-122"/>
                <a:ea typeface="微软雅黑" panose="020B0503020204020204" pitchFamily="34" charset="-122"/>
                <a:cs typeface="Times New Roman" panose="02020603050405020304" pitchFamily="18" charset="0"/>
              </a:rPr>
              <a: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1783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同意变更申请</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2" name="图片 1">
            <a:extLst>
              <a:ext uri="{FF2B5EF4-FFF2-40B4-BE49-F238E27FC236}">
                <a16:creationId xmlns:a16="http://schemas.microsoft.com/office/drawing/2014/main" id="{83BC2BF2-4C12-481F-B656-BD8A63FDBF5F}"/>
              </a:ext>
            </a:extLst>
          </p:cNvPr>
          <p:cNvPicPr>
            <a:picLocks noChangeAspect="1"/>
          </p:cNvPicPr>
          <p:nvPr/>
        </p:nvPicPr>
        <p:blipFill>
          <a:blip r:embed="rId2"/>
          <a:stretch>
            <a:fillRect/>
          </a:stretch>
        </p:blipFill>
        <p:spPr>
          <a:xfrm>
            <a:off x="915988" y="914772"/>
            <a:ext cx="7083810" cy="3802564"/>
          </a:xfrm>
          <a:prstGeom prst="rect">
            <a:avLst/>
          </a:prstGeom>
        </p:spPr>
      </p:pic>
    </p:spTree>
    <p:extLst>
      <p:ext uri="{BB962C8B-B14F-4D97-AF65-F5344CB8AC3E}">
        <p14:creationId xmlns:p14="http://schemas.microsoft.com/office/powerpoint/2010/main" val="20242226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04</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960" y="2185670"/>
            <a:ext cx="3389630"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sym typeface="+mn-ea"/>
              </a:rPr>
              <a:t>需求变更准备</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dirty="0"/>
          </a:p>
        </p:txBody>
      </p:sp>
      <p:sp>
        <p:nvSpPr>
          <p:cNvPr id="54" name="Rectangle 39"/>
          <p:cNvSpPr>
            <a:spLocks noChangeArrowheads="1"/>
          </p:cNvSpPr>
          <p:nvPr/>
        </p:nvSpPr>
        <p:spPr bwMode="auto">
          <a:xfrm>
            <a:off x="400650" y="338665"/>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dirty="0">
                <a:solidFill>
                  <a:srgbClr val="FFFFFF"/>
                </a:solidFill>
                <a:latin typeface="Impact" panose="020B0806030902050204" pitchFamily="34" charset="0"/>
              </a:rPr>
              <a:t>4.1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39001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相关文档更新</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5" name="Line 38"/>
          <p:cNvSpPr>
            <a:spLocks noChangeShapeType="1"/>
          </p:cNvSpPr>
          <p:nvPr/>
        </p:nvSpPr>
        <p:spPr bwMode="auto">
          <a:xfrm>
            <a:off x="4572000" y="2210916"/>
            <a:ext cx="0" cy="1872200"/>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38"/>
          <p:cNvSpPr>
            <a:spLocks noChangeShapeType="1"/>
          </p:cNvSpPr>
          <p:nvPr/>
        </p:nvSpPr>
        <p:spPr bwMode="auto">
          <a:xfrm flipH="1">
            <a:off x="421390" y="2861860"/>
            <a:ext cx="3718562" cy="0"/>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38"/>
          <p:cNvSpPr>
            <a:spLocks noChangeShapeType="1"/>
          </p:cNvSpPr>
          <p:nvPr/>
        </p:nvSpPr>
        <p:spPr bwMode="auto">
          <a:xfrm flipH="1">
            <a:off x="4932040" y="2861860"/>
            <a:ext cx="3718562" cy="0"/>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 name="表格 11">
            <a:extLst>
              <a:ext uri="{FF2B5EF4-FFF2-40B4-BE49-F238E27FC236}">
                <a16:creationId xmlns:a16="http://schemas.microsoft.com/office/drawing/2014/main" id="{A64E43EB-2ACC-44EE-946C-A36A8D7FFC6A}"/>
              </a:ext>
            </a:extLst>
          </p:cNvPr>
          <p:cNvGraphicFramePr>
            <a:graphicFrameLocks noGrp="1"/>
          </p:cNvGraphicFramePr>
          <p:nvPr>
            <p:extLst>
              <p:ext uri="{D42A27DB-BD31-4B8C-83A1-F6EECF244321}">
                <p14:modId xmlns:p14="http://schemas.microsoft.com/office/powerpoint/2010/main" val="1055496377"/>
              </p:ext>
            </p:extLst>
          </p:nvPr>
        </p:nvGraphicFramePr>
        <p:xfrm>
          <a:off x="2319128" y="913552"/>
          <a:ext cx="4073696" cy="3314807"/>
        </p:xfrm>
        <a:graphic>
          <a:graphicData uri="http://schemas.openxmlformats.org/drawingml/2006/table">
            <a:tbl>
              <a:tblPr firstRow="1" bandRow="1">
                <a:tableStyleId>{5C22544A-7EE6-4342-B048-85BDC9FD1C3A}</a:tableStyleId>
              </a:tblPr>
              <a:tblGrid>
                <a:gridCol w="2036848">
                  <a:extLst>
                    <a:ext uri="{9D8B030D-6E8A-4147-A177-3AD203B41FA5}">
                      <a16:colId xmlns:a16="http://schemas.microsoft.com/office/drawing/2014/main" val="712199819"/>
                    </a:ext>
                  </a:extLst>
                </a:gridCol>
                <a:gridCol w="2036848">
                  <a:extLst>
                    <a:ext uri="{9D8B030D-6E8A-4147-A177-3AD203B41FA5}">
                      <a16:colId xmlns:a16="http://schemas.microsoft.com/office/drawing/2014/main" val="2031320479"/>
                    </a:ext>
                  </a:extLst>
                </a:gridCol>
              </a:tblGrid>
              <a:tr h="369041">
                <a:tc>
                  <a:txBody>
                    <a:bodyPr/>
                    <a:lstStyle/>
                    <a:p>
                      <a:r>
                        <a:rPr lang="zh-CN" altLang="en-US" dirty="0"/>
                        <a:t>文档</a:t>
                      </a:r>
                    </a:p>
                  </a:txBody>
                  <a:tcPr/>
                </a:tc>
                <a:tc>
                  <a:txBody>
                    <a:bodyPr/>
                    <a:lstStyle/>
                    <a:p>
                      <a:r>
                        <a:rPr lang="zh-CN" altLang="en-US" dirty="0"/>
                        <a:t>版本控制</a:t>
                      </a:r>
                    </a:p>
                  </a:txBody>
                  <a:tcPr/>
                </a:tc>
                <a:extLst>
                  <a:ext uri="{0D108BD9-81ED-4DB2-BD59-A6C34878D82A}">
                    <a16:rowId xmlns:a16="http://schemas.microsoft.com/office/drawing/2014/main" val="1734389012"/>
                  </a:ext>
                </a:extLst>
              </a:tr>
              <a:tr h="369041">
                <a:tc>
                  <a:txBody>
                    <a:bodyPr/>
                    <a:lstStyle/>
                    <a:p>
                      <a:r>
                        <a:rPr lang="zh-CN" altLang="en-US" dirty="0"/>
                        <a:t>用例文档</a:t>
                      </a:r>
                    </a:p>
                  </a:txBody>
                  <a:tcPr/>
                </a:tc>
                <a:tc>
                  <a:txBody>
                    <a:bodyPr/>
                    <a:lstStyle/>
                    <a:p>
                      <a:r>
                        <a:rPr lang="zh-CN" altLang="en-US" dirty="0"/>
                        <a:t>最新版本</a:t>
                      </a:r>
                    </a:p>
                  </a:txBody>
                  <a:tcPr/>
                </a:tc>
                <a:extLst>
                  <a:ext uri="{0D108BD9-81ED-4DB2-BD59-A6C34878D82A}">
                    <a16:rowId xmlns:a16="http://schemas.microsoft.com/office/drawing/2014/main" val="1049009076"/>
                  </a:ext>
                </a:extLst>
              </a:tr>
              <a:tr h="369041">
                <a:tc>
                  <a:txBody>
                    <a:bodyPr/>
                    <a:lstStyle/>
                    <a:p>
                      <a:r>
                        <a:rPr lang="zh-CN" altLang="en-US" dirty="0"/>
                        <a:t>测试用例文档</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最新版本</a:t>
                      </a:r>
                    </a:p>
                  </a:txBody>
                  <a:tcPr/>
                </a:tc>
                <a:extLst>
                  <a:ext uri="{0D108BD9-81ED-4DB2-BD59-A6C34878D82A}">
                    <a16:rowId xmlns:a16="http://schemas.microsoft.com/office/drawing/2014/main" val="2920990734"/>
                  </a:ext>
                </a:extLst>
              </a:tr>
              <a:tr h="369041">
                <a:tc>
                  <a:txBody>
                    <a:bodyPr/>
                    <a:lstStyle/>
                    <a:p>
                      <a:r>
                        <a:rPr lang="zh-CN" altLang="en-US" dirty="0"/>
                        <a:t>用户手册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最新版本</a:t>
                      </a:r>
                    </a:p>
                  </a:txBody>
                  <a:tcPr/>
                </a:tc>
                <a:extLst>
                  <a:ext uri="{0D108BD9-81ED-4DB2-BD59-A6C34878D82A}">
                    <a16:rowId xmlns:a16="http://schemas.microsoft.com/office/drawing/2014/main" val="177939563"/>
                  </a:ext>
                </a:extLst>
              </a:tr>
              <a:tr h="369041">
                <a:tc>
                  <a:txBody>
                    <a:bodyPr/>
                    <a:lstStyle/>
                    <a:p>
                      <a:r>
                        <a:rPr lang="zh-CN" altLang="en-US" dirty="0"/>
                        <a:t>各类图表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最新版本</a:t>
                      </a:r>
                    </a:p>
                  </a:txBody>
                  <a:tcPr/>
                </a:tc>
                <a:extLst>
                  <a:ext uri="{0D108BD9-81ED-4DB2-BD59-A6C34878D82A}">
                    <a16:rowId xmlns:a16="http://schemas.microsoft.com/office/drawing/2014/main" val="873741602"/>
                  </a:ext>
                </a:extLst>
              </a:tr>
              <a:tr h="369041">
                <a:tc>
                  <a:txBody>
                    <a:bodyPr/>
                    <a:lstStyle/>
                    <a:p>
                      <a:r>
                        <a:rPr lang="zh-CN" altLang="en-US" dirty="0"/>
                        <a:t>干系人管理计划</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最新版本</a:t>
                      </a:r>
                    </a:p>
                  </a:txBody>
                  <a:tcPr/>
                </a:tc>
                <a:extLst>
                  <a:ext uri="{0D108BD9-81ED-4DB2-BD59-A6C34878D82A}">
                    <a16:rowId xmlns:a16="http://schemas.microsoft.com/office/drawing/2014/main" val="1370351626"/>
                  </a:ext>
                </a:extLst>
              </a:tr>
              <a:tr h="369041">
                <a:tc>
                  <a:txBody>
                    <a:bodyPr/>
                    <a:lstStyle/>
                    <a:p>
                      <a:r>
                        <a:rPr lang="zh-CN" altLang="en-US" dirty="0"/>
                        <a:t>成本管理计划</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最新版本</a:t>
                      </a:r>
                    </a:p>
                  </a:txBody>
                  <a:tcPr/>
                </a:tc>
                <a:extLst>
                  <a:ext uri="{0D108BD9-81ED-4DB2-BD59-A6C34878D82A}">
                    <a16:rowId xmlns:a16="http://schemas.microsoft.com/office/drawing/2014/main" val="3306511060"/>
                  </a:ext>
                </a:extLst>
              </a:tr>
              <a:tr h="184521">
                <a:tc>
                  <a:txBody>
                    <a:bodyPr/>
                    <a:lstStyle/>
                    <a:p>
                      <a:r>
                        <a:rPr lang="zh-CN" altLang="en-US" dirty="0"/>
                        <a:t>需求追踪矩阵</a:t>
                      </a:r>
                    </a:p>
                  </a:txBody>
                  <a:tcPr/>
                </a:tc>
                <a:tc>
                  <a:txBody>
                    <a:bodyPr/>
                    <a:lstStyle/>
                    <a:p>
                      <a:endParaRPr lang="zh-CN" altLang="en-US" dirty="0"/>
                    </a:p>
                  </a:txBody>
                  <a:tcPr/>
                </a:tc>
                <a:extLst>
                  <a:ext uri="{0D108BD9-81ED-4DB2-BD59-A6C34878D82A}">
                    <a16:rowId xmlns:a16="http://schemas.microsoft.com/office/drawing/2014/main" val="3133000260"/>
                  </a:ext>
                </a:extLst>
              </a:tr>
              <a:tr h="182880">
                <a:tc>
                  <a:txBody>
                    <a:bodyPr/>
                    <a:lstStyle/>
                    <a:p>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163944185"/>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dirty="0"/>
          </a:p>
        </p:txBody>
      </p:sp>
      <p:sp>
        <p:nvSpPr>
          <p:cNvPr id="54" name="Rectangle 39"/>
          <p:cNvSpPr>
            <a:spLocks noChangeArrowheads="1"/>
          </p:cNvSpPr>
          <p:nvPr/>
        </p:nvSpPr>
        <p:spPr bwMode="auto">
          <a:xfrm>
            <a:off x="400650" y="338665"/>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dirty="0">
                <a:solidFill>
                  <a:srgbClr val="FFFFFF"/>
                </a:solidFill>
                <a:latin typeface="Impact" panose="020B0806030902050204" pitchFamily="34" charset="0"/>
              </a:rPr>
              <a:t>4.2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27195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需求管理工具更新</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5" name="Line 38"/>
          <p:cNvSpPr>
            <a:spLocks noChangeShapeType="1"/>
          </p:cNvSpPr>
          <p:nvPr/>
        </p:nvSpPr>
        <p:spPr bwMode="auto">
          <a:xfrm>
            <a:off x="4572000" y="2210916"/>
            <a:ext cx="0" cy="1872200"/>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38"/>
          <p:cNvSpPr>
            <a:spLocks noChangeShapeType="1"/>
          </p:cNvSpPr>
          <p:nvPr/>
        </p:nvSpPr>
        <p:spPr bwMode="auto">
          <a:xfrm flipH="1">
            <a:off x="421390" y="2861860"/>
            <a:ext cx="3718562" cy="0"/>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38"/>
          <p:cNvSpPr>
            <a:spLocks noChangeShapeType="1"/>
          </p:cNvSpPr>
          <p:nvPr/>
        </p:nvSpPr>
        <p:spPr bwMode="auto">
          <a:xfrm flipH="1">
            <a:off x="4932040" y="2861860"/>
            <a:ext cx="3718562" cy="0"/>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 name="图片 5">
            <a:extLst>
              <a:ext uri="{FF2B5EF4-FFF2-40B4-BE49-F238E27FC236}">
                <a16:creationId xmlns:a16="http://schemas.microsoft.com/office/drawing/2014/main" id="{DCF6F967-0CEF-460E-A369-CAC371FC6A43}"/>
              </a:ext>
            </a:extLst>
          </p:cNvPr>
          <p:cNvPicPr>
            <a:picLocks noChangeAspect="1"/>
          </p:cNvPicPr>
          <p:nvPr/>
        </p:nvPicPr>
        <p:blipFill>
          <a:blip r:embed="rId2"/>
          <a:stretch>
            <a:fillRect/>
          </a:stretch>
        </p:blipFill>
        <p:spPr>
          <a:xfrm>
            <a:off x="1763688" y="654461"/>
            <a:ext cx="5277900" cy="1298280"/>
          </a:xfrm>
          <a:prstGeom prst="rect">
            <a:avLst/>
          </a:prstGeom>
        </p:spPr>
      </p:pic>
      <p:pic>
        <p:nvPicPr>
          <p:cNvPr id="8" name="图片 7">
            <a:extLst>
              <a:ext uri="{FF2B5EF4-FFF2-40B4-BE49-F238E27FC236}">
                <a16:creationId xmlns:a16="http://schemas.microsoft.com/office/drawing/2014/main" id="{16D5D0A9-63DF-43BE-9A4F-31DD06C067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4853" y="2066900"/>
            <a:ext cx="6084245" cy="2897106"/>
          </a:xfrm>
          <a:prstGeom prst="rect">
            <a:avLst/>
          </a:prstGeom>
        </p:spPr>
      </p:pic>
    </p:spTree>
    <p:extLst>
      <p:ext uri="{BB962C8B-B14F-4D97-AF65-F5344CB8AC3E}">
        <p14:creationId xmlns:p14="http://schemas.microsoft.com/office/powerpoint/2010/main" val="1187904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35226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需求变更执行</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5.1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149577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界面原型修改</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2" name="图片 1">
            <a:extLst>
              <a:ext uri="{FF2B5EF4-FFF2-40B4-BE49-F238E27FC236}">
                <a16:creationId xmlns:a16="http://schemas.microsoft.com/office/drawing/2014/main" id="{307B57D5-2855-413B-B62A-2192BEE82109}"/>
              </a:ext>
            </a:extLst>
          </p:cNvPr>
          <p:cNvPicPr>
            <a:picLocks noChangeAspect="1"/>
          </p:cNvPicPr>
          <p:nvPr/>
        </p:nvPicPr>
        <p:blipFill>
          <a:blip r:embed="rId2"/>
          <a:stretch>
            <a:fillRect/>
          </a:stretch>
        </p:blipFill>
        <p:spPr>
          <a:xfrm>
            <a:off x="1043608" y="770756"/>
            <a:ext cx="2525015" cy="4011116"/>
          </a:xfrm>
          <a:prstGeom prst="rect">
            <a:avLst/>
          </a:prstGeom>
        </p:spPr>
      </p:pic>
      <p:pic>
        <p:nvPicPr>
          <p:cNvPr id="3" name="图片 2">
            <a:extLst>
              <a:ext uri="{FF2B5EF4-FFF2-40B4-BE49-F238E27FC236}">
                <a16:creationId xmlns:a16="http://schemas.microsoft.com/office/drawing/2014/main" id="{5D56CA22-549C-4089-B543-EFEF10C94B38}"/>
              </a:ext>
            </a:extLst>
          </p:cNvPr>
          <p:cNvPicPr>
            <a:picLocks noChangeAspect="1"/>
          </p:cNvPicPr>
          <p:nvPr/>
        </p:nvPicPr>
        <p:blipFill>
          <a:blip r:embed="rId3"/>
          <a:stretch>
            <a:fillRect/>
          </a:stretch>
        </p:blipFill>
        <p:spPr>
          <a:xfrm>
            <a:off x="4139952" y="833994"/>
            <a:ext cx="3479036" cy="1952370"/>
          </a:xfrm>
          <a:prstGeom prst="rect">
            <a:avLst/>
          </a:prstGeom>
        </p:spPr>
      </p:pic>
      <p:cxnSp>
        <p:nvCxnSpPr>
          <p:cNvPr id="5" name="直接箭头连接符 4">
            <a:extLst>
              <a:ext uri="{FF2B5EF4-FFF2-40B4-BE49-F238E27FC236}">
                <a16:creationId xmlns:a16="http://schemas.microsoft.com/office/drawing/2014/main" id="{6E53A113-8785-4720-8269-84D1F5FF30B1}"/>
              </a:ext>
            </a:extLst>
          </p:cNvPr>
          <p:cNvCxnSpPr/>
          <p:nvPr/>
        </p:nvCxnSpPr>
        <p:spPr>
          <a:xfrm>
            <a:off x="683568" y="3291036"/>
            <a:ext cx="86409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06</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244249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参考资料</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9"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60"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61"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2"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07</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3" name="Rectangle 39"/>
          <p:cNvSpPr>
            <a:spLocks noChangeArrowheads="1"/>
          </p:cNvSpPr>
          <p:nvPr/>
        </p:nvSpPr>
        <p:spPr bwMode="auto">
          <a:xfrm>
            <a:off x="915988" y="338497"/>
            <a:ext cx="19278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参考资料与学习资料</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 name="文本框 1"/>
          <p:cNvSpPr txBox="1"/>
          <p:nvPr/>
        </p:nvSpPr>
        <p:spPr>
          <a:xfrm>
            <a:off x="1115616" y="914772"/>
            <a:ext cx="7560840" cy="3415030"/>
          </a:xfrm>
          <a:prstGeom prst="rect">
            <a:avLst/>
          </a:prstGeom>
          <a:noFill/>
        </p:spPr>
        <p:txBody>
          <a:bodyPr wrap="square" rtlCol="0">
            <a:spAutoFit/>
          </a:bodyPr>
          <a:lstStyle/>
          <a:p>
            <a:pPr>
              <a:lnSpc>
                <a:spcPct val="200000"/>
              </a:lnSpc>
            </a:pPr>
            <a:r>
              <a:rPr sz="1200" b="1" dirty="0">
                <a:solidFill>
                  <a:schemeClr val="tx1">
                    <a:lumMod val="75000"/>
                    <a:lumOff val="25000"/>
                  </a:schemeClr>
                </a:solidFill>
                <a:latin typeface="微软雅黑" panose="020B0503020204020204" pitchFamily="34" charset="-122"/>
                <a:ea typeface="微软雅黑" panose="020B0503020204020204" pitchFamily="34" charset="-122"/>
              </a:rPr>
              <a:t>[1]张海藩,牟永敏.软件工程导论[M].清华大学出版社:北京,1996:35-54.</a:t>
            </a:r>
          </a:p>
          <a:p>
            <a:pPr>
              <a:lnSpc>
                <a:spcPct val="200000"/>
              </a:lnSpc>
            </a:pPr>
            <a:r>
              <a:rPr sz="1200" b="1" dirty="0">
                <a:solidFill>
                  <a:schemeClr val="tx1">
                    <a:lumMod val="75000"/>
                    <a:lumOff val="25000"/>
                  </a:schemeClr>
                </a:solidFill>
                <a:latin typeface="微软雅黑" panose="020B0503020204020204" pitchFamily="34" charset="-122"/>
                <a:ea typeface="微软雅黑" panose="020B0503020204020204" pitchFamily="34" charset="-122"/>
              </a:rPr>
              <a:t>[2] GB+T-8567-2006.国标《计算机软件文档编制规范》</a:t>
            </a:r>
          </a:p>
          <a:p>
            <a:pPr>
              <a:lnSpc>
                <a:spcPct val="200000"/>
              </a:lnSpc>
            </a:pPr>
            <a:r>
              <a:rPr sz="1200" b="1" dirty="0">
                <a:solidFill>
                  <a:schemeClr val="tx1">
                    <a:lumMod val="75000"/>
                    <a:lumOff val="25000"/>
                  </a:schemeClr>
                </a:solidFill>
                <a:latin typeface="微软雅黑" panose="020B0503020204020204" pitchFamily="34" charset="-122"/>
                <a:ea typeface="微软雅黑" panose="020B0503020204020204" pitchFamily="34" charset="-122"/>
              </a:rPr>
              <a:t>[3] GB/T19000—2008/ISO9000.国标《质量管理体系 基础和术语》</a:t>
            </a:r>
          </a:p>
          <a:p>
            <a:pPr>
              <a:lnSpc>
                <a:spcPct val="200000"/>
              </a:lnSpc>
            </a:pPr>
            <a:r>
              <a:rPr sz="1200" b="1" dirty="0">
                <a:solidFill>
                  <a:schemeClr val="tx1">
                    <a:lumMod val="75000"/>
                    <a:lumOff val="25000"/>
                  </a:schemeClr>
                </a:solidFill>
                <a:latin typeface="微软雅黑" panose="020B0503020204020204" pitchFamily="34" charset="-122"/>
                <a:ea typeface="微软雅黑" panose="020B0503020204020204" pitchFamily="34" charset="-122"/>
              </a:rPr>
              <a:t>[4] IEEE 610.12-1990 [R2002] ，IEEE标准软件工程术语表</a:t>
            </a:r>
          </a:p>
          <a:p>
            <a:pPr>
              <a:lnSpc>
                <a:spcPct val="200000"/>
              </a:lnSpc>
            </a:pPr>
            <a:r>
              <a:rPr sz="1200" b="1" dirty="0">
                <a:solidFill>
                  <a:schemeClr val="tx1">
                    <a:lumMod val="75000"/>
                    <a:lumOff val="25000"/>
                  </a:schemeClr>
                </a:solidFill>
                <a:latin typeface="微软雅黑" panose="020B0503020204020204" pitchFamily="34" charset="-122"/>
                <a:ea typeface="微软雅黑" panose="020B0503020204020204" pitchFamily="34" charset="-122"/>
              </a:rPr>
              <a:t>[5] 软件需求（第三版）[美]Karl Wiegers, Joy Beatty著，李忠利 李淳 霍金健 孔晨辉 译 出版社:清华大学出版社ISBN：9787302426820</a:t>
            </a:r>
          </a:p>
          <a:p>
            <a:pPr>
              <a:lnSpc>
                <a:spcPct val="200000"/>
              </a:lnSpc>
            </a:pPr>
            <a:r>
              <a:rPr sz="1200" b="1" dirty="0">
                <a:solidFill>
                  <a:schemeClr val="tx1">
                    <a:lumMod val="75000"/>
                    <a:lumOff val="25000"/>
                  </a:schemeClr>
                </a:solidFill>
                <a:latin typeface="微软雅黑" panose="020B0503020204020204" pitchFamily="34" charset="-122"/>
                <a:ea typeface="微软雅黑" panose="020B0503020204020204" pitchFamily="34" charset="-122"/>
              </a:rPr>
              <a:t>[6] IT项目管理 (第八版) [美]Kathy Schwalbe 著，孙新波 朱珠 贾建锋 译 出版社:机械工业出版社:ISBN：9787111582335</a:t>
            </a:r>
          </a:p>
          <a:p>
            <a:pPr>
              <a:lnSpc>
                <a:spcPct val="200000"/>
              </a:lnSpc>
            </a:pPr>
            <a:r>
              <a:rPr sz="1200" b="1" dirty="0">
                <a:solidFill>
                  <a:schemeClr val="tx1">
                    <a:lumMod val="75000"/>
                    <a:lumOff val="25000"/>
                  </a:schemeClr>
                </a:solidFill>
                <a:latin typeface="微软雅黑" panose="020B0503020204020204" pitchFamily="34" charset="-122"/>
                <a:ea typeface="微软雅黑" panose="020B0503020204020204" pitchFamily="34" charset="-122"/>
              </a:rPr>
              <a:t>[7] GB/T 8567-2006.国标《计算机软件文档编制规范》</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300" fill="hold"/>
                                        <p:tgtEl>
                                          <p:spTgt spid="61"/>
                                        </p:tgtEl>
                                        <p:attrNameLst>
                                          <p:attrName>ppt_w</p:attrName>
                                        </p:attrNameLst>
                                      </p:cBhvr>
                                      <p:tavLst>
                                        <p:tav tm="0">
                                          <p:val>
                                            <p:fltVal val="0"/>
                                          </p:val>
                                        </p:tav>
                                        <p:tav tm="100000">
                                          <p:val>
                                            <p:strVal val="#ppt_w"/>
                                          </p:val>
                                        </p:tav>
                                      </p:tavLst>
                                    </p:anim>
                                    <p:anim calcmode="lin" valueType="num">
                                      <p:cBhvr>
                                        <p:cTn id="8" dur="300" fill="hold"/>
                                        <p:tgtEl>
                                          <p:spTgt spid="61"/>
                                        </p:tgtEl>
                                        <p:attrNameLst>
                                          <p:attrName>ppt_h</p:attrName>
                                        </p:attrNameLst>
                                      </p:cBhvr>
                                      <p:tavLst>
                                        <p:tav tm="0">
                                          <p:val>
                                            <p:fltVal val="0"/>
                                          </p:val>
                                        </p:tav>
                                        <p:tav tm="100000">
                                          <p:val>
                                            <p:strVal val="#ppt_h"/>
                                          </p:val>
                                        </p:tav>
                                      </p:tavLst>
                                    </p:anim>
                                    <p:animEffect transition="in" filter="fade">
                                      <p:cBhvr>
                                        <p:cTn id="9" dur="300"/>
                                        <p:tgtEl>
                                          <p:spTgt spid="61"/>
                                        </p:tgtEl>
                                      </p:cBhvr>
                                    </p:animEffect>
                                  </p:childTnLst>
                                </p:cTn>
                              </p:par>
                              <p:par>
                                <p:cTn id="10" presetID="6" presetClass="emph" presetSubtype="0" autoRev="1" fill="hold" grpId="1" nodeType="withEffect">
                                  <p:stCondLst>
                                    <p:cond delay="300"/>
                                  </p:stCondLst>
                                  <p:childTnLst>
                                    <p:animScale>
                                      <p:cBhvr>
                                        <p:cTn id="11" dur="150" fill="hold"/>
                                        <p:tgtEl>
                                          <p:spTgt spid="6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60"/>
                                        </p:tgtEl>
                                        <p:attrNameLst>
                                          <p:attrName>style.visibility</p:attrName>
                                        </p:attrNameLst>
                                      </p:cBhvr>
                                      <p:to>
                                        <p:strVal val="visible"/>
                                      </p:to>
                                    </p:set>
                                    <p:anim calcmode="lin" valueType="num">
                                      <p:cBhvr>
                                        <p:cTn id="14" dur="300" fill="hold"/>
                                        <p:tgtEl>
                                          <p:spTgt spid="60"/>
                                        </p:tgtEl>
                                        <p:attrNameLst>
                                          <p:attrName>ppt_w</p:attrName>
                                        </p:attrNameLst>
                                      </p:cBhvr>
                                      <p:tavLst>
                                        <p:tav tm="0">
                                          <p:val>
                                            <p:fltVal val="0"/>
                                          </p:val>
                                        </p:tav>
                                        <p:tav tm="100000">
                                          <p:val>
                                            <p:strVal val="#ppt_w"/>
                                          </p:val>
                                        </p:tav>
                                      </p:tavLst>
                                    </p:anim>
                                    <p:anim calcmode="lin" valueType="num">
                                      <p:cBhvr>
                                        <p:cTn id="15" dur="300" fill="hold"/>
                                        <p:tgtEl>
                                          <p:spTgt spid="60"/>
                                        </p:tgtEl>
                                        <p:attrNameLst>
                                          <p:attrName>ppt_h</p:attrName>
                                        </p:attrNameLst>
                                      </p:cBhvr>
                                      <p:tavLst>
                                        <p:tav tm="0">
                                          <p:val>
                                            <p:fltVal val="0"/>
                                          </p:val>
                                        </p:tav>
                                        <p:tav tm="100000">
                                          <p:val>
                                            <p:strVal val="#ppt_h"/>
                                          </p:val>
                                        </p:tav>
                                      </p:tavLst>
                                    </p:anim>
                                    <p:animEffect transition="in" filter="fade">
                                      <p:cBhvr>
                                        <p:cTn id="16" dur="300"/>
                                        <p:tgtEl>
                                          <p:spTgt spid="60"/>
                                        </p:tgtEl>
                                      </p:cBhvr>
                                    </p:animEffect>
                                  </p:childTnLst>
                                </p:cTn>
                              </p:par>
                              <p:par>
                                <p:cTn id="17" presetID="6" presetClass="emph" presetSubtype="0" autoRev="1" fill="hold" grpId="1" nodeType="withEffect">
                                  <p:stCondLst>
                                    <p:cond delay="600"/>
                                  </p:stCondLst>
                                  <p:childTnLst>
                                    <p:animScale>
                                      <p:cBhvr>
                                        <p:cTn id="18" dur="150" fill="hold"/>
                                        <p:tgtEl>
                                          <p:spTgt spid="60"/>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9"/>
                                        </p:tgtEl>
                                        <p:attrNameLst>
                                          <p:attrName>style.visibility</p:attrName>
                                        </p:attrNameLst>
                                      </p:cBhvr>
                                      <p:to>
                                        <p:strVal val="visible"/>
                                      </p:to>
                                    </p:set>
                                    <p:anim calcmode="lin" valueType="num">
                                      <p:cBhvr>
                                        <p:cTn id="21" dur="300" fill="hold"/>
                                        <p:tgtEl>
                                          <p:spTgt spid="59"/>
                                        </p:tgtEl>
                                        <p:attrNameLst>
                                          <p:attrName>ppt_w</p:attrName>
                                        </p:attrNameLst>
                                      </p:cBhvr>
                                      <p:tavLst>
                                        <p:tav tm="0">
                                          <p:val>
                                            <p:fltVal val="0"/>
                                          </p:val>
                                        </p:tav>
                                        <p:tav tm="100000">
                                          <p:val>
                                            <p:strVal val="#ppt_w"/>
                                          </p:val>
                                        </p:tav>
                                      </p:tavLst>
                                    </p:anim>
                                    <p:anim calcmode="lin" valueType="num">
                                      <p:cBhvr>
                                        <p:cTn id="22" dur="300" fill="hold"/>
                                        <p:tgtEl>
                                          <p:spTgt spid="59"/>
                                        </p:tgtEl>
                                        <p:attrNameLst>
                                          <p:attrName>ppt_h</p:attrName>
                                        </p:attrNameLst>
                                      </p:cBhvr>
                                      <p:tavLst>
                                        <p:tav tm="0">
                                          <p:val>
                                            <p:fltVal val="0"/>
                                          </p:val>
                                        </p:tav>
                                        <p:tav tm="100000">
                                          <p:val>
                                            <p:strVal val="#ppt_h"/>
                                          </p:val>
                                        </p:tav>
                                      </p:tavLst>
                                    </p:anim>
                                    <p:animEffect transition="in" filter="fade">
                                      <p:cBhvr>
                                        <p:cTn id="23" dur="300"/>
                                        <p:tgtEl>
                                          <p:spTgt spid="59"/>
                                        </p:tgtEl>
                                      </p:cBhvr>
                                    </p:animEffect>
                                  </p:childTnLst>
                                </p:cTn>
                              </p:par>
                              <p:par>
                                <p:cTn id="24" presetID="6" presetClass="emph" presetSubtype="0" autoRev="1" fill="hold" grpId="1" nodeType="withEffect">
                                  <p:stCondLst>
                                    <p:cond delay="900"/>
                                  </p:stCondLst>
                                  <p:childTnLst>
                                    <p:animScale>
                                      <p:cBhvr>
                                        <p:cTn id="25" dur="150" fill="hold"/>
                                        <p:tgtEl>
                                          <p:spTgt spid="59"/>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8"/>
                                        </p:tgtEl>
                                        <p:attrNameLst>
                                          <p:attrName>style.visibility</p:attrName>
                                        </p:attrNameLst>
                                      </p:cBhvr>
                                      <p:to>
                                        <p:strVal val="visible"/>
                                      </p:to>
                                    </p:set>
                                    <p:anim calcmode="lin" valueType="num">
                                      <p:cBhvr>
                                        <p:cTn id="28" dur="300" fill="hold"/>
                                        <p:tgtEl>
                                          <p:spTgt spid="58"/>
                                        </p:tgtEl>
                                        <p:attrNameLst>
                                          <p:attrName>ppt_w</p:attrName>
                                        </p:attrNameLst>
                                      </p:cBhvr>
                                      <p:tavLst>
                                        <p:tav tm="0">
                                          <p:val>
                                            <p:fltVal val="0"/>
                                          </p:val>
                                        </p:tav>
                                        <p:tav tm="100000">
                                          <p:val>
                                            <p:strVal val="#ppt_w"/>
                                          </p:val>
                                        </p:tav>
                                      </p:tavLst>
                                    </p:anim>
                                    <p:anim calcmode="lin" valueType="num">
                                      <p:cBhvr>
                                        <p:cTn id="29" dur="300" fill="hold"/>
                                        <p:tgtEl>
                                          <p:spTgt spid="58"/>
                                        </p:tgtEl>
                                        <p:attrNameLst>
                                          <p:attrName>ppt_h</p:attrName>
                                        </p:attrNameLst>
                                      </p:cBhvr>
                                      <p:tavLst>
                                        <p:tav tm="0">
                                          <p:val>
                                            <p:fltVal val="0"/>
                                          </p:val>
                                        </p:tav>
                                        <p:tav tm="100000">
                                          <p:val>
                                            <p:strVal val="#ppt_h"/>
                                          </p:val>
                                        </p:tav>
                                      </p:tavLst>
                                    </p:anim>
                                    <p:animEffect transition="in" filter="fade">
                                      <p:cBhvr>
                                        <p:cTn id="30" dur="300"/>
                                        <p:tgtEl>
                                          <p:spTgt spid="58"/>
                                        </p:tgtEl>
                                      </p:cBhvr>
                                    </p:animEffect>
                                  </p:childTnLst>
                                </p:cTn>
                              </p:par>
                              <p:par>
                                <p:cTn id="31" presetID="6" presetClass="emph" presetSubtype="0" autoRev="1" fill="hold" grpId="1" nodeType="withEffect">
                                  <p:stCondLst>
                                    <p:cond delay="1200"/>
                                  </p:stCondLst>
                                  <p:childTnLst>
                                    <p:animScale>
                                      <p:cBhvr>
                                        <p:cTn id="32" dur="150" fill="hold"/>
                                        <p:tgtEl>
                                          <p:spTgt spid="58"/>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2"/>
                                        </p:tgtEl>
                                        <p:attrNameLst>
                                          <p:attrName>style.visibility</p:attrName>
                                        </p:attrNameLst>
                                      </p:cBhvr>
                                      <p:to>
                                        <p:strVal val="visible"/>
                                      </p:to>
                                    </p:set>
                                    <p:anim calcmode="lin" valueType="num">
                                      <p:cBhvr>
                                        <p:cTn id="35" dur="300" fill="hold"/>
                                        <p:tgtEl>
                                          <p:spTgt spid="62"/>
                                        </p:tgtEl>
                                        <p:attrNameLst>
                                          <p:attrName>ppt_w</p:attrName>
                                        </p:attrNameLst>
                                      </p:cBhvr>
                                      <p:tavLst>
                                        <p:tav tm="0">
                                          <p:val>
                                            <p:fltVal val="0"/>
                                          </p:val>
                                        </p:tav>
                                        <p:tav tm="100000">
                                          <p:val>
                                            <p:strVal val="#ppt_w"/>
                                          </p:val>
                                        </p:tav>
                                      </p:tavLst>
                                    </p:anim>
                                    <p:anim calcmode="lin" valueType="num">
                                      <p:cBhvr>
                                        <p:cTn id="36" dur="300" fill="hold"/>
                                        <p:tgtEl>
                                          <p:spTgt spid="62"/>
                                        </p:tgtEl>
                                        <p:attrNameLst>
                                          <p:attrName>ppt_h</p:attrName>
                                        </p:attrNameLst>
                                      </p:cBhvr>
                                      <p:tavLst>
                                        <p:tav tm="0">
                                          <p:val>
                                            <p:fltVal val="0"/>
                                          </p:val>
                                        </p:tav>
                                        <p:tav tm="100000">
                                          <p:val>
                                            <p:strVal val="#ppt_h"/>
                                          </p:val>
                                        </p:tav>
                                      </p:tavLst>
                                    </p:anim>
                                    <p:animEffect transition="in" filter="fade">
                                      <p:cBhvr>
                                        <p:cTn id="37" dur="300"/>
                                        <p:tgtEl>
                                          <p:spTgt spid="62"/>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63"/>
                                        </p:tgtEl>
                                        <p:attrNameLst>
                                          <p:attrName>style.visibility</p:attrName>
                                        </p:attrNameLst>
                                      </p:cBhvr>
                                      <p:to>
                                        <p:strVal val="visible"/>
                                      </p:to>
                                    </p:set>
                                    <p:animEffect transition="in" filter="wipe(left)">
                                      <p:cBhvr>
                                        <p:cTn id="40" dur="500"/>
                                        <p:tgtEl>
                                          <p:spTgt spid="63"/>
                                        </p:tgtEl>
                                      </p:cBhvr>
                                    </p:animEffect>
                                  </p:childTnLst>
                                </p:cTn>
                              </p:par>
                              <p:par>
                                <p:cTn id="41" presetID="6" presetClass="emph" presetSubtype="0" autoRev="1" fill="hold" grpId="1" nodeType="withEffect">
                                  <p:stCondLst>
                                    <p:cond delay="800"/>
                                  </p:stCondLst>
                                  <p:childTnLst>
                                    <p:animScale>
                                      <p:cBhvr>
                                        <p:cTn id="42" dur="150" fill="hold"/>
                                        <p:tgtEl>
                                          <p:spTgt spid="6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p:bldP spid="62" grpId="1"/>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269356" y="-78185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407044" y="7381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358131" y="74215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645169" y="18493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12"/>
          <p:cNvSpPr>
            <a:spLocks noChangeArrowheads="1"/>
          </p:cNvSpPr>
          <p:nvPr/>
        </p:nvSpPr>
        <p:spPr bwMode="auto">
          <a:xfrm>
            <a:off x="1162694" y="-95965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5769" y="66912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1826269" y="182641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15"/>
          <p:cNvSpPr>
            <a:spLocks noChangeArrowheads="1"/>
          </p:cNvSpPr>
          <p:nvPr/>
        </p:nvSpPr>
        <p:spPr bwMode="auto">
          <a:xfrm>
            <a:off x="2216794" y="110410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6"/>
          <p:cNvSpPr>
            <a:spLocks noChangeArrowheads="1"/>
          </p:cNvSpPr>
          <p:nvPr/>
        </p:nvSpPr>
        <p:spPr bwMode="auto">
          <a:xfrm>
            <a:off x="1029344" y="241696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251469" y="284082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1537344" y="243283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781694" y="226773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499119" y="243918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304156" y="187086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774056" y="158987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88256" y="359330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94606" y="401398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120006" y="429021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348606" y="469978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484798" y="5036338"/>
            <a:ext cx="231447" cy="231447"/>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154931" y="469978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27956" y="488870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332731" y="436641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62881" y="168353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13344" y="357425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472431" y="344090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739131" y="375998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1155056" y="239156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578551" y="1132675"/>
            <a:ext cx="137783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3600" b="1" dirty="0">
                <a:solidFill>
                  <a:srgbClr val="FFFFFF"/>
                </a:solidFill>
                <a:latin typeface="微软雅黑" panose="020B0503020204020204" pitchFamily="34" charset="-122"/>
                <a:ea typeface="微软雅黑" panose="020B0503020204020204" pitchFamily="34" charset="-122"/>
              </a:rPr>
              <a:t>目录</a:t>
            </a:r>
            <a:endParaRPr lang="en-US" altLang="zh-CN" sz="3600" b="1" dirty="0">
              <a:solidFill>
                <a:srgbClr val="FFFFFF"/>
              </a:solidFill>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contents</a:t>
            </a:r>
            <a:endParaRPr kumimoji="0" lang="zh-CN" altLang="zh-CN" sz="3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Oval 14">
            <a:extLst>
              <a:ext uri="{FF2B5EF4-FFF2-40B4-BE49-F238E27FC236}">
                <a16:creationId xmlns:a16="http://schemas.microsoft.com/office/drawing/2014/main" id="{2EBE3528-E533-4974-9A51-B306217D6A98}"/>
              </a:ext>
            </a:extLst>
          </p:cNvPr>
          <p:cNvSpPr>
            <a:spLocks noChangeArrowheads="1"/>
          </p:cNvSpPr>
          <p:nvPr/>
        </p:nvSpPr>
        <p:spPr bwMode="auto">
          <a:xfrm>
            <a:off x="3081692" y="868728"/>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Rectangle 39">
            <a:extLst>
              <a:ext uri="{FF2B5EF4-FFF2-40B4-BE49-F238E27FC236}">
                <a16:creationId xmlns:a16="http://schemas.microsoft.com/office/drawing/2014/main" id="{47B29723-DAC1-4C78-9E4A-AD503D7040F9}"/>
              </a:ext>
            </a:extLst>
          </p:cNvPr>
          <p:cNvSpPr>
            <a:spLocks noChangeArrowheads="1"/>
          </p:cNvSpPr>
          <p:nvPr/>
        </p:nvSpPr>
        <p:spPr bwMode="auto">
          <a:xfrm>
            <a:off x="3081691" y="954208"/>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01</a:t>
            </a:r>
          </a:p>
        </p:txBody>
      </p:sp>
      <p:sp>
        <p:nvSpPr>
          <p:cNvPr id="48" name="Rectangle 39">
            <a:extLst>
              <a:ext uri="{FF2B5EF4-FFF2-40B4-BE49-F238E27FC236}">
                <a16:creationId xmlns:a16="http://schemas.microsoft.com/office/drawing/2014/main" id="{FCAAE9D8-3540-47B1-A5D5-872D13A4229E}"/>
              </a:ext>
            </a:extLst>
          </p:cNvPr>
          <p:cNvSpPr>
            <a:spLocks noChangeArrowheads="1"/>
          </p:cNvSpPr>
          <p:nvPr/>
        </p:nvSpPr>
        <p:spPr bwMode="auto">
          <a:xfrm>
            <a:off x="3846222" y="928959"/>
            <a:ext cx="19926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EA5514"/>
                </a:solidFill>
                <a:latin typeface="微软雅黑" pitchFamily="34" charset="-122"/>
                <a:ea typeface="微软雅黑" pitchFamily="34" charset="-122"/>
              </a:rPr>
              <a:t>需求变更申请</a:t>
            </a:r>
            <a:endParaRPr lang="zh-CN" altLang="en-US" sz="1200" dirty="0">
              <a:solidFill>
                <a:schemeClr val="tx1">
                  <a:lumMod val="50000"/>
                  <a:lumOff val="50000"/>
                </a:schemeClr>
              </a:solidFill>
            </a:endParaRPr>
          </a:p>
        </p:txBody>
      </p:sp>
      <p:sp>
        <p:nvSpPr>
          <p:cNvPr id="49" name="Oval 14">
            <a:extLst>
              <a:ext uri="{FF2B5EF4-FFF2-40B4-BE49-F238E27FC236}">
                <a16:creationId xmlns:a16="http://schemas.microsoft.com/office/drawing/2014/main" id="{BAE12FFA-4346-4985-9501-758F5D2EDA5B}"/>
              </a:ext>
            </a:extLst>
          </p:cNvPr>
          <p:cNvSpPr>
            <a:spLocks noChangeArrowheads="1"/>
          </p:cNvSpPr>
          <p:nvPr/>
        </p:nvSpPr>
        <p:spPr bwMode="auto">
          <a:xfrm>
            <a:off x="3081692" y="1718358"/>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39">
            <a:extLst>
              <a:ext uri="{FF2B5EF4-FFF2-40B4-BE49-F238E27FC236}">
                <a16:creationId xmlns:a16="http://schemas.microsoft.com/office/drawing/2014/main" id="{74F03C22-5852-4EBB-847F-DBBFD5027123}"/>
              </a:ext>
            </a:extLst>
          </p:cNvPr>
          <p:cNvSpPr>
            <a:spLocks noChangeArrowheads="1"/>
          </p:cNvSpPr>
          <p:nvPr/>
        </p:nvSpPr>
        <p:spPr bwMode="auto">
          <a:xfrm>
            <a:off x="3081691" y="1803838"/>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02</a:t>
            </a:r>
          </a:p>
        </p:txBody>
      </p:sp>
      <p:sp>
        <p:nvSpPr>
          <p:cNvPr id="51" name="Rectangle 39">
            <a:extLst>
              <a:ext uri="{FF2B5EF4-FFF2-40B4-BE49-F238E27FC236}">
                <a16:creationId xmlns:a16="http://schemas.microsoft.com/office/drawing/2014/main" id="{667C76FD-FDCC-408D-A61B-4895FB76C91A}"/>
              </a:ext>
            </a:extLst>
          </p:cNvPr>
          <p:cNvSpPr>
            <a:spLocks noChangeArrowheads="1"/>
          </p:cNvSpPr>
          <p:nvPr/>
        </p:nvSpPr>
        <p:spPr bwMode="auto">
          <a:xfrm>
            <a:off x="3846222" y="1778589"/>
            <a:ext cx="1877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rPr>
              <a:t>需求变更分析</a:t>
            </a:r>
            <a:endParaRPr lang="zh-CN" altLang="en-US" sz="1200" dirty="0">
              <a:solidFill>
                <a:schemeClr val="tx1">
                  <a:lumMod val="50000"/>
                  <a:lumOff val="50000"/>
                </a:schemeClr>
              </a:solidFill>
            </a:endParaRPr>
          </a:p>
        </p:txBody>
      </p:sp>
      <p:sp>
        <p:nvSpPr>
          <p:cNvPr id="52" name="Oval 14">
            <a:extLst>
              <a:ext uri="{FF2B5EF4-FFF2-40B4-BE49-F238E27FC236}">
                <a16:creationId xmlns:a16="http://schemas.microsoft.com/office/drawing/2014/main" id="{1FD7D764-2875-4C00-9D8A-07D7B189E74C}"/>
              </a:ext>
            </a:extLst>
          </p:cNvPr>
          <p:cNvSpPr>
            <a:spLocks noChangeArrowheads="1"/>
          </p:cNvSpPr>
          <p:nvPr/>
        </p:nvSpPr>
        <p:spPr bwMode="auto">
          <a:xfrm>
            <a:off x="3102632" y="2562829"/>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Rectangle 39">
            <a:extLst>
              <a:ext uri="{FF2B5EF4-FFF2-40B4-BE49-F238E27FC236}">
                <a16:creationId xmlns:a16="http://schemas.microsoft.com/office/drawing/2014/main" id="{36947122-F336-4C5A-AA6F-96616C83C8FE}"/>
              </a:ext>
            </a:extLst>
          </p:cNvPr>
          <p:cNvSpPr>
            <a:spLocks noChangeArrowheads="1"/>
          </p:cNvSpPr>
          <p:nvPr/>
        </p:nvSpPr>
        <p:spPr bwMode="auto">
          <a:xfrm>
            <a:off x="3102631" y="2648309"/>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03</a:t>
            </a:r>
          </a:p>
        </p:txBody>
      </p:sp>
      <p:sp>
        <p:nvSpPr>
          <p:cNvPr id="54" name="Rectangle 39">
            <a:extLst>
              <a:ext uri="{FF2B5EF4-FFF2-40B4-BE49-F238E27FC236}">
                <a16:creationId xmlns:a16="http://schemas.microsoft.com/office/drawing/2014/main" id="{0D16E4AD-FF87-4D62-A472-D1B00F80C43B}"/>
              </a:ext>
            </a:extLst>
          </p:cNvPr>
          <p:cNvSpPr>
            <a:spLocks noChangeArrowheads="1"/>
          </p:cNvSpPr>
          <p:nvPr/>
        </p:nvSpPr>
        <p:spPr bwMode="auto">
          <a:xfrm>
            <a:off x="3867161" y="2623060"/>
            <a:ext cx="1565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EA5514"/>
                </a:solidFill>
                <a:latin typeface="微软雅黑" pitchFamily="34" charset="-122"/>
                <a:ea typeface="微软雅黑" pitchFamily="34" charset="-122"/>
                <a:cs typeface="宋体" pitchFamily="2" charset="-122"/>
              </a:rPr>
              <a:t>会议与评审</a:t>
            </a:r>
            <a:endParaRPr lang="en-US" altLang="zh-CN" sz="2400" b="1" dirty="0">
              <a:solidFill>
                <a:srgbClr val="EA5514"/>
              </a:solidFill>
              <a:latin typeface="微软雅黑" pitchFamily="34" charset="-122"/>
              <a:ea typeface="微软雅黑" pitchFamily="34" charset="-122"/>
              <a:cs typeface="宋体" pitchFamily="2" charset="-122"/>
            </a:endParaRPr>
          </a:p>
        </p:txBody>
      </p:sp>
      <p:sp>
        <p:nvSpPr>
          <p:cNvPr id="55" name="Oval 14">
            <a:extLst>
              <a:ext uri="{FF2B5EF4-FFF2-40B4-BE49-F238E27FC236}">
                <a16:creationId xmlns:a16="http://schemas.microsoft.com/office/drawing/2014/main" id="{DA0620F3-9998-4F44-AC91-20ED3D0A07D4}"/>
              </a:ext>
            </a:extLst>
          </p:cNvPr>
          <p:cNvSpPr>
            <a:spLocks noChangeArrowheads="1"/>
          </p:cNvSpPr>
          <p:nvPr/>
        </p:nvSpPr>
        <p:spPr bwMode="auto">
          <a:xfrm>
            <a:off x="3102632" y="3412459"/>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65" name="Rectangle 39">
            <a:extLst>
              <a:ext uri="{FF2B5EF4-FFF2-40B4-BE49-F238E27FC236}">
                <a16:creationId xmlns:a16="http://schemas.microsoft.com/office/drawing/2014/main" id="{0064B2EB-EB80-4902-838D-3B8FDADD1FED}"/>
              </a:ext>
            </a:extLst>
          </p:cNvPr>
          <p:cNvSpPr>
            <a:spLocks noChangeArrowheads="1"/>
          </p:cNvSpPr>
          <p:nvPr/>
        </p:nvSpPr>
        <p:spPr bwMode="auto">
          <a:xfrm>
            <a:off x="3102631" y="3497939"/>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04</a:t>
            </a:r>
          </a:p>
        </p:txBody>
      </p:sp>
      <p:sp>
        <p:nvSpPr>
          <p:cNvPr id="66" name="Rectangle 39">
            <a:extLst>
              <a:ext uri="{FF2B5EF4-FFF2-40B4-BE49-F238E27FC236}">
                <a16:creationId xmlns:a16="http://schemas.microsoft.com/office/drawing/2014/main" id="{2C9CCB79-DE2F-4AFF-9925-EBC28F631312}"/>
              </a:ext>
            </a:extLst>
          </p:cNvPr>
          <p:cNvSpPr>
            <a:spLocks noChangeArrowheads="1"/>
          </p:cNvSpPr>
          <p:nvPr/>
        </p:nvSpPr>
        <p:spPr bwMode="auto">
          <a:xfrm>
            <a:off x="3867162" y="3472690"/>
            <a:ext cx="19926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rPr>
              <a:t>需求变更准备</a:t>
            </a:r>
            <a:endParaRPr lang="zh-CN" altLang="en-US" sz="1200" dirty="0">
              <a:solidFill>
                <a:schemeClr val="tx1">
                  <a:lumMod val="50000"/>
                  <a:lumOff val="50000"/>
                </a:schemeClr>
              </a:solidFill>
            </a:endParaRPr>
          </a:p>
        </p:txBody>
      </p:sp>
      <p:sp>
        <p:nvSpPr>
          <p:cNvPr id="115" name="Oval 14">
            <a:extLst>
              <a:ext uri="{FF2B5EF4-FFF2-40B4-BE49-F238E27FC236}">
                <a16:creationId xmlns:a16="http://schemas.microsoft.com/office/drawing/2014/main" id="{46807D9C-2AC8-4FB8-AC83-786A47B358D0}"/>
              </a:ext>
            </a:extLst>
          </p:cNvPr>
          <p:cNvSpPr>
            <a:spLocks noChangeArrowheads="1"/>
          </p:cNvSpPr>
          <p:nvPr/>
        </p:nvSpPr>
        <p:spPr bwMode="auto">
          <a:xfrm>
            <a:off x="5890697" y="882137"/>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 name="Rectangle 39">
            <a:extLst>
              <a:ext uri="{FF2B5EF4-FFF2-40B4-BE49-F238E27FC236}">
                <a16:creationId xmlns:a16="http://schemas.microsoft.com/office/drawing/2014/main" id="{846982C0-6D93-46B6-B198-3D74B310B55D}"/>
              </a:ext>
            </a:extLst>
          </p:cNvPr>
          <p:cNvSpPr>
            <a:spLocks noChangeArrowheads="1"/>
          </p:cNvSpPr>
          <p:nvPr/>
        </p:nvSpPr>
        <p:spPr bwMode="auto">
          <a:xfrm>
            <a:off x="5890696" y="967617"/>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05</a:t>
            </a:r>
          </a:p>
        </p:txBody>
      </p:sp>
      <p:sp>
        <p:nvSpPr>
          <p:cNvPr id="117" name="Rectangle 39">
            <a:extLst>
              <a:ext uri="{FF2B5EF4-FFF2-40B4-BE49-F238E27FC236}">
                <a16:creationId xmlns:a16="http://schemas.microsoft.com/office/drawing/2014/main" id="{6D022B00-3133-41F6-92A4-86498D8304E3}"/>
              </a:ext>
            </a:extLst>
          </p:cNvPr>
          <p:cNvSpPr>
            <a:spLocks noChangeArrowheads="1"/>
          </p:cNvSpPr>
          <p:nvPr/>
        </p:nvSpPr>
        <p:spPr bwMode="auto">
          <a:xfrm>
            <a:off x="6655226" y="942368"/>
            <a:ext cx="2729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EA5514"/>
                </a:solidFill>
                <a:latin typeface="微软雅黑" pitchFamily="34" charset="-122"/>
                <a:ea typeface="微软雅黑" pitchFamily="34" charset="-122"/>
                <a:cs typeface="宋体" pitchFamily="2" charset="-122"/>
              </a:rPr>
              <a:t>需求变更执行</a:t>
            </a:r>
          </a:p>
        </p:txBody>
      </p:sp>
      <p:sp>
        <p:nvSpPr>
          <p:cNvPr id="118" name="Oval 14">
            <a:extLst>
              <a:ext uri="{FF2B5EF4-FFF2-40B4-BE49-F238E27FC236}">
                <a16:creationId xmlns:a16="http://schemas.microsoft.com/office/drawing/2014/main" id="{D0FCF892-FABF-4E60-A22B-48C08D58DB5F}"/>
              </a:ext>
            </a:extLst>
          </p:cNvPr>
          <p:cNvSpPr>
            <a:spLocks noChangeArrowheads="1"/>
          </p:cNvSpPr>
          <p:nvPr/>
        </p:nvSpPr>
        <p:spPr bwMode="auto">
          <a:xfrm>
            <a:off x="5912914" y="1717525"/>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119" name="Rectangle 39">
            <a:extLst>
              <a:ext uri="{FF2B5EF4-FFF2-40B4-BE49-F238E27FC236}">
                <a16:creationId xmlns:a16="http://schemas.microsoft.com/office/drawing/2014/main" id="{B88FF27A-73D5-441B-9821-C33F97BEBA7E}"/>
              </a:ext>
            </a:extLst>
          </p:cNvPr>
          <p:cNvSpPr>
            <a:spLocks noChangeArrowheads="1"/>
          </p:cNvSpPr>
          <p:nvPr/>
        </p:nvSpPr>
        <p:spPr bwMode="auto">
          <a:xfrm>
            <a:off x="5912913" y="180300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06</a:t>
            </a:r>
          </a:p>
        </p:txBody>
      </p:sp>
      <p:sp>
        <p:nvSpPr>
          <p:cNvPr id="120" name="Rectangle 39">
            <a:extLst>
              <a:ext uri="{FF2B5EF4-FFF2-40B4-BE49-F238E27FC236}">
                <a16:creationId xmlns:a16="http://schemas.microsoft.com/office/drawing/2014/main" id="{E559B44C-B6B5-4442-A939-F22C02DA009E}"/>
              </a:ext>
            </a:extLst>
          </p:cNvPr>
          <p:cNvSpPr>
            <a:spLocks noChangeArrowheads="1"/>
          </p:cNvSpPr>
          <p:nvPr/>
        </p:nvSpPr>
        <p:spPr bwMode="auto">
          <a:xfrm>
            <a:off x="6677444" y="1777756"/>
            <a:ext cx="26785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rPr>
              <a:t>参考资料</a:t>
            </a:r>
            <a:endParaRPr lang="zh-CN" altLang="en-US" sz="1200" dirty="0">
              <a:solidFill>
                <a:schemeClr val="tx1">
                  <a:lumMod val="50000"/>
                  <a:lumOff val="50000"/>
                </a:schemeClr>
              </a:solidFill>
            </a:endParaRPr>
          </a:p>
        </p:txBody>
      </p:sp>
      <p:sp>
        <p:nvSpPr>
          <p:cNvPr id="61" name="Oval 14">
            <a:extLst>
              <a:ext uri="{FF2B5EF4-FFF2-40B4-BE49-F238E27FC236}">
                <a16:creationId xmlns:a16="http://schemas.microsoft.com/office/drawing/2014/main" id="{9B196D16-3C31-4AAF-A752-44F5436A0E50}"/>
              </a:ext>
            </a:extLst>
          </p:cNvPr>
          <p:cNvSpPr>
            <a:spLocks noChangeArrowheads="1"/>
          </p:cNvSpPr>
          <p:nvPr/>
        </p:nvSpPr>
        <p:spPr bwMode="auto">
          <a:xfrm>
            <a:off x="5948726" y="2563580"/>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73" name="Rectangle 39">
            <a:extLst>
              <a:ext uri="{FF2B5EF4-FFF2-40B4-BE49-F238E27FC236}">
                <a16:creationId xmlns:a16="http://schemas.microsoft.com/office/drawing/2014/main" id="{5769D504-92F6-4423-868D-832AAB3841B1}"/>
              </a:ext>
            </a:extLst>
          </p:cNvPr>
          <p:cNvSpPr>
            <a:spLocks noChangeArrowheads="1"/>
          </p:cNvSpPr>
          <p:nvPr/>
        </p:nvSpPr>
        <p:spPr bwMode="auto">
          <a:xfrm>
            <a:off x="5948725" y="2649060"/>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a:solidFill>
                  <a:srgbClr val="FCFBF7"/>
                </a:solidFill>
                <a:latin typeface="Impact" panose="020B0806030902050204" pitchFamily="34" charset="0"/>
                <a:ea typeface="微软雅黑" panose="020B0503020204020204" pitchFamily="34" charset="-122"/>
              </a:rPr>
              <a:t>07</a:t>
            </a:r>
          </a:p>
        </p:txBody>
      </p:sp>
      <p:sp>
        <p:nvSpPr>
          <p:cNvPr id="74" name="Rectangle 39">
            <a:extLst>
              <a:ext uri="{FF2B5EF4-FFF2-40B4-BE49-F238E27FC236}">
                <a16:creationId xmlns:a16="http://schemas.microsoft.com/office/drawing/2014/main" id="{D7E7C2D2-8254-4C82-811C-882EDA30301E}"/>
              </a:ext>
            </a:extLst>
          </p:cNvPr>
          <p:cNvSpPr>
            <a:spLocks noChangeArrowheads="1"/>
          </p:cNvSpPr>
          <p:nvPr/>
        </p:nvSpPr>
        <p:spPr bwMode="auto">
          <a:xfrm>
            <a:off x="6713255" y="2623811"/>
            <a:ext cx="23232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400" b="1" dirty="0">
                <a:solidFill>
                  <a:srgbClr val="EA5514"/>
                </a:solidFill>
                <a:latin typeface="微软雅黑" panose="020B0503020204020204" pitchFamily="34" charset="-122"/>
                <a:ea typeface="微软雅黑" panose="020B0503020204020204" pitchFamily="34" charset="-122"/>
              </a:rPr>
              <a:t>组员分工及评分</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1780593764"/>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46"/>
                                            </p:tgtEl>
                                            <p:attrNameLst>
                                              <p:attrName>style.visibility</p:attrName>
                                            </p:attrNameLst>
                                          </p:cBhvr>
                                          <p:to>
                                            <p:strVal val="visible"/>
                                          </p:to>
                                        </p:set>
                                        <p:anim calcmode="lin" valueType="num">
                                          <p:cBhvr>
                                            <p:cTn id="210" dur="300" fill="hold"/>
                                            <p:tgtEl>
                                              <p:spTgt spid="46"/>
                                            </p:tgtEl>
                                            <p:attrNameLst>
                                              <p:attrName>ppt_w</p:attrName>
                                            </p:attrNameLst>
                                          </p:cBhvr>
                                          <p:tavLst>
                                            <p:tav tm="0">
                                              <p:val>
                                                <p:fltVal val="0"/>
                                              </p:val>
                                            </p:tav>
                                            <p:tav tm="100000">
                                              <p:val>
                                                <p:strVal val="#ppt_w"/>
                                              </p:val>
                                            </p:tav>
                                          </p:tavLst>
                                        </p:anim>
                                        <p:anim calcmode="lin" valueType="num">
                                          <p:cBhvr>
                                            <p:cTn id="211" dur="300" fill="hold"/>
                                            <p:tgtEl>
                                              <p:spTgt spid="46"/>
                                            </p:tgtEl>
                                            <p:attrNameLst>
                                              <p:attrName>ppt_h</p:attrName>
                                            </p:attrNameLst>
                                          </p:cBhvr>
                                          <p:tavLst>
                                            <p:tav tm="0">
                                              <p:val>
                                                <p:fltVal val="0"/>
                                              </p:val>
                                            </p:tav>
                                            <p:tav tm="100000">
                                              <p:val>
                                                <p:strVal val="#ppt_h"/>
                                              </p:val>
                                            </p:tav>
                                          </p:tavLst>
                                        </p:anim>
                                        <p:animEffect transition="in" filter="fade">
                                          <p:cBhvr>
                                            <p:cTn id="212" dur="300"/>
                                            <p:tgtEl>
                                              <p:spTgt spid="46"/>
                                            </p:tgtEl>
                                          </p:cBhvr>
                                        </p:animEffect>
                                      </p:childTnLst>
                                    </p:cTn>
                                  </p:par>
                                  <p:par>
                                    <p:cTn id="213" presetID="6" presetClass="emph" presetSubtype="0" autoRev="1" fill="hold" grpId="1" nodeType="withEffect">
                                      <p:stCondLst>
                                        <p:cond delay="1500"/>
                                      </p:stCondLst>
                                      <p:childTnLst>
                                        <p:animScale>
                                          <p:cBhvr>
                                            <p:cTn id="214" dur="150" fill="hold"/>
                                            <p:tgtEl>
                                              <p:spTgt spid="4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7"/>
                                            </p:tgtEl>
                                            <p:attrNameLst>
                                              <p:attrName>style.visibility</p:attrName>
                                            </p:attrNameLst>
                                          </p:cBhvr>
                                          <p:to>
                                            <p:strVal val="visible"/>
                                          </p:to>
                                        </p:set>
                                        <p:anim calcmode="lin" valueType="num">
                                          <p:cBhvr>
                                            <p:cTn id="217" dur="300" fill="hold"/>
                                            <p:tgtEl>
                                              <p:spTgt spid="47"/>
                                            </p:tgtEl>
                                            <p:attrNameLst>
                                              <p:attrName>ppt_w</p:attrName>
                                            </p:attrNameLst>
                                          </p:cBhvr>
                                          <p:tavLst>
                                            <p:tav tm="0">
                                              <p:val>
                                                <p:fltVal val="0"/>
                                              </p:val>
                                            </p:tav>
                                            <p:tav tm="100000">
                                              <p:val>
                                                <p:strVal val="#ppt_w"/>
                                              </p:val>
                                            </p:tav>
                                          </p:tavLst>
                                        </p:anim>
                                        <p:anim calcmode="lin" valueType="num">
                                          <p:cBhvr>
                                            <p:cTn id="218" dur="300" fill="hold"/>
                                            <p:tgtEl>
                                              <p:spTgt spid="47"/>
                                            </p:tgtEl>
                                            <p:attrNameLst>
                                              <p:attrName>ppt_h</p:attrName>
                                            </p:attrNameLst>
                                          </p:cBhvr>
                                          <p:tavLst>
                                            <p:tav tm="0">
                                              <p:val>
                                                <p:fltVal val="0"/>
                                              </p:val>
                                            </p:tav>
                                            <p:tav tm="100000">
                                              <p:val>
                                                <p:strVal val="#ppt_h"/>
                                              </p:val>
                                            </p:tav>
                                          </p:tavLst>
                                        </p:anim>
                                        <p:animEffect transition="in" filter="fade">
                                          <p:cBhvr>
                                            <p:cTn id="219" dur="300"/>
                                            <p:tgtEl>
                                              <p:spTgt spid="47"/>
                                            </p:tgtEl>
                                          </p:cBhvr>
                                        </p:animEffect>
                                      </p:childTnLst>
                                    </p:cTn>
                                  </p:par>
                                  <p:par>
                                    <p:cTn id="220" presetID="6" presetClass="emph" presetSubtype="0" autoRev="1" fill="hold" grpId="1" nodeType="withEffect">
                                      <p:stCondLst>
                                        <p:cond delay="2100"/>
                                      </p:stCondLst>
                                      <p:childTnLst>
                                        <p:animScale>
                                          <p:cBhvr>
                                            <p:cTn id="221" dur="150" fill="hold"/>
                                            <p:tgtEl>
                                              <p:spTgt spid="47"/>
                                            </p:tgtEl>
                                          </p:cBhvr>
                                          <p:by x="110000" y="110000"/>
                                        </p:animScale>
                                      </p:childTnLst>
                                    </p:cTn>
                                  </p:par>
                                  <p:par>
                                    <p:cTn id="222" presetID="2" presetClass="entr" presetSubtype="2" fill="hold" grpId="0" nodeType="withEffect" p14:presetBounceEnd="50000">
                                      <p:stCondLst>
                                        <p:cond delay="1500"/>
                                      </p:stCondLst>
                                      <p:childTnLst>
                                        <p:set>
                                          <p:cBhvr>
                                            <p:cTn id="223" dur="1" fill="hold">
                                              <p:stCondLst>
                                                <p:cond delay="0"/>
                                              </p:stCondLst>
                                            </p:cTn>
                                            <p:tgtEl>
                                              <p:spTgt spid="48"/>
                                            </p:tgtEl>
                                            <p:attrNameLst>
                                              <p:attrName>style.visibility</p:attrName>
                                            </p:attrNameLst>
                                          </p:cBhvr>
                                          <p:to>
                                            <p:strVal val="visible"/>
                                          </p:to>
                                        </p:set>
                                        <p:anim calcmode="lin" valueType="num" p14:bounceEnd="50000">
                                          <p:cBhvr additive="base">
                                            <p:cTn id="224" dur="500" fill="hold"/>
                                            <p:tgtEl>
                                              <p:spTgt spid="48"/>
                                            </p:tgtEl>
                                            <p:attrNameLst>
                                              <p:attrName>ppt_x</p:attrName>
                                            </p:attrNameLst>
                                          </p:cBhvr>
                                          <p:tavLst>
                                            <p:tav tm="0">
                                              <p:val>
                                                <p:strVal val="1+#ppt_w/2"/>
                                              </p:val>
                                            </p:tav>
                                            <p:tav tm="100000">
                                              <p:val>
                                                <p:strVal val="#ppt_x"/>
                                              </p:val>
                                            </p:tav>
                                          </p:tavLst>
                                        </p:anim>
                                        <p:anim calcmode="lin" valueType="num" p14:bounceEnd="50000">
                                          <p:cBhvr additive="base">
                                            <p:cTn id="225" dur="500" fill="hold"/>
                                            <p:tgtEl>
                                              <p:spTgt spid="48"/>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9"/>
                                            </p:tgtEl>
                                            <p:attrNameLst>
                                              <p:attrName>style.visibility</p:attrName>
                                            </p:attrNameLst>
                                          </p:cBhvr>
                                          <p:to>
                                            <p:strVal val="visible"/>
                                          </p:to>
                                        </p:set>
                                        <p:anim calcmode="lin" valueType="num">
                                          <p:cBhvr>
                                            <p:cTn id="228" dur="300" fill="hold"/>
                                            <p:tgtEl>
                                              <p:spTgt spid="49"/>
                                            </p:tgtEl>
                                            <p:attrNameLst>
                                              <p:attrName>ppt_w</p:attrName>
                                            </p:attrNameLst>
                                          </p:cBhvr>
                                          <p:tavLst>
                                            <p:tav tm="0">
                                              <p:val>
                                                <p:fltVal val="0"/>
                                              </p:val>
                                            </p:tav>
                                            <p:tav tm="100000">
                                              <p:val>
                                                <p:strVal val="#ppt_w"/>
                                              </p:val>
                                            </p:tav>
                                          </p:tavLst>
                                        </p:anim>
                                        <p:anim calcmode="lin" valueType="num">
                                          <p:cBhvr>
                                            <p:cTn id="229" dur="300" fill="hold"/>
                                            <p:tgtEl>
                                              <p:spTgt spid="49"/>
                                            </p:tgtEl>
                                            <p:attrNameLst>
                                              <p:attrName>ppt_h</p:attrName>
                                            </p:attrNameLst>
                                          </p:cBhvr>
                                          <p:tavLst>
                                            <p:tav tm="0">
                                              <p:val>
                                                <p:fltVal val="0"/>
                                              </p:val>
                                            </p:tav>
                                            <p:tav tm="100000">
                                              <p:val>
                                                <p:strVal val="#ppt_h"/>
                                              </p:val>
                                            </p:tav>
                                          </p:tavLst>
                                        </p:anim>
                                        <p:animEffect transition="in" filter="fade">
                                          <p:cBhvr>
                                            <p:cTn id="230" dur="300"/>
                                            <p:tgtEl>
                                              <p:spTgt spid="49"/>
                                            </p:tgtEl>
                                          </p:cBhvr>
                                        </p:animEffect>
                                      </p:childTnLst>
                                    </p:cTn>
                                  </p:par>
                                  <p:par>
                                    <p:cTn id="231" presetID="6" presetClass="emph" presetSubtype="0" autoRev="1" fill="hold" grpId="1" nodeType="withEffect">
                                      <p:stCondLst>
                                        <p:cond delay="1700"/>
                                      </p:stCondLst>
                                      <p:childTnLst>
                                        <p:animScale>
                                          <p:cBhvr>
                                            <p:cTn id="232" dur="150" fill="hold"/>
                                            <p:tgtEl>
                                              <p:spTgt spid="49"/>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50"/>
                                            </p:tgtEl>
                                            <p:attrNameLst>
                                              <p:attrName>style.visibility</p:attrName>
                                            </p:attrNameLst>
                                          </p:cBhvr>
                                          <p:to>
                                            <p:strVal val="visible"/>
                                          </p:to>
                                        </p:set>
                                        <p:anim calcmode="lin" valueType="num">
                                          <p:cBhvr>
                                            <p:cTn id="235" dur="300" fill="hold"/>
                                            <p:tgtEl>
                                              <p:spTgt spid="50"/>
                                            </p:tgtEl>
                                            <p:attrNameLst>
                                              <p:attrName>ppt_w</p:attrName>
                                            </p:attrNameLst>
                                          </p:cBhvr>
                                          <p:tavLst>
                                            <p:tav tm="0">
                                              <p:val>
                                                <p:fltVal val="0"/>
                                              </p:val>
                                            </p:tav>
                                            <p:tav tm="100000">
                                              <p:val>
                                                <p:strVal val="#ppt_w"/>
                                              </p:val>
                                            </p:tav>
                                          </p:tavLst>
                                        </p:anim>
                                        <p:anim calcmode="lin" valueType="num">
                                          <p:cBhvr>
                                            <p:cTn id="236" dur="300" fill="hold"/>
                                            <p:tgtEl>
                                              <p:spTgt spid="50"/>
                                            </p:tgtEl>
                                            <p:attrNameLst>
                                              <p:attrName>ppt_h</p:attrName>
                                            </p:attrNameLst>
                                          </p:cBhvr>
                                          <p:tavLst>
                                            <p:tav tm="0">
                                              <p:val>
                                                <p:fltVal val="0"/>
                                              </p:val>
                                            </p:tav>
                                            <p:tav tm="100000">
                                              <p:val>
                                                <p:strVal val="#ppt_h"/>
                                              </p:val>
                                            </p:tav>
                                          </p:tavLst>
                                        </p:anim>
                                        <p:animEffect transition="in" filter="fade">
                                          <p:cBhvr>
                                            <p:cTn id="237" dur="300"/>
                                            <p:tgtEl>
                                              <p:spTgt spid="50"/>
                                            </p:tgtEl>
                                          </p:cBhvr>
                                        </p:animEffect>
                                      </p:childTnLst>
                                    </p:cTn>
                                  </p:par>
                                  <p:par>
                                    <p:cTn id="238" presetID="6" presetClass="emph" presetSubtype="0" autoRev="1" fill="hold" grpId="1" nodeType="withEffect">
                                      <p:stCondLst>
                                        <p:cond delay="2300"/>
                                      </p:stCondLst>
                                      <p:childTnLst>
                                        <p:animScale>
                                          <p:cBhvr>
                                            <p:cTn id="239" dur="150" fill="hold"/>
                                            <p:tgtEl>
                                              <p:spTgt spid="50"/>
                                            </p:tgtEl>
                                          </p:cBhvr>
                                          <p:by x="110000" y="110000"/>
                                        </p:animScale>
                                      </p:childTnLst>
                                    </p:cTn>
                                  </p:par>
                                  <p:par>
                                    <p:cTn id="240" presetID="2" presetClass="entr" presetSubtype="2" fill="hold" grpId="0" nodeType="withEffect" p14:presetBounceEnd="50000">
                                      <p:stCondLst>
                                        <p:cond delay="1700"/>
                                      </p:stCondLst>
                                      <p:childTnLst>
                                        <p:set>
                                          <p:cBhvr>
                                            <p:cTn id="241" dur="1" fill="hold">
                                              <p:stCondLst>
                                                <p:cond delay="0"/>
                                              </p:stCondLst>
                                            </p:cTn>
                                            <p:tgtEl>
                                              <p:spTgt spid="51"/>
                                            </p:tgtEl>
                                            <p:attrNameLst>
                                              <p:attrName>style.visibility</p:attrName>
                                            </p:attrNameLst>
                                          </p:cBhvr>
                                          <p:to>
                                            <p:strVal val="visible"/>
                                          </p:to>
                                        </p:set>
                                        <p:anim calcmode="lin" valueType="num" p14:bounceEnd="50000">
                                          <p:cBhvr additive="base">
                                            <p:cTn id="242" dur="500" fill="hold"/>
                                            <p:tgtEl>
                                              <p:spTgt spid="51"/>
                                            </p:tgtEl>
                                            <p:attrNameLst>
                                              <p:attrName>ppt_x</p:attrName>
                                            </p:attrNameLst>
                                          </p:cBhvr>
                                          <p:tavLst>
                                            <p:tav tm="0">
                                              <p:val>
                                                <p:strVal val="1+#ppt_w/2"/>
                                              </p:val>
                                            </p:tav>
                                            <p:tav tm="100000">
                                              <p:val>
                                                <p:strVal val="#ppt_x"/>
                                              </p:val>
                                            </p:tav>
                                          </p:tavLst>
                                        </p:anim>
                                        <p:anim calcmode="lin" valueType="num" p14:bounceEnd="50000">
                                          <p:cBhvr additive="base">
                                            <p:cTn id="243" dur="500" fill="hold"/>
                                            <p:tgtEl>
                                              <p:spTgt spid="51"/>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52"/>
                                            </p:tgtEl>
                                            <p:attrNameLst>
                                              <p:attrName>style.visibility</p:attrName>
                                            </p:attrNameLst>
                                          </p:cBhvr>
                                          <p:to>
                                            <p:strVal val="visible"/>
                                          </p:to>
                                        </p:set>
                                        <p:anim calcmode="lin" valueType="num">
                                          <p:cBhvr>
                                            <p:cTn id="246" dur="300" fill="hold"/>
                                            <p:tgtEl>
                                              <p:spTgt spid="52"/>
                                            </p:tgtEl>
                                            <p:attrNameLst>
                                              <p:attrName>ppt_w</p:attrName>
                                            </p:attrNameLst>
                                          </p:cBhvr>
                                          <p:tavLst>
                                            <p:tav tm="0">
                                              <p:val>
                                                <p:fltVal val="0"/>
                                              </p:val>
                                            </p:tav>
                                            <p:tav tm="100000">
                                              <p:val>
                                                <p:strVal val="#ppt_w"/>
                                              </p:val>
                                            </p:tav>
                                          </p:tavLst>
                                        </p:anim>
                                        <p:anim calcmode="lin" valueType="num">
                                          <p:cBhvr>
                                            <p:cTn id="247" dur="300" fill="hold"/>
                                            <p:tgtEl>
                                              <p:spTgt spid="52"/>
                                            </p:tgtEl>
                                            <p:attrNameLst>
                                              <p:attrName>ppt_h</p:attrName>
                                            </p:attrNameLst>
                                          </p:cBhvr>
                                          <p:tavLst>
                                            <p:tav tm="0">
                                              <p:val>
                                                <p:fltVal val="0"/>
                                              </p:val>
                                            </p:tav>
                                            <p:tav tm="100000">
                                              <p:val>
                                                <p:strVal val="#ppt_h"/>
                                              </p:val>
                                            </p:tav>
                                          </p:tavLst>
                                        </p:anim>
                                        <p:animEffect transition="in" filter="fade">
                                          <p:cBhvr>
                                            <p:cTn id="248" dur="300"/>
                                            <p:tgtEl>
                                              <p:spTgt spid="52"/>
                                            </p:tgtEl>
                                          </p:cBhvr>
                                        </p:animEffect>
                                      </p:childTnLst>
                                    </p:cTn>
                                  </p:par>
                                  <p:par>
                                    <p:cTn id="249" presetID="6" presetClass="emph" presetSubtype="0" autoRev="1" fill="hold" grpId="1" nodeType="withEffect">
                                      <p:stCondLst>
                                        <p:cond delay="1700"/>
                                      </p:stCondLst>
                                      <p:childTnLst>
                                        <p:animScale>
                                          <p:cBhvr>
                                            <p:cTn id="250" dur="150" fill="hold"/>
                                            <p:tgtEl>
                                              <p:spTgt spid="52"/>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53"/>
                                            </p:tgtEl>
                                            <p:attrNameLst>
                                              <p:attrName>style.visibility</p:attrName>
                                            </p:attrNameLst>
                                          </p:cBhvr>
                                          <p:to>
                                            <p:strVal val="visible"/>
                                          </p:to>
                                        </p:set>
                                        <p:anim calcmode="lin" valueType="num">
                                          <p:cBhvr>
                                            <p:cTn id="253" dur="300" fill="hold"/>
                                            <p:tgtEl>
                                              <p:spTgt spid="53"/>
                                            </p:tgtEl>
                                            <p:attrNameLst>
                                              <p:attrName>ppt_w</p:attrName>
                                            </p:attrNameLst>
                                          </p:cBhvr>
                                          <p:tavLst>
                                            <p:tav tm="0">
                                              <p:val>
                                                <p:fltVal val="0"/>
                                              </p:val>
                                            </p:tav>
                                            <p:tav tm="100000">
                                              <p:val>
                                                <p:strVal val="#ppt_w"/>
                                              </p:val>
                                            </p:tav>
                                          </p:tavLst>
                                        </p:anim>
                                        <p:anim calcmode="lin" valueType="num">
                                          <p:cBhvr>
                                            <p:cTn id="254" dur="300" fill="hold"/>
                                            <p:tgtEl>
                                              <p:spTgt spid="53"/>
                                            </p:tgtEl>
                                            <p:attrNameLst>
                                              <p:attrName>ppt_h</p:attrName>
                                            </p:attrNameLst>
                                          </p:cBhvr>
                                          <p:tavLst>
                                            <p:tav tm="0">
                                              <p:val>
                                                <p:fltVal val="0"/>
                                              </p:val>
                                            </p:tav>
                                            <p:tav tm="100000">
                                              <p:val>
                                                <p:strVal val="#ppt_h"/>
                                              </p:val>
                                            </p:tav>
                                          </p:tavLst>
                                        </p:anim>
                                        <p:animEffect transition="in" filter="fade">
                                          <p:cBhvr>
                                            <p:cTn id="255" dur="300"/>
                                            <p:tgtEl>
                                              <p:spTgt spid="53"/>
                                            </p:tgtEl>
                                          </p:cBhvr>
                                        </p:animEffect>
                                      </p:childTnLst>
                                    </p:cTn>
                                  </p:par>
                                  <p:par>
                                    <p:cTn id="256" presetID="6" presetClass="emph" presetSubtype="0" autoRev="1" fill="hold" grpId="1" nodeType="withEffect">
                                      <p:stCondLst>
                                        <p:cond delay="2000"/>
                                      </p:stCondLst>
                                      <p:childTnLst>
                                        <p:animScale>
                                          <p:cBhvr>
                                            <p:cTn id="257" dur="150" fill="hold"/>
                                            <p:tgtEl>
                                              <p:spTgt spid="53"/>
                                            </p:tgtEl>
                                          </p:cBhvr>
                                          <p:by x="110000" y="110000"/>
                                        </p:animScale>
                                      </p:childTnLst>
                                    </p:cTn>
                                  </p:par>
                                  <p:par>
                                    <p:cTn id="258" presetID="2" presetClass="entr" presetSubtype="2" fill="hold" grpId="0" nodeType="withEffect" p14:presetBounceEnd="50000">
                                      <p:stCondLst>
                                        <p:cond delay="1800"/>
                                      </p:stCondLst>
                                      <p:childTnLst>
                                        <p:set>
                                          <p:cBhvr>
                                            <p:cTn id="259" dur="1" fill="hold">
                                              <p:stCondLst>
                                                <p:cond delay="0"/>
                                              </p:stCondLst>
                                            </p:cTn>
                                            <p:tgtEl>
                                              <p:spTgt spid="54"/>
                                            </p:tgtEl>
                                            <p:attrNameLst>
                                              <p:attrName>style.visibility</p:attrName>
                                            </p:attrNameLst>
                                          </p:cBhvr>
                                          <p:to>
                                            <p:strVal val="visible"/>
                                          </p:to>
                                        </p:set>
                                        <p:anim calcmode="lin" valueType="num" p14:bounceEnd="50000">
                                          <p:cBhvr additive="base">
                                            <p:cTn id="260" dur="500" fill="hold"/>
                                            <p:tgtEl>
                                              <p:spTgt spid="54"/>
                                            </p:tgtEl>
                                            <p:attrNameLst>
                                              <p:attrName>ppt_x</p:attrName>
                                            </p:attrNameLst>
                                          </p:cBhvr>
                                          <p:tavLst>
                                            <p:tav tm="0">
                                              <p:val>
                                                <p:strVal val="1+#ppt_w/2"/>
                                              </p:val>
                                            </p:tav>
                                            <p:tav tm="100000">
                                              <p:val>
                                                <p:strVal val="#ppt_x"/>
                                              </p:val>
                                            </p:tav>
                                          </p:tavLst>
                                        </p:anim>
                                        <p:anim calcmode="lin" valueType="num" p14:bounceEnd="50000">
                                          <p:cBhvr additive="base">
                                            <p:cTn id="261" dur="500" fill="hold"/>
                                            <p:tgtEl>
                                              <p:spTgt spid="54"/>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500"/>
                                      </p:stCondLst>
                                      <p:childTnLst>
                                        <p:set>
                                          <p:cBhvr>
                                            <p:cTn id="263" dur="1" fill="hold">
                                              <p:stCondLst>
                                                <p:cond delay="0"/>
                                              </p:stCondLst>
                                            </p:cTn>
                                            <p:tgtEl>
                                              <p:spTgt spid="55"/>
                                            </p:tgtEl>
                                            <p:attrNameLst>
                                              <p:attrName>style.visibility</p:attrName>
                                            </p:attrNameLst>
                                          </p:cBhvr>
                                          <p:to>
                                            <p:strVal val="visible"/>
                                          </p:to>
                                        </p:set>
                                        <p:anim calcmode="lin" valueType="num">
                                          <p:cBhvr>
                                            <p:cTn id="264" dur="300" fill="hold"/>
                                            <p:tgtEl>
                                              <p:spTgt spid="55"/>
                                            </p:tgtEl>
                                            <p:attrNameLst>
                                              <p:attrName>ppt_w</p:attrName>
                                            </p:attrNameLst>
                                          </p:cBhvr>
                                          <p:tavLst>
                                            <p:tav tm="0">
                                              <p:val>
                                                <p:fltVal val="0"/>
                                              </p:val>
                                            </p:tav>
                                            <p:tav tm="100000">
                                              <p:val>
                                                <p:strVal val="#ppt_w"/>
                                              </p:val>
                                            </p:tav>
                                          </p:tavLst>
                                        </p:anim>
                                        <p:anim calcmode="lin" valueType="num">
                                          <p:cBhvr>
                                            <p:cTn id="265" dur="300" fill="hold"/>
                                            <p:tgtEl>
                                              <p:spTgt spid="55"/>
                                            </p:tgtEl>
                                            <p:attrNameLst>
                                              <p:attrName>ppt_h</p:attrName>
                                            </p:attrNameLst>
                                          </p:cBhvr>
                                          <p:tavLst>
                                            <p:tav tm="0">
                                              <p:val>
                                                <p:fltVal val="0"/>
                                              </p:val>
                                            </p:tav>
                                            <p:tav tm="100000">
                                              <p:val>
                                                <p:strVal val="#ppt_h"/>
                                              </p:val>
                                            </p:tav>
                                          </p:tavLst>
                                        </p:anim>
                                        <p:animEffect transition="in" filter="fade">
                                          <p:cBhvr>
                                            <p:cTn id="266" dur="300"/>
                                            <p:tgtEl>
                                              <p:spTgt spid="55"/>
                                            </p:tgtEl>
                                          </p:cBhvr>
                                        </p:animEffect>
                                      </p:childTnLst>
                                    </p:cTn>
                                  </p:par>
                                  <p:par>
                                    <p:cTn id="267" presetID="6" presetClass="emph" presetSubtype="0" autoRev="1" fill="hold" grpId="1" nodeType="withEffect">
                                      <p:stCondLst>
                                        <p:cond delay="1800"/>
                                      </p:stCondLst>
                                      <p:childTnLst>
                                        <p:animScale>
                                          <p:cBhvr>
                                            <p:cTn id="268" dur="150" fill="hold"/>
                                            <p:tgtEl>
                                              <p:spTgt spid="55"/>
                                            </p:tgtEl>
                                          </p:cBhvr>
                                          <p:by x="110000" y="110000"/>
                                        </p:animScale>
                                      </p:childTnLst>
                                    </p:cTn>
                                  </p:par>
                                  <p:par>
                                    <p:cTn id="269" presetID="53" presetClass="entr" presetSubtype="16" fill="hold" grpId="0" nodeType="withEffect">
                                      <p:stCondLst>
                                        <p:cond delay="2000"/>
                                      </p:stCondLst>
                                      <p:childTnLst>
                                        <p:set>
                                          <p:cBhvr>
                                            <p:cTn id="270" dur="1" fill="hold">
                                              <p:stCondLst>
                                                <p:cond delay="0"/>
                                              </p:stCondLst>
                                            </p:cTn>
                                            <p:tgtEl>
                                              <p:spTgt spid="65"/>
                                            </p:tgtEl>
                                            <p:attrNameLst>
                                              <p:attrName>style.visibility</p:attrName>
                                            </p:attrNameLst>
                                          </p:cBhvr>
                                          <p:to>
                                            <p:strVal val="visible"/>
                                          </p:to>
                                        </p:set>
                                        <p:anim calcmode="lin" valueType="num">
                                          <p:cBhvr>
                                            <p:cTn id="271" dur="200" fill="hold"/>
                                            <p:tgtEl>
                                              <p:spTgt spid="65"/>
                                            </p:tgtEl>
                                            <p:attrNameLst>
                                              <p:attrName>ppt_w</p:attrName>
                                            </p:attrNameLst>
                                          </p:cBhvr>
                                          <p:tavLst>
                                            <p:tav tm="0">
                                              <p:val>
                                                <p:fltVal val="0"/>
                                              </p:val>
                                            </p:tav>
                                            <p:tav tm="100000">
                                              <p:val>
                                                <p:strVal val="#ppt_w"/>
                                              </p:val>
                                            </p:tav>
                                          </p:tavLst>
                                        </p:anim>
                                        <p:anim calcmode="lin" valueType="num">
                                          <p:cBhvr>
                                            <p:cTn id="272" dur="200" fill="hold"/>
                                            <p:tgtEl>
                                              <p:spTgt spid="65"/>
                                            </p:tgtEl>
                                            <p:attrNameLst>
                                              <p:attrName>ppt_h</p:attrName>
                                            </p:attrNameLst>
                                          </p:cBhvr>
                                          <p:tavLst>
                                            <p:tav tm="0">
                                              <p:val>
                                                <p:fltVal val="0"/>
                                              </p:val>
                                            </p:tav>
                                            <p:tav tm="100000">
                                              <p:val>
                                                <p:strVal val="#ppt_h"/>
                                              </p:val>
                                            </p:tav>
                                          </p:tavLst>
                                        </p:anim>
                                        <p:animEffect transition="in" filter="fade">
                                          <p:cBhvr>
                                            <p:cTn id="273" dur="200"/>
                                            <p:tgtEl>
                                              <p:spTgt spid="65"/>
                                            </p:tgtEl>
                                          </p:cBhvr>
                                        </p:animEffect>
                                      </p:childTnLst>
                                    </p:cTn>
                                  </p:par>
                                  <p:par>
                                    <p:cTn id="274" presetID="6" presetClass="emph" presetSubtype="0" autoRev="1" fill="hold" grpId="1" nodeType="withEffect">
                                      <p:stCondLst>
                                        <p:cond delay="2100"/>
                                      </p:stCondLst>
                                      <p:childTnLst>
                                        <p:animScale>
                                          <p:cBhvr>
                                            <p:cTn id="275" dur="150" fill="hold"/>
                                            <p:tgtEl>
                                              <p:spTgt spid="65"/>
                                            </p:tgtEl>
                                          </p:cBhvr>
                                          <p:by x="110000" y="110000"/>
                                        </p:animScale>
                                      </p:childTnLst>
                                    </p:cTn>
                                  </p:par>
                                  <p:par>
                                    <p:cTn id="276" presetID="2" presetClass="entr" presetSubtype="2" fill="hold" grpId="0" nodeType="withEffect" p14:presetBounceEnd="50000">
                                      <p:stCondLst>
                                        <p:cond delay="1800"/>
                                      </p:stCondLst>
                                      <p:childTnLst>
                                        <p:set>
                                          <p:cBhvr>
                                            <p:cTn id="277" dur="1" fill="hold">
                                              <p:stCondLst>
                                                <p:cond delay="0"/>
                                              </p:stCondLst>
                                            </p:cTn>
                                            <p:tgtEl>
                                              <p:spTgt spid="66"/>
                                            </p:tgtEl>
                                            <p:attrNameLst>
                                              <p:attrName>style.visibility</p:attrName>
                                            </p:attrNameLst>
                                          </p:cBhvr>
                                          <p:to>
                                            <p:strVal val="visible"/>
                                          </p:to>
                                        </p:set>
                                        <p:anim calcmode="lin" valueType="num" p14:bounceEnd="50000">
                                          <p:cBhvr additive="base">
                                            <p:cTn id="278" dur="500" fill="hold"/>
                                            <p:tgtEl>
                                              <p:spTgt spid="66"/>
                                            </p:tgtEl>
                                            <p:attrNameLst>
                                              <p:attrName>ppt_x</p:attrName>
                                            </p:attrNameLst>
                                          </p:cBhvr>
                                          <p:tavLst>
                                            <p:tav tm="0">
                                              <p:val>
                                                <p:strVal val="1+#ppt_w/2"/>
                                              </p:val>
                                            </p:tav>
                                            <p:tav tm="100000">
                                              <p:val>
                                                <p:strVal val="#ppt_x"/>
                                              </p:val>
                                            </p:tav>
                                          </p:tavLst>
                                        </p:anim>
                                        <p:anim calcmode="lin" valueType="num" p14:bounceEnd="50000">
                                          <p:cBhvr additive="base">
                                            <p:cTn id="279" dur="500" fill="hold"/>
                                            <p:tgtEl>
                                              <p:spTgt spid="66"/>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200"/>
                                      </p:stCondLst>
                                      <p:childTnLst>
                                        <p:set>
                                          <p:cBhvr>
                                            <p:cTn id="281" dur="1" fill="hold">
                                              <p:stCondLst>
                                                <p:cond delay="0"/>
                                              </p:stCondLst>
                                            </p:cTn>
                                            <p:tgtEl>
                                              <p:spTgt spid="115"/>
                                            </p:tgtEl>
                                            <p:attrNameLst>
                                              <p:attrName>style.visibility</p:attrName>
                                            </p:attrNameLst>
                                          </p:cBhvr>
                                          <p:to>
                                            <p:strVal val="visible"/>
                                          </p:to>
                                        </p:set>
                                        <p:anim calcmode="lin" valueType="num">
                                          <p:cBhvr>
                                            <p:cTn id="282" dur="300" fill="hold"/>
                                            <p:tgtEl>
                                              <p:spTgt spid="115"/>
                                            </p:tgtEl>
                                            <p:attrNameLst>
                                              <p:attrName>ppt_w</p:attrName>
                                            </p:attrNameLst>
                                          </p:cBhvr>
                                          <p:tavLst>
                                            <p:tav tm="0">
                                              <p:val>
                                                <p:fltVal val="0"/>
                                              </p:val>
                                            </p:tav>
                                            <p:tav tm="100000">
                                              <p:val>
                                                <p:strVal val="#ppt_w"/>
                                              </p:val>
                                            </p:tav>
                                          </p:tavLst>
                                        </p:anim>
                                        <p:anim calcmode="lin" valueType="num">
                                          <p:cBhvr>
                                            <p:cTn id="283" dur="300" fill="hold"/>
                                            <p:tgtEl>
                                              <p:spTgt spid="115"/>
                                            </p:tgtEl>
                                            <p:attrNameLst>
                                              <p:attrName>ppt_h</p:attrName>
                                            </p:attrNameLst>
                                          </p:cBhvr>
                                          <p:tavLst>
                                            <p:tav tm="0">
                                              <p:val>
                                                <p:fltVal val="0"/>
                                              </p:val>
                                            </p:tav>
                                            <p:tav tm="100000">
                                              <p:val>
                                                <p:strVal val="#ppt_h"/>
                                              </p:val>
                                            </p:tav>
                                          </p:tavLst>
                                        </p:anim>
                                        <p:animEffect transition="in" filter="fade">
                                          <p:cBhvr>
                                            <p:cTn id="284" dur="300"/>
                                            <p:tgtEl>
                                              <p:spTgt spid="115"/>
                                            </p:tgtEl>
                                          </p:cBhvr>
                                        </p:animEffect>
                                      </p:childTnLst>
                                    </p:cTn>
                                  </p:par>
                                  <p:par>
                                    <p:cTn id="285" presetID="6" presetClass="emph" presetSubtype="0" autoRev="1" fill="hold" grpId="1" nodeType="withEffect">
                                      <p:stCondLst>
                                        <p:cond delay="1500"/>
                                      </p:stCondLst>
                                      <p:childTnLst>
                                        <p:animScale>
                                          <p:cBhvr>
                                            <p:cTn id="286" dur="150" fill="hold"/>
                                            <p:tgtEl>
                                              <p:spTgt spid="115"/>
                                            </p:tgtEl>
                                          </p:cBhvr>
                                          <p:by x="110000" y="110000"/>
                                        </p:animScale>
                                      </p:childTnLst>
                                    </p:cTn>
                                  </p:par>
                                  <p:par>
                                    <p:cTn id="287" presetID="53" presetClass="entr" presetSubtype="16" fill="hold" grpId="0" nodeType="withEffect">
                                      <p:stCondLst>
                                        <p:cond delay="1800"/>
                                      </p:stCondLst>
                                      <p:childTnLst>
                                        <p:set>
                                          <p:cBhvr>
                                            <p:cTn id="288" dur="1" fill="hold">
                                              <p:stCondLst>
                                                <p:cond delay="0"/>
                                              </p:stCondLst>
                                            </p:cTn>
                                            <p:tgtEl>
                                              <p:spTgt spid="116"/>
                                            </p:tgtEl>
                                            <p:attrNameLst>
                                              <p:attrName>style.visibility</p:attrName>
                                            </p:attrNameLst>
                                          </p:cBhvr>
                                          <p:to>
                                            <p:strVal val="visible"/>
                                          </p:to>
                                        </p:set>
                                        <p:anim calcmode="lin" valueType="num">
                                          <p:cBhvr>
                                            <p:cTn id="289" dur="300" fill="hold"/>
                                            <p:tgtEl>
                                              <p:spTgt spid="116"/>
                                            </p:tgtEl>
                                            <p:attrNameLst>
                                              <p:attrName>ppt_w</p:attrName>
                                            </p:attrNameLst>
                                          </p:cBhvr>
                                          <p:tavLst>
                                            <p:tav tm="0">
                                              <p:val>
                                                <p:fltVal val="0"/>
                                              </p:val>
                                            </p:tav>
                                            <p:tav tm="100000">
                                              <p:val>
                                                <p:strVal val="#ppt_w"/>
                                              </p:val>
                                            </p:tav>
                                          </p:tavLst>
                                        </p:anim>
                                        <p:anim calcmode="lin" valueType="num">
                                          <p:cBhvr>
                                            <p:cTn id="290" dur="300" fill="hold"/>
                                            <p:tgtEl>
                                              <p:spTgt spid="116"/>
                                            </p:tgtEl>
                                            <p:attrNameLst>
                                              <p:attrName>ppt_h</p:attrName>
                                            </p:attrNameLst>
                                          </p:cBhvr>
                                          <p:tavLst>
                                            <p:tav tm="0">
                                              <p:val>
                                                <p:fltVal val="0"/>
                                              </p:val>
                                            </p:tav>
                                            <p:tav tm="100000">
                                              <p:val>
                                                <p:strVal val="#ppt_h"/>
                                              </p:val>
                                            </p:tav>
                                          </p:tavLst>
                                        </p:anim>
                                        <p:animEffect transition="in" filter="fade">
                                          <p:cBhvr>
                                            <p:cTn id="291" dur="300"/>
                                            <p:tgtEl>
                                              <p:spTgt spid="116"/>
                                            </p:tgtEl>
                                          </p:cBhvr>
                                        </p:animEffect>
                                      </p:childTnLst>
                                    </p:cTn>
                                  </p:par>
                                  <p:par>
                                    <p:cTn id="292" presetID="6" presetClass="emph" presetSubtype="0" autoRev="1" fill="hold" grpId="1" nodeType="withEffect">
                                      <p:stCondLst>
                                        <p:cond delay="2100"/>
                                      </p:stCondLst>
                                      <p:childTnLst>
                                        <p:animScale>
                                          <p:cBhvr>
                                            <p:cTn id="293" dur="150" fill="hold"/>
                                            <p:tgtEl>
                                              <p:spTgt spid="116"/>
                                            </p:tgtEl>
                                          </p:cBhvr>
                                          <p:by x="110000" y="110000"/>
                                        </p:animScale>
                                      </p:childTnLst>
                                    </p:cTn>
                                  </p:par>
                                  <p:par>
                                    <p:cTn id="294" presetID="2" presetClass="entr" presetSubtype="2" fill="hold" grpId="0" nodeType="withEffect" p14:presetBounceEnd="50000">
                                      <p:stCondLst>
                                        <p:cond delay="1500"/>
                                      </p:stCondLst>
                                      <p:childTnLst>
                                        <p:set>
                                          <p:cBhvr>
                                            <p:cTn id="295" dur="1" fill="hold">
                                              <p:stCondLst>
                                                <p:cond delay="0"/>
                                              </p:stCondLst>
                                            </p:cTn>
                                            <p:tgtEl>
                                              <p:spTgt spid="117"/>
                                            </p:tgtEl>
                                            <p:attrNameLst>
                                              <p:attrName>style.visibility</p:attrName>
                                            </p:attrNameLst>
                                          </p:cBhvr>
                                          <p:to>
                                            <p:strVal val="visible"/>
                                          </p:to>
                                        </p:set>
                                        <p:anim calcmode="lin" valueType="num" p14:bounceEnd="50000">
                                          <p:cBhvr additive="base">
                                            <p:cTn id="296" dur="500" fill="hold"/>
                                            <p:tgtEl>
                                              <p:spTgt spid="117"/>
                                            </p:tgtEl>
                                            <p:attrNameLst>
                                              <p:attrName>ppt_x</p:attrName>
                                            </p:attrNameLst>
                                          </p:cBhvr>
                                          <p:tavLst>
                                            <p:tav tm="0">
                                              <p:val>
                                                <p:strVal val="1+#ppt_w/2"/>
                                              </p:val>
                                            </p:tav>
                                            <p:tav tm="100000">
                                              <p:val>
                                                <p:strVal val="#ppt_x"/>
                                              </p:val>
                                            </p:tav>
                                          </p:tavLst>
                                        </p:anim>
                                        <p:anim calcmode="lin" valueType="num" p14:bounceEnd="50000">
                                          <p:cBhvr additive="base">
                                            <p:cTn id="297" dur="500" fill="hold"/>
                                            <p:tgtEl>
                                              <p:spTgt spid="117"/>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300"/>
                                      </p:stCondLst>
                                      <p:childTnLst>
                                        <p:set>
                                          <p:cBhvr>
                                            <p:cTn id="299" dur="1" fill="hold">
                                              <p:stCondLst>
                                                <p:cond delay="0"/>
                                              </p:stCondLst>
                                            </p:cTn>
                                            <p:tgtEl>
                                              <p:spTgt spid="118"/>
                                            </p:tgtEl>
                                            <p:attrNameLst>
                                              <p:attrName>style.visibility</p:attrName>
                                            </p:attrNameLst>
                                          </p:cBhvr>
                                          <p:to>
                                            <p:strVal val="visible"/>
                                          </p:to>
                                        </p:set>
                                        <p:anim calcmode="lin" valueType="num">
                                          <p:cBhvr>
                                            <p:cTn id="300" dur="300" fill="hold"/>
                                            <p:tgtEl>
                                              <p:spTgt spid="118"/>
                                            </p:tgtEl>
                                            <p:attrNameLst>
                                              <p:attrName>ppt_w</p:attrName>
                                            </p:attrNameLst>
                                          </p:cBhvr>
                                          <p:tavLst>
                                            <p:tav tm="0">
                                              <p:val>
                                                <p:fltVal val="0"/>
                                              </p:val>
                                            </p:tav>
                                            <p:tav tm="100000">
                                              <p:val>
                                                <p:strVal val="#ppt_w"/>
                                              </p:val>
                                            </p:tav>
                                          </p:tavLst>
                                        </p:anim>
                                        <p:anim calcmode="lin" valueType="num">
                                          <p:cBhvr>
                                            <p:cTn id="301" dur="300" fill="hold"/>
                                            <p:tgtEl>
                                              <p:spTgt spid="118"/>
                                            </p:tgtEl>
                                            <p:attrNameLst>
                                              <p:attrName>ppt_h</p:attrName>
                                            </p:attrNameLst>
                                          </p:cBhvr>
                                          <p:tavLst>
                                            <p:tav tm="0">
                                              <p:val>
                                                <p:fltVal val="0"/>
                                              </p:val>
                                            </p:tav>
                                            <p:tav tm="100000">
                                              <p:val>
                                                <p:strVal val="#ppt_h"/>
                                              </p:val>
                                            </p:tav>
                                          </p:tavLst>
                                        </p:anim>
                                        <p:animEffect transition="in" filter="fade">
                                          <p:cBhvr>
                                            <p:cTn id="302" dur="300"/>
                                            <p:tgtEl>
                                              <p:spTgt spid="118"/>
                                            </p:tgtEl>
                                          </p:cBhvr>
                                        </p:animEffect>
                                      </p:childTnLst>
                                    </p:cTn>
                                  </p:par>
                                  <p:par>
                                    <p:cTn id="303" presetID="6" presetClass="emph" presetSubtype="0" autoRev="1" fill="hold" grpId="1" nodeType="withEffect">
                                      <p:stCondLst>
                                        <p:cond delay="1700"/>
                                      </p:stCondLst>
                                      <p:childTnLst>
                                        <p:animScale>
                                          <p:cBhvr>
                                            <p:cTn id="304" dur="150" fill="hold"/>
                                            <p:tgtEl>
                                              <p:spTgt spid="118"/>
                                            </p:tgtEl>
                                          </p:cBhvr>
                                          <p:by x="110000" y="110000"/>
                                        </p:animScale>
                                      </p:childTnLst>
                                    </p:cTn>
                                  </p:par>
                                  <p:par>
                                    <p:cTn id="305" presetID="53" presetClass="entr" presetSubtype="16" fill="hold" grpId="0" nodeType="withEffect">
                                      <p:stCondLst>
                                        <p:cond delay="2000"/>
                                      </p:stCondLst>
                                      <p:childTnLst>
                                        <p:set>
                                          <p:cBhvr>
                                            <p:cTn id="306" dur="1" fill="hold">
                                              <p:stCondLst>
                                                <p:cond delay="0"/>
                                              </p:stCondLst>
                                            </p:cTn>
                                            <p:tgtEl>
                                              <p:spTgt spid="119"/>
                                            </p:tgtEl>
                                            <p:attrNameLst>
                                              <p:attrName>style.visibility</p:attrName>
                                            </p:attrNameLst>
                                          </p:cBhvr>
                                          <p:to>
                                            <p:strVal val="visible"/>
                                          </p:to>
                                        </p:set>
                                        <p:anim calcmode="lin" valueType="num">
                                          <p:cBhvr>
                                            <p:cTn id="307" dur="300" fill="hold"/>
                                            <p:tgtEl>
                                              <p:spTgt spid="119"/>
                                            </p:tgtEl>
                                            <p:attrNameLst>
                                              <p:attrName>ppt_w</p:attrName>
                                            </p:attrNameLst>
                                          </p:cBhvr>
                                          <p:tavLst>
                                            <p:tav tm="0">
                                              <p:val>
                                                <p:fltVal val="0"/>
                                              </p:val>
                                            </p:tav>
                                            <p:tav tm="100000">
                                              <p:val>
                                                <p:strVal val="#ppt_w"/>
                                              </p:val>
                                            </p:tav>
                                          </p:tavLst>
                                        </p:anim>
                                        <p:anim calcmode="lin" valueType="num">
                                          <p:cBhvr>
                                            <p:cTn id="308" dur="300" fill="hold"/>
                                            <p:tgtEl>
                                              <p:spTgt spid="119"/>
                                            </p:tgtEl>
                                            <p:attrNameLst>
                                              <p:attrName>ppt_h</p:attrName>
                                            </p:attrNameLst>
                                          </p:cBhvr>
                                          <p:tavLst>
                                            <p:tav tm="0">
                                              <p:val>
                                                <p:fltVal val="0"/>
                                              </p:val>
                                            </p:tav>
                                            <p:tav tm="100000">
                                              <p:val>
                                                <p:strVal val="#ppt_h"/>
                                              </p:val>
                                            </p:tav>
                                          </p:tavLst>
                                        </p:anim>
                                        <p:animEffect transition="in" filter="fade">
                                          <p:cBhvr>
                                            <p:cTn id="309" dur="300"/>
                                            <p:tgtEl>
                                              <p:spTgt spid="119"/>
                                            </p:tgtEl>
                                          </p:cBhvr>
                                        </p:animEffect>
                                      </p:childTnLst>
                                    </p:cTn>
                                  </p:par>
                                  <p:par>
                                    <p:cTn id="310" presetID="6" presetClass="emph" presetSubtype="0" autoRev="1" fill="hold" grpId="1" nodeType="withEffect">
                                      <p:stCondLst>
                                        <p:cond delay="2300"/>
                                      </p:stCondLst>
                                      <p:childTnLst>
                                        <p:animScale>
                                          <p:cBhvr>
                                            <p:cTn id="311" dur="150" fill="hold"/>
                                            <p:tgtEl>
                                              <p:spTgt spid="119"/>
                                            </p:tgtEl>
                                          </p:cBhvr>
                                          <p:by x="110000" y="110000"/>
                                        </p:animScale>
                                      </p:childTnLst>
                                    </p:cTn>
                                  </p:par>
                                  <p:par>
                                    <p:cTn id="312" presetID="2" presetClass="entr" presetSubtype="2" fill="hold" grpId="0" nodeType="withEffect" p14:presetBounceEnd="50000">
                                      <p:stCondLst>
                                        <p:cond delay="1700"/>
                                      </p:stCondLst>
                                      <p:childTnLst>
                                        <p:set>
                                          <p:cBhvr>
                                            <p:cTn id="313" dur="1" fill="hold">
                                              <p:stCondLst>
                                                <p:cond delay="0"/>
                                              </p:stCondLst>
                                            </p:cTn>
                                            <p:tgtEl>
                                              <p:spTgt spid="120"/>
                                            </p:tgtEl>
                                            <p:attrNameLst>
                                              <p:attrName>style.visibility</p:attrName>
                                            </p:attrNameLst>
                                          </p:cBhvr>
                                          <p:to>
                                            <p:strVal val="visible"/>
                                          </p:to>
                                        </p:set>
                                        <p:anim calcmode="lin" valueType="num" p14:bounceEnd="50000">
                                          <p:cBhvr additive="base">
                                            <p:cTn id="314" dur="500" fill="hold"/>
                                            <p:tgtEl>
                                              <p:spTgt spid="120"/>
                                            </p:tgtEl>
                                            <p:attrNameLst>
                                              <p:attrName>ppt_x</p:attrName>
                                            </p:attrNameLst>
                                          </p:cBhvr>
                                          <p:tavLst>
                                            <p:tav tm="0">
                                              <p:val>
                                                <p:strVal val="1+#ppt_w/2"/>
                                              </p:val>
                                            </p:tav>
                                            <p:tav tm="100000">
                                              <p:val>
                                                <p:strVal val="#ppt_x"/>
                                              </p:val>
                                            </p:tav>
                                          </p:tavLst>
                                        </p:anim>
                                        <p:anim calcmode="lin" valueType="num" p14:bounceEnd="50000">
                                          <p:cBhvr additive="base">
                                            <p:cTn id="315" dur="500" fill="hold"/>
                                            <p:tgtEl>
                                              <p:spTgt spid="120"/>
                                            </p:tgtEl>
                                            <p:attrNameLst>
                                              <p:attrName>ppt_y</p:attrName>
                                            </p:attrNameLst>
                                          </p:cBhvr>
                                          <p:tavLst>
                                            <p:tav tm="0">
                                              <p:val>
                                                <p:strVal val="#ppt_y"/>
                                              </p:val>
                                            </p:tav>
                                            <p:tav tm="100000">
                                              <p:val>
                                                <p:strVal val="#ppt_y"/>
                                              </p:val>
                                            </p:tav>
                                          </p:tavLst>
                                        </p:anim>
                                      </p:childTnLst>
                                    </p:cTn>
                                  </p:par>
                                  <p:par>
                                    <p:cTn id="316" presetID="53" presetClass="entr" presetSubtype="16" fill="hold" grpId="0" nodeType="withEffect">
                                      <p:stCondLst>
                                        <p:cond delay="1200"/>
                                      </p:stCondLst>
                                      <p:childTnLst>
                                        <p:set>
                                          <p:cBhvr>
                                            <p:cTn id="317" dur="1" fill="hold">
                                              <p:stCondLst>
                                                <p:cond delay="0"/>
                                              </p:stCondLst>
                                            </p:cTn>
                                            <p:tgtEl>
                                              <p:spTgt spid="61"/>
                                            </p:tgtEl>
                                            <p:attrNameLst>
                                              <p:attrName>style.visibility</p:attrName>
                                            </p:attrNameLst>
                                          </p:cBhvr>
                                          <p:to>
                                            <p:strVal val="visible"/>
                                          </p:to>
                                        </p:set>
                                        <p:anim calcmode="lin" valueType="num">
                                          <p:cBhvr>
                                            <p:cTn id="318" dur="300" fill="hold"/>
                                            <p:tgtEl>
                                              <p:spTgt spid="61"/>
                                            </p:tgtEl>
                                            <p:attrNameLst>
                                              <p:attrName>ppt_w</p:attrName>
                                            </p:attrNameLst>
                                          </p:cBhvr>
                                          <p:tavLst>
                                            <p:tav tm="0">
                                              <p:val>
                                                <p:fltVal val="0"/>
                                              </p:val>
                                            </p:tav>
                                            <p:tav tm="100000">
                                              <p:val>
                                                <p:strVal val="#ppt_w"/>
                                              </p:val>
                                            </p:tav>
                                          </p:tavLst>
                                        </p:anim>
                                        <p:anim calcmode="lin" valueType="num">
                                          <p:cBhvr>
                                            <p:cTn id="319" dur="300" fill="hold"/>
                                            <p:tgtEl>
                                              <p:spTgt spid="61"/>
                                            </p:tgtEl>
                                            <p:attrNameLst>
                                              <p:attrName>ppt_h</p:attrName>
                                            </p:attrNameLst>
                                          </p:cBhvr>
                                          <p:tavLst>
                                            <p:tav tm="0">
                                              <p:val>
                                                <p:fltVal val="0"/>
                                              </p:val>
                                            </p:tav>
                                            <p:tav tm="100000">
                                              <p:val>
                                                <p:strVal val="#ppt_h"/>
                                              </p:val>
                                            </p:tav>
                                          </p:tavLst>
                                        </p:anim>
                                        <p:animEffect transition="in" filter="fade">
                                          <p:cBhvr>
                                            <p:cTn id="320" dur="300"/>
                                            <p:tgtEl>
                                              <p:spTgt spid="61"/>
                                            </p:tgtEl>
                                          </p:cBhvr>
                                        </p:animEffect>
                                      </p:childTnLst>
                                    </p:cTn>
                                  </p:par>
                                  <p:par>
                                    <p:cTn id="321" presetID="6" presetClass="emph" presetSubtype="0" autoRev="1" fill="hold" grpId="1" nodeType="withEffect">
                                      <p:stCondLst>
                                        <p:cond delay="1500"/>
                                      </p:stCondLst>
                                      <p:childTnLst>
                                        <p:animScale>
                                          <p:cBhvr>
                                            <p:cTn id="322" dur="150" fill="hold"/>
                                            <p:tgtEl>
                                              <p:spTgt spid="61"/>
                                            </p:tgtEl>
                                          </p:cBhvr>
                                          <p:by x="110000" y="110000"/>
                                        </p:animScale>
                                      </p:childTnLst>
                                    </p:cTn>
                                  </p:par>
                                  <p:par>
                                    <p:cTn id="323" presetID="53" presetClass="entr" presetSubtype="16" fill="hold" grpId="0" nodeType="withEffect">
                                      <p:stCondLst>
                                        <p:cond delay="1800"/>
                                      </p:stCondLst>
                                      <p:childTnLst>
                                        <p:set>
                                          <p:cBhvr>
                                            <p:cTn id="324" dur="1" fill="hold">
                                              <p:stCondLst>
                                                <p:cond delay="0"/>
                                              </p:stCondLst>
                                            </p:cTn>
                                            <p:tgtEl>
                                              <p:spTgt spid="73"/>
                                            </p:tgtEl>
                                            <p:attrNameLst>
                                              <p:attrName>style.visibility</p:attrName>
                                            </p:attrNameLst>
                                          </p:cBhvr>
                                          <p:to>
                                            <p:strVal val="visible"/>
                                          </p:to>
                                        </p:set>
                                        <p:anim calcmode="lin" valueType="num">
                                          <p:cBhvr>
                                            <p:cTn id="325" dur="300" fill="hold"/>
                                            <p:tgtEl>
                                              <p:spTgt spid="73"/>
                                            </p:tgtEl>
                                            <p:attrNameLst>
                                              <p:attrName>ppt_w</p:attrName>
                                            </p:attrNameLst>
                                          </p:cBhvr>
                                          <p:tavLst>
                                            <p:tav tm="0">
                                              <p:val>
                                                <p:fltVal val="0"/>
                                              </p:val>
                                            </p:tav>
                                            <p:tav tm="100000">
                                              <p:val>
                                                <p:strVal val="#ppt_w"/>
                                              </p:val>
                                            </p:tav>
                                          </p:tavLst>
                                        </p:anim>
                                        <p:anim calcmode="lin" valueType="num">
                                          <p:cBhvr>
                                            <p:cTn id="326" dur="300" fill="hold"/>
                                            <p:tgtEl>
                                              <p:spTgt spid="73"/>
                                            </p:tgtEl>
                                            <p:attrNameLst>
                                              <p:attrName>ppt_h</p:attrName>
                                            </p:attrNameLst>
                                          </p:cBhvr>
                                          <p:tavLst>
                                            <p:tav tm="0">
                                              <p:val>
                                                <p:fltVal val="0"/>
                                              </p:val>
                                            </p:tav>
                                            <p:tav tm="100000">
                                              <p:val>
                                                <p:strVal val="#ppt_h"/>
                                              </p:val>
                                            </p:tav>
                                          </p:tavLst>
                                        </p:anim>
                                        <p:animEffect transition="in" filter="fade">
                                          <p:cBhvr>
                                            <p:cTn id="327" dur="300"/>
                                            <p:tgtEl>
                                              <p:spTgt spid="73"/>
                                            </p:tgtEl>
                                          </p:cBhvr>
                                        </p:animEffect>
                                      </p:childTnLst>
                                    </p:cTn>
                                  </p:par>
                                  <p:par>
                                    <p:cTn id="328" presetID="6" presetClass="emph" presetSubtype="0" autoRev="1" fill="hold" grpId="1" nodeType="withEffect">
                                      <p:stCondLst>
                                        <p:cond delay="2100"/>
                                      </p:stCondLst>
                                      <p:childTnLst>
                                        <p:animScale>
                                          <p:cBhvr>
                                            <p:cTn id="329" dur="150" fill="hold"/>
                                            <p:tgtEl>
                                              <p:spTgt spid="73"/>
                                            </p:tgtEl>
                                          </p:cBhvr>
                                          <p:by x="110000" y="110000"/>
                                        </p:animScale>
                                      </p:childTnLst>
                                    </p:cTn>
                                  </p:par>
                                  <p:par>
                                    <p:cTn id="330" presetID="2" presetClass="entr" presetSubtype="2" fill="hold" grpId="0" nodeType="withEffect" p14:presetBounceEnd="50000">
                                      <p:stCondLst>
                                        <p:cond delay="1500"/>
                                      </p:stCondLst>
                                      <p:childTnLst>
                                        <p:set>
                                          <p:cBhvr>
                                            <p:cTn id="331" dur="1" fill="hold">
                                              <p:stCondLst>
                                                <p:cond delay="0"/>
                                              </p:stCondLst>
                                            </p:cTn>
                                            <p:tgtEl>
                                              <p:spTgt spid="74"/>
                                            </p:tgtEl>
                                            <p:attrNameLst>
                                              <p:attrName>style.visibility</p:attrName>
                                            </p:attrNameLst>
                                          </p:cBhvr>
                                          <p:to>
                                            <p:strVal val="visible"/>
                                          </p:to>
                                        </p:set>
                                        <p:anim calcmode="lin" valueType="num" p14:bounceEnd="50000">
                                          <p:cBhvr additive="base">
                                            <p:cTn id="332" dur="500" fill="hold"/>
                                            <p:tgtEl>
                                              <p:spTgt spid="74"/>
                                            </p:tgtEl>
                                            <p:attrNameLst>
                                              <p:attrName>ppt_x</p:attrName>
                                            </p:attrNameLst>
                                          </p:cBhvr>
                                          <p:tavLst>
                                            <p:tav tm="0">
                                              <p:val>
                                                <p:strVal val="1+#ppt_w/2"/>
                                              </p:val>
                                            </p:tav>
                                            <p:tav tm="100000">
                                              <p:val>
                                                <p:strVal val="#ppt_x"/>
                                              </p:val>
                                            </p:tav>
                                          </p:tavLst>
                                        </p:anim>
                                        <p:anim calcmode="lin" valueType="num" p14:bounceEnd="50000">
                                          <p:cBhvr additive="base">
                                            <p:cTn id="333"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46" grpId="0" animBg="1"/>
          <p:bldP spid="46" grpId="1" animBg="1"/>
          <p:bldP spid="47" grpId="0"/>
          <p:bldP spid="47" grpId="1"/>
          <p:bldP spid="48" grpId="0"/>
          <p:bldP spid="49" grpId="0" animBg="1"/>
          <p:bldP spid="49" grpId="1" animBg="1"/>
          <p:bldP spid="50" grpId="0"/>
          <p:bldP spid="50" grpId="1"/>
          <p:bldP spid="51" grpId="0"/>
          <p:bldP spid="52" grpId="0" animBg="1"/>
          <p:bldP spid="52" grpId="1" animBg="1"/>
          <p:bldP spid="53" grpId="0"/>
          <p:bldP spid="53" grpId="1"/>
          <p:bldP spid="54" grpId="0"/>
          <p:bldP spid="55" grpId="0" animBg="1"/>
          <p:bldP spid="55" grpId="1" animBg="1"/>
          <p:bldP spid="65" grpId="0"/>
          <p:bldP spid="65" grpId="1"/>
          <p:bldP spid="66" grpId="0"/>
          <p:bldP spid="115" grpId="0" animBg="1"/>
          <p:bldP spid="115" grpId="1" animBg="1"/>
          <p:bldP spid="116" grpId="0"/>
          <p:bldP spid="116" grpId="1"/>
          <p:bldP spid="117" grpId="0"/>
          <p:bldP spid="118" grpId="0" animBg="1"/>
          <p:bldP spid="118" grpId="1" animBg="1"/>
          <p:bldP spid="119" grpId="0"/>
          <p:bldP spid="119" grpId="1"/>
          <p:bldP spid="120" grpId="0"/>
          <p:bldP spid="61" grpId="0" animBg="1"/>
          <p:bldP spid="61" grpId="1" animBg="1"/>
          <p:bldP spid="73" grpId="0"/>
          <p:bldP spid="73" grpId="1"/>
          <p:bldP spid="7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46"/>
                                            </p:tgtEl>
                                            <p:attrNameLst>
                                              <p:attrName>style.visibility</p:attrName>
                                            </p:attrNameLst>
                                          </p:cBhvr>
                                          <p:to>
                                            <p:strVal val="visible"/>
                                          </p:to>
                                        </p:set>
                                        <p:anim calcmode="lin" valueType="num">
                                          <p:cBhvr>
                                            <p:cTn id="210" dur="300" fill="hold"/>
                                            <p:tgtEl>
                                              <p:spTgt spid="46"/>
                                            </p:tgtEl>
                                            <p:attrNameLst>
                                              <p:attrName>ppt_w</p:attrName>
                                            </p:attrNameLst>
                                          </p:cBhvr>
                                          <p:tavLst>
                                            <p:tav tm="0">
                                              <p:val>
                                                <p:fltVal val="0"/>
                                              </p:val>
                                            </p:tav>
                                            <p:tav tm="100000">
                                              <p:val>
                                                <p:strVal val="#ppt_w"/>
                                              </p:val>
                                            </p:tav>
                                          </p:tavLst>
                                        </p:anim>
                                        <p:anim calcmode="lin" valueType="num">
                                          <p:cBhvr>
                                            <p:cTn id="211" dur="300" fill="hold"/>
                                            <p:tgtEl>
                                              <p:spTgt spid="46"/>
                                            </p:tgtEl>
                                            <p:attrNameLst>
                                              <p:attrName>ppt_h</p:attrName>
                                            </p:attrNameLst>
                                          </p:cBhvr>
                                          <p:tavLst>
                                            <p:tav tm="0">
                                              <p:val>
                                                <p:fltVal val="0"/>
                                              </p:val>
                                            </p:tav>
                                            <p:tav tm="100000">
                                              <p:val>
                                                <p:strVal val="#ppt_h"/>
                                              </p:val>
                                            </p:tav>
                                          </p:tavLst>
                                        </p:anim>
                                        <p:animEffect transition="in" filter="fade">
                                          <p:cBhvr>
                                            <p:cTn id="212" dur="300"/>
                                            <p:tgtEl>
                                              <p:spTgt spid="46"/>
                                            </p:tgtEl>
                                          </p:cBhvr>
                                        </p:animEffect>
                                      </p:childTnLst>
                                    </p:cTn>
                                  </p:par>
                                  <p:par>
                                    <p:cTn id="213" presetID="6" presetClass="emph" presetSubtype="0" autoRev="1" fill="hold" grpId="1" nodeType="withEffect">
                                      <p:stCondLst>
                                        <p:cond delay="1500"/>
                                      </p:stCondLst>
                                      <p:childTnLst>
                                        <p:animScale>
                                          <p:cBhvr>
                                            <p:cTn id="214" dur="150" fill="hold"/>
                                            <p:tgtEl>
                                              <p:spTgt spid="4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7"/>
                                            </p:tgtEl>
                                            <p:attrNameLst>
                                              <p:attrName>style.visibility</p:attrName>
                                            </p:attrNameLst>
                                          </p:cBhvr>
                                          <p:to>
                                            <p:strVal val="visible"/>
                                          </p:to>
                                        </p:set>
                                        <p:anim calcmode="lin" valueType="num">
                                          <p:cBhvr>
                                            <p:cTn id="217" dur="300" fill="hold"/>
                                            <p:tgtEl>
                                              <p:spTgt spid="47"/>
                                            </p:tgtEl>
                                            <p:attrNameLst>
                                              <p:attrName>ppt_w</p:attrName>
                                            </p:attrNameLst>
                                          </p:cBhvr>
                                          <p:tavLst>
                                            <p:tav tm="0">
                                              <p:val>
                                                <p:fltVal val="0"/>
                                              </p:val>
                                            </p:tav>
                                            <p:tav tm="100000">
                                              <p:val>
                                                <p:strVal val="#ppt_w"/>
                                              </p:val>
                                            </p:tav>
                                          </p:tavLst>
                                        </p:anim>
                                        <p:anim calcmode="lin" valueType="num">
                                          <p:cBhvr>
                                            <p:cTn id="218" dur="300" fill="hold"/>
                                            <p:tgtEl>
                                              <p:spTgt spid="47"/>
                                            </p:tgtEl>
                                            <p:attrNameLst>
                                              <p:attrName>ppt_h</p:attrName>
                                            </p:attrNameLst>
                                          </p:cBhvr>
                                          <p:tavLst>
                                            <p:tav tm="0">
                                              <p:val>
                                                <p:fltVal val="0"/>
                                              </p:val>
                                            </p:tav>
                                            <p:tav tm="100000">
                                              <p:val>
                                                <p:strVal val="#ppt_h"/>
                                              </p:val>
                                            </p:tav>
                                          </p:tavLst>
                                        </p:anim>
                                        <p:animEffect transition="in" filter="fade">
                                          <p:cBhvr>
                                            <p:cTn id="219" dur="300"/>
                                            <p:tgtEl>
                                              <p:spTgt spid="47"/>
                                            </p:tgtEl>
                                          </p:cBhvr>
                                        </p:animEffect>
                                      </p:childTnLst>
                                    </p:cTn>
                                  </p:par>
                                  <p:par>
                                    <p:cTn id="220" presetID="6" presetClass="emph" presetSubtype="0" autoRev="1" fill="hold" grpId="1" nodeType="withEffect">
                                      <p:stCondLst>
                                        <p:cond delay="2100"/>
                                      </p:stCondLst>
                                      <p:childTnLst>
                                        <p:animScale>
                                          <p:cBhvr>
                                            <p:cTn id="221" dur="150" fill="hold"/>
                                            <p:tgtEl>
                                              <p:spTgt spid="47"/>
                                            </p:tgtEl>
                                          </p:cBhvr>
                                          <p:by x="110000" y="110000"/>
                                        </p:animScale>
                                      </p:childTnLst>
                                    </p:cTn>
                                  </p:par>
                                  <p:par>
                                    <p:cTn id="222" presetID="2" presetClass="entr" presetSubtype="2" fill="hold" grpId="0" nodeType="withEffect">
                                      <p:stCondLst>
                                        <p:cond delay="1500"/>
                                      </p:stCondLst>
                                      <p:childTnLst>
                                        <p:set>
                                          <p:cBhvr>
                                            <p:cTn id="223" dur="1" fill="hold">
                                              <p:stCondLst>
                                                <p:cond delay="0"/>
                                              </p:stCondLst>
                                            </p:cTn>
                                            <p:tgtEl>
                                              <p:spTgt spid="48"/>
                                            </p:tgtEl>
                                            <p:attrNameLst>
                                              <p:attrName>style.visibility</p:attrName>
                                            </p:attrNameLst>
                                          </p:cBhvr>
                                          <p:to>
                                            <p:strVal val="visible"/>
                                          </p:to>
                                        </p:set>
                                        <p:anim calcmode="lin" valueType="num">
                                          <p:cBhvr additive="base">
                                            <p:cTn id="224" dur="500" fill="hold"/>
                                            <p:tgtEl>
                                              <p:spTgt spid="48"/>
                                            </p:tgtEl>
                                            <p:attrNameLst>
                                              <p:attrName>ppt_x</p:attrName>
                                            </p:attrNameLst>
                                          </p:cBhvr>
                                          <p:tavLst>
                                            <p:tav tm="0">
                                              <p:val>
                                                <p:strVal val="1+#ppt_w/2"/>
                                              </p:val>
                                            </p:tav>
                                            <p:tav tm="100000">
                                              <p:val>
                                                <p:strVal val="#ppt_x"/>
                                              </p:val>
                                            </p:tav>
                                          </p:tavLst>
                                        </p:anim>
                                        <p:anim calcmode="lin" valueType="num">
                                          <p:cBhvr additive="base">
                                            <p:cTn id="225" dur="500" fill="hold"/>
                                            <p:tgtEl>
                                              <p:spTgt spid="48"/>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9"/>
                                            </p:tgtEl>
                                            <p:attrNameLst>
                                              <p:attrName>style.visibility</p:attrName>
                                            </p:attrNameLst>
                                          </p:cBhvr>
                                          <p:to>
                                            <p:strVal val="visible"/>
                                          </p:to>
                                        </p:set>
                                        <p:anim calcmode="lin" valueType="num">
                                          <p:cBhvr>
                                            <p:cTn id="228" dur="300" fill="hold"/>
                                            <p:tgtEl>
                                              <p:spTgt spid="49"/>
                                            </p:tgtEl>
                                            <p:attrNameLst>
                                              <p:attrName>ppt_w</p:attrName>
                                            </p:attrNameLst>
                                          </p:cBhvr>
                                          <p:tavLst>
                                            <p:tav tm="0">
                                              <p:val>
                                                <p:fltVal val="0"/>
                                              </p:val>
                                            </p:tav>
                                            <p:tav tm="100000">
                                              <p:val>
                                                <p:strVal val="#ppt_w"/>
                                              </p:val>
                                            </p:tav>
                                          </p:tavLst>
                                        </p:anim>
                                        <p:anim calcmode="lin" valueType="num">
                                          <p:cBhvr>
                                            <p:cTn id="229" dur="300" fill="hold"/>
                                            <p:tgtEl>
                                              <p:spTgt spid="49"/>
                                            </p:tgtEl>
                                            <p:attrNameLst>
                                              <p:attrName>ppt_h</p:attrName>
                                            </p:attrNameLst>
                                          </p:cBhvr>
                                          <p:tavLst>
                                            <p:tav tm="0">
                                              <p:val>
                                                <p:fltVal val="0"/>
                                              </p:val>
                                            </p:tav>
                                            <p:tav tm="100000">
                                              <p:val>
                                                <p:strVal val="#ppt_h"/>
                                              </p:val>
                                            </p:tav>
                                          </p:tavLst>
                                        </p:anim>
                                        <p:animEffect transition="in" filter="fade">
                                          <p:cBhvr>
                                            <p:cTn id="230" dur="300"/>
                                            <p:tgtEl>
                                              <p:spTgt spid="49"/>
                                            </p:tgtEl>
                                          </p:cBhvr>
                                        </p:animEffect>
                                      </p:childTnLst>
                                    </p:cTn>
                                  </p:par>
                                  <p:par>
                                    <p:cTn id="231" presetID="6" presetClass="emph" presetSubtype="0" autoRev="1" fill="hold" grpId="1" nodeType="withEffect">
                                      <p:stCondLst>
                                        <p:cond delay="1700"/>
                                      </p:stCondLst>
                                      <p:childTnLst>
                                        <p:animScale>
                                          <p:cBhvr>
                                            <p:cTn id="232" dur="150" fill="hold"/>
                                            <p:tgtEl>
                                              <p:spTgt spid="49"/>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50"/>
                                            </p:tgtEl>
                                            <p:attrNameLst>
                                              <p:attrName>style.visibility</p:attrName>
                                            </p:attrNameLst>
                                          </p:cBhvr>
                                          <p:to>
                                            <p:strVal val="visible"/>
                                          </p:to>
                                        </p:set>
                                        <p:anim calcmode="lin" valueType="num">
                                          <p:cBhvr>
                                            <p:cTn id="235" dur="300" fill="hold"/>
                                            <p:tgtEl>
                                              <p:spTgt spid="50"/>
                                            </p:tgtEl>
                                            <p:attrNameLst>
                                              <p:attrName>ppt_w</p:attrName>
                                            </p:attrNameLst>
                                          </p:cBhvr>
                                          <p:tavLst>
                                            <p:tav tm="0">
                                              <p:val>
                                                <p:fltVal val="0"/>
                                              </p:val>
                                            </p:tav>
                                            <p:tav tm="100000">
                                              <p:val>
                                                <p:strVal val="#ppt_w"/>
                                              </p:val>
                                            </p:tav>
                                          </p:tavLst>
                                        </p:anim>
                                        <p:anim calcmode="lin" valueType="num">
                                          <p:cBhvr>
                                            <p:cTn id="236" dur="300" fill="hold"/>
                                            <p:tgtEl>
                                              <p:spTgt spid="50"/>
                                            </p:tgtEl>
                                            <p:attrNameLst>
                                              <p:attrName>ppt_h</p:attrName>
                                            </p:attrNameLst>
                                          </p:cBhvr>
                                          <p:tavLst>
                                            <p:tav tm="0">
                                              <p:val>
                                                <p:fltVal val="0"/>
                                              </p:val>
                                            </p:tav>
                                            <p:tav tm="100000">
                                              <p:val>
                                                <p:strVal val="#ppt_h"/>
                                              </p:val>
                                            </p:tav>
                                          </p:tavLst>
                                        </p:anim>
                                        <p:animEffect transition="in" filter="fade">
                                          <p:cBhvr>
                                            <p:cTn id="237" dur="300"/>
                                            <p:tgtEl>
                                              <p:spTgt spid="50"/>
                                            </p:tgtEl>
                                          </p:cBhvr>
                                        </p:animEffect>
                                      </p:childTnLst>
                                    </p:cTn>
                                  </p:par>
                                  <p:par>
                                    <p:cTn id="238" presetID="6" presetClass="emph" presetSubtype="0" autoRev="1" fill="hold" grpId="1" nodeType="withEffect">
                                      <p:stCondLst>
                                        <p:cond delay="2300"/>
                                      </p:stCondLst>
                                      <p:childTnLst>
                                        <p:animScale>
                                          <p:cBhvr>
                                            <p:cTn id="239" dur="150" fill="hold"/>
                                            <p:tgtEl>
                                              <p:spTgt spid="50"/>
                                            </p:tgtEl>
                                          </p:cBhvr>
                                          <p:by x="110000" y="110000"/>
                                        </p:animScale>
                                      </p:childTnLst>
                                    </p:cTn>
                                  </p:par>
                                  <p:par>
                                    <p:cTn id="240" presetID="2" presetClass="entr" presetSubtype="2" fill="hold" grpId="0" nodeType="withEffect">
                                      <p:stCondLst>
                                        <p:cond delay="1700"/>
                                      </p:stCondLst>
                                      <p:childTnLst>
                                        <p:set>
                                          <p:cBhvr>
                                            <p:cTn id="241" dur="1" fill="hold">
                                              <p:stCondLst>
                                                <p:cond delay="0"/>
                                              </p:stCondLst>
                                            </p:cTn>
                                            <p:tgtEl>
                                              <p:spTgt spid="51"/>
                                            </p:tgtEl>
                                            <p:attrNameLst>
                                              <p:attrName>style.visibility</p:attrName>
                                            </p:attrNameLst>
                                          </p:cBhvr>
                                          <p:to>
                                            <p:strVal val="visible"/>
                                          </p:to>
                                        </p:set>
                                        <p:anim calcmode="lin" valueType="num">
                                          <p:cBhvr additive="base">
                                            <p:cTn id="242" dur="500" fill="hold"/>
                                            <p:tgtEl>
                                              <p:spTgt spid="51"/>
                                            </p:tgtEl>
                                            <p:attrNameLst>
                                              <p:attrName>ppt_x</p:attrName>
                                            </p:attrNameLst>
                                          </p:cBhvr>
                                          <p:tavLst>
                                            <p:tav tm="0">
                                              <p:val>
                                                <p:strVal val="1+#ppt_w/2"/>
                                              </p:val>
                                            </p:tav>
                                            <p:tav tm="100000">
                                              <p:val>
                                                <p:strVal val="#ppt_x"/>
                                              </p:val>
                                            </p:tav>
                                          </p:tavLst>
                                        </p:anim>
                                        <p:anim calcmode="lin" valueType="num">
                                          <p:cBhvr additive="base">
                                            <p:cTn id="243" dur="500" fill="hold"/>
                                            <p:tgtEl>
                                              <p:spTgt spid="51"/>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52"/>
                                            </p:tgtEl>
                                            <p:attrNameLst>
                                              <p:attrName>style.visibility</p:attrName>
                                            </p:attrNameLst>
                                          </p:cBhvr>
                                          <p:to>
                                            <p:strVal val="visible"/>
                                          </p:to>
                                        </p:set>
                                        <p:anim calcmode="lin" valueType="num">
                                          <p:cBhvr>
                                            <p:cTn id="246" dur="300" fill="hold"/>
                                            <p:tgtEl>
                                              <p:spTgt spid="52"/>
                                            </p:tgtEl>
                                            <p:attrNameLst>
                                              <p:attrName>ppt_w</p:attrName>
                                            </p:attrNameLst>
                                          </p:cBhvr>
                                          <p:tavLst>
                                            <p:tav tm="0">
                                              <p:val>
                                                <p:fltVal val="0"/>
                                              </p:val>
                                            </p:tav>
                                            <p:tav tm="100000">
                                              <p:val>
                                                <p:strVal val="#ppt_w"/>
                                              </p:val>
                                            </p:tav>
                                          </p:tavLst>
                                        </p:anim>
                                        <p:anim calcmode="lin" valueType="num">
                                          <p:cBhvr>
                                            <p:cTn id="247" dur="300" fill="hold"/>
                                            <p:tgtEl>
                                              <p:spTgt spid="52"/>
                                            </p:tgtEl>
                                            <p:attrNameLst>
                                              <p:attrName>ppt_h</p:attrName>
                                            </p:attrNameLst>
                                          </p:cBhvr>
                                          <p:tavLst>
                                            <p:tav tm="0">
                                              <p:val>
                                                <p:fltVal val="0"/>
                                              </p:val>
                                            </p:tav>
                                            <p:tav tm="100000">
                                              <p:val>
                                                <p:strVal val="#ppt_h"/>
                                              </p:val>
                                            </p:tav>
                                          </p:tavLst>
                                        </p:anim>
                                        <p:animEffect transition="in" filter="fade">
                                          <p:cBhvr>
                                            <p:cTn id="248" dur="300"/>
                                            <p:tgtEl>
                                              <p:spTgt spid="52"/>
                                            </p:tgtEl>
                                          </p:cBhvr>
                                        </p:animEffect>
                                      </p:childTnLst>
                                    </p:cTn>
                                  </p:par>
                                  <p:par>
                                    <p:cTn id="249" presetID="6" presetClass="emph" presetSubtype="0" autoRev="1" fill="hold" grpId="1" nodeType="withEffect">
                                      <p:stCondLst>
                                        <p:cond delay="1700"/>
                                      </p:stCondLst>
                                      <p:childTnLst>
                                        <p:animScale>
                                          <p:cBhvr>
                                            <p:cTn id="250" dur="150" fill="hold"/>
                                            <p:tgtEl>
                                              <p:spTgt spid="52"/>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53"/>
                                            </p:tgtEl>
                                            <p:attrNameLst>
                                              <p:attrName>style.visibility</p:attrName>
                                            </p:attrNameLst>
                                          </p:cBhvr>
                                          <p:to>
                                            <p:strVal val="visible"/>
                                          </p:to>
                                        </p:set>
                                        <p:anim calcmode="lin" valueType="num">
                                          <p:cBhvr>
                                            <p:cTn id="253" dur="300" fill="hold"/>
                                            <p:tgtEl>
                                              <p:spTgt spid="53"/>
                                            </p:tgtEl>
                                            <p:attrNameLst>
                                              <p:attrName>ppt_w</p:attrName>
                                            </p:attrNameLst>
                                          </p:cBhvr>
                                          <p:tavLst>
                                            <p:tav tm="0">
                                              <p:val>
                                                <p:fltVal val="0"/>
                                              </p:val>
                                            </p:tav>
                                            <p:tav tm="100000">
                                              <p:val>
                                                <p:strVal val="#ppt_w"/>
                                              </p:val>
                                            </p:tav>
                                          </p:tavLst>
                                        </p:anim>
                                        <p:anim calcmode="lin" valueType="num">
                                          <p:cBhvr>
                                            <p:cTn id="254" dur="300" fill="hold"/>
                                            <p:tgtEl>
                                              <p:spTgt spid="53"/>
                                            </p:tgtEl>
                                            <p:attrNameLst>
                                              <p:attrName>ppt_h</p:attrName>
                                            </p:attrNameLst>
                                          </p:cBhvr>
                                          <p:tavLst>
                                            <p:tav tm="0">
                                              <p:val>
                                                <p:fltVal val="0"/>
                                              </p:val>
                                            </p:tav>
                                            <p:tav tm="100000">
                                              <p:val>
                                                <p:strVal val="#ppt_h"/>
                                              </p:val>
                                            </p:tav>
                                          </p:tavLst>
                                        </p:anim>
                                        <p:animEffect transition="in" filter="fade">
                                          <p:cBhvr>
                                            <p:cTn id="255" dur="300"/>
                                            <p:tgtEl>
                                              <p:spTgt spid="53"/>
                                            </p:tgtEl>
                                          </p:cBhvr>
                                        </p:animEffect>
                                      </p:childTnLst>
                                    </p:cTn>
                                  </p:par>
                                  <p:par>
                                    <p:cTn id="256" presetID="6" presetClass="emph" presetSubtype="0" autoRev="1" fill="hold" grpId="1" nodeType="withEffect">
                                      <p:stCondLst>
                                        <p:cond delay="2000"/>
                                      </p:stCondLst>
                                      <p:childTnLst>
                                        <p:animScale>
                                          <p:cBhvr>
                                            <p:cTn id="257" dur="150" fill="hold"/>
                                            <p:tgtEl>
                                              <p:spTgt spid="53"/>
                                            </p:tgtEl>
                                          </p:cBhvr>
                                          <p:by x="110000" y="110000"/>
                                        </p:animScale>
                                      </p:childTnLst>
                                    </p:cTn>
                                  </p:par>
                                  <p:par>
                                    <p:cTn id="258" presetID="2" presetClass="entr" presetSubtype="2" fill="hold" grpId="0" nodeType="withEffect">
                                      <p:stCondLst>
                                        <p:cond delay="1800"/>
                                      </p:stCondLst>
                                      <p:childTnLst>
                                        <p:set>
                                          <p:cBhvr>
                                            <p:cTn id="259" dur="1" fill="hold">
                                              <p:stCondLst>
                                                <p:cond delay="0"/>
                                              </p:stCondLst>
                                            </p:cTn>
                                            <p:tgtEl>
                                              <p:spTgt spid="54"/>
                                            </p:tgtEl>
                                            <p:attrNameLst>
                                              <p:attrName>style.visibility</p:attrName>
                                            </p:attrNameLst>
                                          </p:cBhvr>
                                          <p:to>
                                            <p:strVal val="visible"/>
                                          </p:to>
                                        </p:set>
                                        <p:anim calcmode="lin" valueType="num">
                                          <p:cBhvr additive="base">
                                            <p:cTn id="260" dur="500" fill="hold"/>
                                            <p:tgtEl>
                                              <p:spTgt spid="54"/>
                                            </p:tgtEl>
                                            <p:attrNameLst>
                                              <p:attrName>ppt_x</p:attrName>
                                            </p:attrNameLst>
                                          </p:cBhvr>
                                          <p:tavLst>
                                            <p:tav tm="0">
                                              <p:val>
                                                <p:strVal val="1+#ppt_w/2"/>
                                              </p:val>
                                            </p:tav>
                                            <p:tav tm="100000">
                                              <p:val>
                                                <p:strVal val="#ppt_x"/>
                                              </p:val>
                                            </p:tav>
                                          </p:tavLst>
                                        </p:anim>
                                        <p:anim calcmode="lin" valueType="num">
                                          <p:cBhvr additive="base">
                                            <p:cTn id="261" dur="500" fill="hold"/>
                                            <p:tgtEl>
                                              <p:spTgt spid="54"/>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500"/>
                                      </p:stCondLst>
                                      <p:childTnLst>
                                        <p:set>
                                          <p:cBhvr>
                                            <p:cTn id="263" dur="1" fill="hold">
                                              <p:stCondLst>
                                                <p:cond delay="0"/>
                                              </p:stCondLst>
                                            </p:cTn>
                                            <p:tgtEl>
                                              <p:spTgt spid="55"/>
                                            </p:tgtEl>
                                            <p:attrNameLst>
                                              <p:attrName>style.visibility</p:attrName>
                                            </p:attrNameLst>
                                          </p:cBhvr>
                                          <p:to>
                                            <p:strVal val="visible"/>
                                          </p:to>
                                        </p:set>
                                        <p:anim calcmode="lin" valueType="num">
                                          <p:cBhvr>
                                            <p:cTn id="264" dur="300" fill="hold"/>
                                            <p:tgtEl>
                                              <p:spTgt spid="55"/>
                                            </p:tgtEl>
                                            <p:attrNameLst>
                                              <p:attrName>ppt_w</p:attrName>
                                            </p:attrNameLst>
                                          </p:cBhvr>
                                          <p:tavLst>
                                            <p:tav tm="0">
                                              <p:val>
                                                <p:fltVal val="0"/>
                                              </p:val>
                                            </p:tav>
                                            <p:tav tm="100000">
                                              <p:val>
                                                <p:strVal val="#ppt_w"/>
                                              </p:val>
                                            </p:tav>
                                          </p:tavLst>
                                        </p:anim>
                                        <p:anim calcmode="lin" valueType="num">
                                          <p:cBhvr>
                                            <p:cTn id="265" dur="300" fill="hold"/>
                                            <p:tgtEl>
                                              <p:spTgt spid="55"/>
                                            </p:tgtEl>
                                            <p:attrNameLst>
                                              <p:attrName>ppt_h</p:attrName>
                                            </p:attrNameLst>
                                          </p:cBhvr>
                                          <p:tavLst>
                                            <p:tav tm="0">
                                              <p:val>
                                                <p:fltVal val="0"/>
                                              </p:val>
                                            </p:tav>
                                            <p:tav tm="100000">
                                              <p:val>
                                                <p:strVal val="#ppt_h"/>
                                              </p:val>
                                            </p:tav>
                                          </p:tavLst>
                                        </p:anim>
                                        <p:animEffect transition="in" filter="fade">
                                          <p:cBhvr>
                                            <p:cTn id="266" dur="300"/>
                                            <p:tgtEl>
                                              <p:spTgt spid="55"/>
                                            </p:tgtEl>
                                          </p:cBhvr>
                                        </p:animEffect>
                                      </p:childTnLst>
                                    </p:cTn>
                                  </p:par>
                                  <p:par>
                                    <p:cTn id="267" presetID="6" presetClass="emph" presetSubtype="0" autoRev="1" fill="hold" grpId="1" nodeType="withEffect">
                                      <p:stCondLst>
                                        <p:cond delay="1800"/>
                                      </p:stCondLst>
                                      <p:childTnLst>
                                        <p:animScale>
                                          <p:cBhvr>
                                            <p:cTn id="268" dur="150" fill="hold"/>
                                            <p:tgtEl>
                                              <p:spTgt spid="55"/>
                                            </p:tgtEl>
                                          </p:cBhvr>
                                          <p:by x="110000" y="110000"/>
                                        </p:animScale>
                                      </p:childTnLst>
                                    </p:cTn>
                                  </p:par>
                                  <p:par>
                                    <p:cTn id="269" presetID="53" presetClass="entr" presetSubtype="16" fill="hold" grpId="0" nodeType="withEffect">
                                      <p:stCondLst>
                                        <p:cond delay="2000"/>
                                      </p:stCondLst>
                                      <p:childTnLst>
                                        <p:set>
                                          <p:cBhvr>
                                            <p:cTn id="270" dur="1" fill="hold">
                                              <p:stCondLst>
                                                <p:cond delay="0"/>
                                              </p:stCondLst>
                                            </p:cTn>
                                            <p:tgtEl>
                                              <p:spTgt spid="65"/>
                                            </p:tgtEl>
                                            <p:attrNameLst>
                                              <p:attrName>style.visibility</p:attrName>
                                            </p:attrNameLst>
                                          </p:cBhvr>
                                          <p:to>
                                            <p:strVal val="visible"/>
                                          </p:to>
                                        </p:set>
                                        <p:anim calcmode="lin" valueType="num">
                                          <p:cBhvr>
                                            <p:cTn id="271" dur="200" fill="hold"/>
                                            <p:tgtEl>
                                              <p:spTgt spid="65"/>
                                            </p:tgtEl>
                                            <p:attrNameLst>
                                              <p:attrName>ppt_w</p:attrName>
                                            </p:attrNameLst>
                                          </p:cBhvr>
                                          <p:tavLst>
                                            <p:tav tm="0">
                                              <p:val>
                                                <p:fltVal val="0"/>
                                              </p:val>
                                            </p:tav>
                                            <p:tav tm="100000">
                                              <p:val>
                                                <p:strVal val="#ppt_w"/>
                                              </p:val>
                                            </p:tav>
                                          </p:tavLst>
                                        </p:anim>
                                        <p:anim calcmode="lin" valueType="num">
                                          <p:cBhvr>
                                            <p:cTn id="272" dur="200" fill="hold"/>
                                            <p:tgtEl>
                                              <p:spTgt spid="65"/>
                                            </p:tgtEl>
                                            <p:attrNameLst>
                                              <p:attrName>ppt_h</p:attrName>
                                            </p:attrNameLst>
                                          </p:cBhvr>
                                          <p:tavLst>
                                            <p:tav tm="0">
                                              <p:val>
                                                <p:fltVal val="0"/>
                                              </p:val>
                                            </p:tav>
                                            <p:tav tm="100000">
                                              <p:val>
                                                <p:strVal val="#ppt_h"/>
                                              </p:val>
                                            </p:tav>
                                          </p:tavLst>
                                        </p:anim>
                                        <p:animEffect transition="in" filter="fade">
                                          <p:cBhvr>
                                            <p:cTn id="273" dur="200"/>
                                            <p:tgtEl>
                                              <p:spTgt spid="65"/>
                                            </p:tgtEl>
                                          </p:cBhvr>
                                        </p:animEffect>
                                      </p:childTnLst>
                                    </p:cTn>
                                  </p:par>
                                  <p:par>
                                    <p:cTn id="274" presetID="6" presetClass="emph" presetSubtype="0" autoRev="1" fill="hold" grpId="1" nodeType="withEffect">
                                      <p:stCondLst>
                                        <p:cond delay="2100"/>
                                      </p:stCondLst>
                                      <p:childTnLst>
                                        <p:animScale>
                                          <p:cBhvr>
                                            <p:cTn id="275" dur="150" fill="hold"/>
                                            <p:tgtEl>
                                              <p:spTgt spid="65"/>
                                            </p:tgtEl>
                                          </p:cBhvr>
                                          <p:by x="110000" y="110000"/>
                                        </p:animScale>
                                      </p:childTnLst>
                                    </p:cTn>
                                  </p:par>
                                  <p:par>
                                    <p:cTn id="276" presetID="2" presetClass="entr" presetSubtype="2" fill="hold" grpId="0" nodeType="withEffect">
                                      <p:stCondLst>
                                        <p:cond delay="1800"/>
                                      </p:stCondLst>
                                      <p:childTnLst>
                                        <p:set>
                                          <p:cBhvr>
                                            <p:cTn id="277" dur="1" fill="hold">
                                              <p:stCondLst>
                                                <p:cond delay="0"/>
                                              </p:stCondLst>
                                            </p:cTn>
                                            <p:tgtEl>
                                              <p:spTgt spid="66"/>
                                            </p:tgtEl>
                                            <p:attrNameLst>
                                              <p:attrName>style.visibility</p:attrName>
                                            </p:attrNameLst>
                                          </p:cBhvr>
                                          <p:to>
                                            <p:strVal val="visible"/>
                                          </p:to>
                                        </p:set>
                                        <p:anim calcmode="lin" valueType="num">
                                          <p:cBhvr additive="base">
                                            <p:cTn id="278" dur="500" fill="hold"/>
                                            <p:tgtEl>
                                              <p:spTgt spid="66"/>
                                            </p:tgtEl>
                                            <p:attrNameLst>
                                              <p:attrName>ppt_x</p:attrName>
                                            </p:attrNameLst>
                                          </p:cBhvr>
                                          <p:tavLst>
                                            <p:tav tm="0">
                                              <p:val>
                                                <p:strVal val="1+#ppt_w/2"/>
                                              </p:val>
                                            </p:tav>
                                            <p:tav tm="100000">
                                              <p:val>
                                                <p:strVal val="#ppt_x"/>
                                              </p:val>
                                            </p:tav>
                                          </p:tavLst>
                                        </p:anim>
                                        <p:anim calcmode="lin" valueType="num">
                                          <p:cBhvr additive="base">
                                            <p:cTn id="279" dur="500" fill="hold"/>
                                            <p:tgtEl>
                                              <p:spTgt spid="66"/>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200"/>
                                      </p:stCondLst>
                                      <p:childTnLst>
                                        <p:set>
                                          <p:cBhvr>
                                            <p:cTn id="281" dur="1" fill="hold">
                                              <p:stCondLst>
                                                <p:cond delay="0"/>
                                              </p:stCondLst>
                                            </p:cTn>
                                            <p:tgtEl>
                                              <p:spTgt spid="115"/>
                                            </p:tgtEl>
                                            <p:attrNameLst>
                                              <p:attrName>style.visibility</p:attrName>
                                            </p:attrNameLst>
                                          </p:cBhvr>
                                          <p:to>
                                            <p:strVal val="visible"/>
                                          </p:to>
                                        </p:set>
                                        <p:anim calcmode="lin" valueType="num">
                                          <p:cBhvr>
                                            <p:cTn id="282" dur="300" fill="hold"/>
                                            <p:tgtEl>
                                              <p:spTgt spid="115"/>
                                            </p:tgtEl>
                                            <p:attrNameLst>
                                              <p:attrName>ppt_w</p:attrName>
                                            </p:attrNameLst>
                                          </p:cBhvr>
                                          <p:tavLst>
                                            <p:tav tm="0">
                                              <p:val>
                                                <p:fltVal val="0"/>
                                              </p:val>
                                            </p:tav>
                                            <p:tav tm="100000">
                                              <p:val>
                                                <p:strVal val="#ppt_w"/>
                                              </p:val>
                                            </p:tav>
                                          </p:tavLst>
                                        </p:anim>
                                        <p:anim calcmode="lin" valueType="num">
                                          <p:cBhvr>
                                            <p:cTn id="283" dur="300" fill="hold"/>
                                            <p:tgtEl>
                                              <p:spTgt spid="115"/>
                                            </p:tgtEl>
                                            <p:attrNameLst>
                                              <p:attrName>ppt_h</p:attrName>
                                            </p:attrNameLst>
                                          </p:cBhvr>
                                          <p:tavLst>
                                            <p:tav tm="0">
                                              <p:val>
                                                <p:fltVal val="0"/>
                                              </p:val>
                                            </p:tav>
                                            <p:tav tm="100000">
                                              <p:val>
                                                <p:strVal val="#ppt_h"/>
                                              </p:val>
                                            </p:tav>
                                          </p:tavLst>
                                        </p:anim>
                                        <p:animEffect transition="in" filter="fade">
                                          <p:cBhvr>
                                            <p:cTn id="284" dur="300"/>
                                            <p:tgtEl>
                                              <p:spTgt spid="115"/>
                                            </p:tgtEl>
                                          </p:cBhvr>
                                        </p:animEffect>
                                      </p:childTnLst>
                                    </p:cTn>
                                  </p:par>
                                  <p:par>
                                    <p:cTn id="285" presetID="6" presetClass="emph" presetSubtype="0" autoRev="1" fill="hold" grpId="1" nodeType="withEffect">
                                      <p:stCondLst>
                                        <p:cond delay="1500"/>
                                      </p:stCondLst>
                                      <p:childTnLst>
                                        <p:animScale>
                                          <p:cBhvr>
                                            <p:cTn id="286" dur="150" fill="hold"/>
                                            <p:tgtEl>
                                              <p:spTgt spid="115"/>
                                            </p:tgtEl>
                                          </p:cBhvr>
                                          <p:by x="110000" y="110000"/>
                                        </p:animScale>
                                      </p:childTnLst>
                                    </p:cTn>
                                  </p:par>
                                  <p:par>
                                    <p:cTn id="287" presetID="53" presetClass="entr" presetSubtype="16" fill="hold" grpId="0" nodeType="withEffect">
                                      <p:stCondLst>
                                        <p:cond delay="1800"/>
                                      </p:stCondLst>
                                      <p:childTnLst>
                                        <p:set>
                                          <p:cBhvr>
                                            <p:cTn id="288" dur="1" fill="hold">
                                              <p:stCondLst>
                                                <p:cond delay="0"/>
                                              </p:stCondLst>
                                            </p:cTn>
                                            <p:tgtEl>
                                              <p:spTgt spid="116"/>
                                            </p:tgtEl>
                                            <p:attrNameLst>
                                              <p:attrName>style.visibility</p:attrName>
                                            </p:attrNameLst>
                                          </p:cBhvr>
                                          <p:to>
                                            <p:strVal val="visible"/>
                                          </p:to>
                                        </p:set>
                                        <p:anim calcmode="lin" valueType="num">
                                          <p:cBhvr>
                                            <p:cTn id="289" dur="300" fill="hold"/>
                                            <p:tgtEl>
                                              <p:spTgt spid="116"/>
                                            </p:tgtEl>
                                            <p:attrNameLst>
                                              <p:attrName>ppt_w</p:attrName>
                                            </p:attrNameLst>
                                          </p:cBhvr>
                                          <p:tavLst>
                                            <p:tav tm="0">
                                              <p:val>
                                                <p:fltVal val="0"/>
                                              </p:val>
                                            </p:tav>
                                            <p:tav tm="100000">
                                              <p:val>
                                                <p:strVal val="#ppt_w"/>
                                              </p:val>
                                            </p:tav>
                                          </p:tavLst>
                                        </p:anim>
                                        <p:anim calcmode="lin" valueType="num">
                                          <p:cBhvr>
                                            <p:cTn id="290" dur="300" fill="hold"/>
                                            <p:tgtEl>
                                              <p:spTgt spid="116"/>
                                            </p:tgtEl>
                                            <p:attrNameLst>
                                              <p:attrName>ppt_h</p:attrName>
                                            </p:attrNameLst>
                                          </p:cBhvr>
                                          <p:tavLst>
                                            <p:tav tm="0">
                                              <p:val>
                                                <p:fltVal val="0"/>
                                              </p:val>
                                            </p:tav>
                                            <p:tav tm="100000">
                                              <p:val>
                                                <p:strVal val="#ppt_h"/>
                                              </p:val>
                                            </p:tav>
                                          </p:tavLst>
                                        </p:anim>
                                        <p:animEffect transition="in" filter="fade">
                                          <p:cBhvr>
                                            <p:cTn id="291" dur="300"/>
                                            <p:tgtEl>
                                              <p:spTgt spid="116"/>
                                            </p:tgtEl>
                                          </p:cBhvr>
                                        </p:animEffect>
                                      </p:childTnLst>
                                    </p:cTn>
                                  </p:par>
                                  <p:par>
                                    <p:cTn id="292" presetID="6" presetClass="emph" presetSubtype="0" autoRev="1" fill="hold" grpId="1" nodeType="withEffect">
                                      <p:stCondLst>
                                        <p:cond delay="2100"/>
                                      </p:stCondLst>
                                      <p:childTnLst>
                                        <p:animScale>
                                          <p:cBhvr>
                                            <p:cTn id="293" dur="150" fill="hold"/>
                                            <p:tgtEl>
                                              <p:spTgt spid="116"/>
                                            </p:tgtEl>
                                          </p:cBhvr>
                                          <p:by x="110000" y="110000"/>
                                        </p:animScale>
                                      </p:childTnLst>
                                    </p:cTn>
                                  </p:par>
                                  <p:par>
                                    <p:cTn id="294" presetID="2" presetClass="entr" presetSubtype="2" fill="hold" grpId="0" nodeType="withEffect">
                                      <p:stCondLst>
                                        <p:cond delay="1500"/>
                                      </p:stCondLst>
                                      <p:childTnLst>
                                        <p:set>
                                          <p:cBhvr>
                                            <p:cTn id="295" dur="1" fill="hold">
                                              <p:stCondLst>
                                                <p:cond delay="0"/>
                                              </p:stCondLst>
                                            </p:cTn>
                                            <p:tgtEl>
                                              <p:spTgt spid="117"/>
                                            </p:tgtEl>
                                            <p:attrNameLst>
                                              <p:attrName>style.visibility</p:attrName>
                                            </p:attrNameLst>
                                          </p:cBhvr>
                                          <p:to>
                                            <p:strVal val="visible"/>
                                          </p:to>
                                        </p:set>
                                        <p:anim calcmode="lin" valueType="num">
                                          <p:cBhvr additive="base">
                                            <p:cTn id="296" dur="500" fill="hold"/>
                                            <p:tgtEl>
                                              <p:spTgt spid="117"/>
                                            </p:tgtEl>
                                            <p:attrNameLst>
                                              <p:attrName>ppt_x</p:attrName>
                                            </p:attrNameLst>
                                          </p:cBhvr>
                                          <p:tavLst>
                                            <p:tav tm="0">
                                              <p:val>
                                                <p:strVal val="1+#ppt_w/2"/>
                                              </p:val>
                                            </p:tav>
                                            <p:tav tm="100000">
                                              <p:val>
                                                <p:strVal val="#ppt_x"/>
                                              </p:val>
                                            </p:tav>
                                          </p:tavLst>
                                        </p:anim>
                                        <p:anim calcmode="lin" valueType="num">
                                          <p:cBhvr additive="base">
                                            <p:cTn id="297" dur="500" fill="hold"/>
                                            <p:tgtEl>
                                              <p:spTgt spid="117"/>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300"/>
                                      </p:stCondLst>
                                      <p:childTnLst>
                                        <p:set>
                                          <p:cBhvr>
                                            <p:cTn id="299" dur="1" fill="hold">
                                              <p:stCondLst>
                                                <p:cond delay="0"/>
                                              </p:stCondLst>
                                            </p:cTn>
                                            <p:tgtEl>
                                              <p:spTgt spid="118"/>
                                            </p:tgtEl>
                                            <p:attrNameLst>
                                              <p:attrName>style.visibility</p:attrName>
                                            </p:attrNameLst>
                                          </p:cBhvr>
                                          <p:to>
                                            <p:strVal val="visible"/>
                                          </p:to>
                                        </p:set>
                                        <p:anim calcmode="lin" valueType="num">
                                          <p:cBhvr>
                                            <p:cTn id="300" dur="300" fill="hold"/>
                                            <p:tgtEl>
                                              <p:spTgt spid="118"/>
                                            </p:tgtEl>
                                            <p:attrNameLst>
                                              <p:attrName>ppt_w</p:attrName>
                                            </p:attrNameLst>
                                          </p:cBhvr>
                                          <p:tavLst>
                                            <p:tav tm="0">
                                              <p:val>
                                                <p:fltVal val="0"/>
                                              </p:val>
                                            </p:tav>
                                            <p:tav tm="100000">
                                              <p:val>
                                                <p:strVal val="#ppt_w"/>
                                              </p:val>
                                            </p:tav>
                                          </p:tavLst>
                                        </p:anim>
                                        <p:anim calcmode="lin" valueType="num">
                                          <p:cBhvr>
                                            <p:cTn id="301" dur="300" fill="hold"/>
                                            <p:tgtEl>
                                              <p:spTgt spid="118"/>
                                            </p:tgtEl>
                                            <p:attrNameLst>
                                              <p:attrName>ppt_h</p:attrName>
                                            </p:attrNameLst>
                                          </p:cBhvr>
                                          <p:tavLst>
                                            <p:tav tm="0">
                                              <p:val>
                                                <p:fltVal val="0"/>
                                              </p:val>
                                            </p:tav>
                                            <p:tav tm="100000">
                                              <p:val>
                                                <p:strVal val="#ppt_h"/>
                                              </p:val>
                                            </p:tav>
                                          </p:tavLst>
                                        </p:anim>
                                        <p:animEffect transition="in" filter="fade">
                                          <p:cBhvr>
                                            <p:cTn id="302" dur="300"/>
                                            <p:tgtEl>
                                              <p:spTgt spid="118"/>
                                            </p:tgtEl>
                                          </p:cBhvr>
                                        </p:animEffect>
                                      </p:childTnLst>
                                    </p:cTn>
                                  </p:par>
                                  <p:par>
                                    <p:cTn id="303" presetID="6" presetClass="emph" presetSubtype="0" autoRev="1" fill="hold" grpId="1" nodeType="withEffect">
                                      <p:stCondLst>
                                        <p:cond delay="1700"/>
                                      </p:stCondLst>
                                      <p:childTnLst>
                                        <p:animScale>
                                          <p:cBhvr>
                                            <p:cTn id="304" dur="150" fill="hold"/>
                                            <p:tgtEl>
                                              <p:spTgt spid="118"/>
                                            </p:tgtEl>
                                          </p:cBhvr>
                                          <p:by x="110000" y="110000"/>
                                        </p:animScale>
                                      </p:childTnLst>
                                    </p:cTn>
                                  </p:par>
                                  <p:par>
                                    <p:cTn id="305" presetID="53" presetClass="entr" presetSubtype="16" fill="hold" grpId="0" nodeType="withEffect">
                                      <p:stCondLst>
                                        <p:cond delay="2000"/>
                                      </p:stCondLst>
                                      <p:childTnLst>
                                        <p:set>
                                          <p:cBhvr>
                                            <p:cTn id="306" dur="1" fill="hold">
                                              <p:stCondLst>
                                                <p:cond delay="0"/>
                                              </p:stCondLst>
                                            </p:cTn>
                                            <p:tgtEl>
                                              <p:spTgt spid="119"/>
                                            </p:tgtEl>
                                            <p:attrNameLst>
                                              <p:attrName>style.visibility</p:attrName>
                                            </p:attrNameLst>
                                          </p:cBhvr>
                                          <p:to>
                                            <p:strVal val="visible"/>
                                          </p:to>
                                        </p:set>
                                        <p:anim calcmode="lin" valueType="num">
                                          <p:cBhvr>
                                            <p:cTn id="307" dur="300" fill="hold"/>
                                            <p:tgtEl>
                                              <p:spTgt spid="119"/>
                                            </p:tgtEl>
                                            <p:attrNameLst>
                                              <p:attrName>ppt_w</p:attrName>
                                            </p:attrNameLst>
                                          </p:cBhvr>
                                          <p:tavLst>
                                            <p:tav tm="0">
                                              <p:val>
                                                <p:fltVal val="0"/>
                                              </p:val>
                                            </p:tav>
                                            <p:tav tm="100000">
                                              <p:val>
                                                <p:strVal val="#ppt_w"/>
                                              </p:val>
                                            </p:tav>
                                          </p:tavLst>
                                        </p:anim>
                                        <p:anim calcmode="lin" valueType="num">
                                          <p:cBhvr>
                                            <p:cTn id="308" dur="300" fill="hold"/>
                                            <p:tgtEl>
                                              <p:spTgt spid="119"/>
                                            </p:tgtEl>
                                            <p:attrNameLst>
                                              <p:attrName>ppt_h</p:attrName>
                                            </p:attrNameLst>
                                          </p:cBhvr>
                                          <p:tavLst>
                                            <p:tav tm="0">
                                              <p:val>
                                                <p:fltVal val="0"/>
                                              </p:val>
                                            </p:tav>
                                            <p:tav tm="100000">
                                              <p:val>
                                                <p:strVal val="#ppt_h"/>
                                              </p:val>
                                            </p:tav>
                                          </p:tavLst>
                                        </p:anim>
                                        <p:animEffect transition="in" filter="fade">
                                          <p:cBhvr>
                                            <p:cTn id="309" dur="300"/>
                                            <p:tgtEl>
                                              <p:spTgt spid="119"/>
                                            </p:tgtEl>
                                          </p:cBhvr>
                                        </p:animEffect>
                                      </p:childTnLst>
                                    </p:cTn>
                                  </p:par>
                                  <p:par>
                                    <p:cTn id="310" presetID="6" presetClass="emph" presetSubtype="0" autoRev="1" fill="hold" grpId="1" nodeType="withEffect">
                                      <p:stCondLst>
                                        <p:cond delay="2300"/>
                                      </p:stCondLst>
                                      <p:childTnLst>
                                        <p:animScale>
                                          <p:cBhvr>
                                            <p:cTn id="311" dur="150" fill="hold"/>
                                            <p:tgtEl>
                                              <p:spTgt spid="119"/>
                                            </p:tgtEl>
                                          </p:cBhvr>
                                          <p:by x="110000" y="110000"/>
                                        </p:animScale>
                                      </p:childTnLst>
                                    </p:cTn>
                                  </p:par>
                                  <p:par>
                                    <p:cTn id="312" presetID="2" presetClass="entr" presetSubtype="2" fill="hold" grpId="0" nodeType="withEffect">
                                      <p:stCondLst>
                                        <p:cond delay="1700"/>
                                      </p:stCondLst>
                                      <p:childTnLst>
                                        <p:set>
                                          <p:cBhvr>
                                            <p:cTn id="313" dur="1" fill="hold">
                                              <p:stCondLst>
                                                <p:cond delay="0"/>
                                              </p:stCondLst>
                                            </p:cTn>
                                            <p:tgtEl>
                                              <p:spTgt spid="120"/>
                                            </p:tgtEl>
                                            <p:attrNameLst>
                                              <p:attrName>style.visibility</p:attrName>
                                            </p:attrNameLst>
                                          </p:cBhvr>
                                          <p:to>
                                            <p:strVal val="visible"/>
                                          </p:to>
                                        </p:set>
                                        <p:anim calcmode="lin" valueType="num">
                                          <p:cBhvr additive="base">
                                            <p:cTn id="314" dur="500" fill="hold"/>
                                            <p:tgtEl>
                                              <p:spTgt spid="120"/>
                                            </p:tgtEl>
                                            <p:attrNameLst>
                                              <p:attrName>ppt_x</p:attrName>
                                            </p:attrNameLst>
                                          </p:cBhvr>
                                          <p:tavLst>
                                            <p:tav tm="0">
                                              <p:val>
                                                <p:strVal val="1+#ppt_w/2"/>
                                              </p:val>
                                            </p:tav>
                                            <p:tav tm="100000">
                                              <p:val>
                                                <p:strVal val="#ppt_x"/>
                                              </p:val>
                                            </p:tav>
                                          </p:tavLst>
                                        </p:anim>
                                        <p:anim calcmode="lin" valueType="num">
                                          <p:cBhvr additive="base">
                                            <p:cTn id="315" dur="500" fill="hold"/>
                                            <p:tgtEl>
                                              <p:spTgt spid="120"/>
                                            </p:tgtEl>
                                            <p:attrNameLst>
                                              <p:attrName>ppt_y</p:attrName>
                                            </p:attrNameLst>
                                          </p:cBhvr>
                                          <p:tavLst>
                                            <p:tav tm="0">
                                              <p:val>
                                                <p:strVal val="#ppt_y"/>
                                              </p:val>
                                            </p:tav>
                                            <p:tav tm="100000">
                                              <p:val>
                                                <p:strVal val="#ppt_y"/>
                                              </p:val>
                                            </p:tav>
                                          </p:tavLst>
                                        </p:anim>
                                      </p:childTnLst>
                                    </p:cTn>
                                  </p:par>
                                  <p:par>
                                    <p:cTn id="316" presetID="53" presetClass="entr" presetSubtype="16" fill="hold" grpId="0" nodeType="withEffect">
                                      <p:stCondLst>
                                        <p:cond delay="1200"/>
                                      </p:stCondLst>
                                      <p:childTnLst>
                                        <p:set>
                                          <p:cBhvr>
                                            <p:cTn id="317" dur="1" fill="hold">
                                              <p:stCondLst>
                                                <p:cond delay="0"/>
                                              </p:stCondLst>
                                            </p:cTn>
                                            <p:tgtEl>
                                              <p:spTgt spid="61"/>
                                            </p:tgtEl>
                                            <p:attrNameLst>
                                              <p:attrName>style.visibility</p:attrName>
                                            </p:attrNameLst>
                                          </p:cBhvr>
                                          <p:to>
                                            <p:strVal val="visible"/>
                                          </p:to>
                                        </p:set>
                                        <p:anim calcmode="lin" valueType="num">
                                          <p:cBhvr>
                                            <p:cTn id="318" dur="300" fill="hold"/>
                                            <p:tgtEl>
                                              <p:spTgt spid="61"/>
                                            </p:tgtEl>
                                            <p:attrNameLst>
                                              <p:attrName>ppt_w</p:attrName>
                                            </p:attrNameLst>
                                          </p:cBhvr>
                                          <p:tavLst>
                                            <p:tav tm="0">
                                              <p:val>
                                                <p:fltVal val="0"/>
                                              </p:val>
                                            </p:tav>
                                            <p:tav tm="100000">
                                              <p:val>
                                                <p:strVal val="#ppt_w"/>
                                              </p:val>
                                            </p:tav>
                                          </p:tavLst>
                                        </p:anim>
                                        <p:anim calcmode="lin" valueType="num">
                                          <p:cBhvr>
                                            <p:cTn id="319" dur="300" fill="hold"/>
                                            <p:tgtEl>
                                              <p:spTgt spid="61"/>
                                            </p:tgtEl>
                                            <p:attrNameLst>
                                              <p:attrName>ppt_h</p:attrName>
                                            </p:attrNameLst>
                                          </p:cBhvr>
                                          <p:tavLst>
                                            <p:tav tm="0">
                                              <p:val>
                                                <p:fltVal val="0"/>
                                              </p:val>
                                            </p:tav>
                                            <p:tav tm="100000">
                                              <p:val>
                                                <p:strVal val="#ppt_h"/>
                                              </p:val>
                                            </p:tav>
                                          </p:tavLst>
                                        </p:anim>
                                        <p:animEffect transition="in" filter="fade">
                                          <p:cBhvr>
                                            <p:cTn id="320" dur="300"/>
                                            <p:tgtEl>
                                              <p:spTgt spid="61"/>
                                            </p:tgtEl>
                                          </p:cBhvr>
                                        </p:animEffect>
                                      </p:childTnLst>
                                    </p:cTn>
                                  </p:par>
                                  <p:par>
                                    <p:cTn id="321" presetID="6" presetClass="emph" presetSubtype="0" autoRev="1" fill="hold" grpId="1" nodeType="withEffect">
                                      <p:stCondLst>
                                        <p:cond delay="1500"/>
                                      </p:stCondLst>
                                      <p:childTnLst>
                                        <p:animScale>
                                          <p:cBhvr>
                                            <p:cTn id="322" dur="150" fill="hold"/>
                                            <p:tgtEl>
                                              <p:spTgt spid="61"/>
                                            </p:tgtEl>
                                          </p:cBhvr>
                                          <p:by x="110000" y="110000"/>
                                        </p:animScale>
                                      </p:childTnLst>
                                    </p:cTn>
                                  </p:par>
                                  <p:par>
                                    <p:cTn id="323" presetID="53" presetClass="entr" presetSubtype="16" fill="hold" grpId="0" nodeType="withEffect">
                                      <p:stCondLst>
                                        <p:cond delay="1800"/>
                                      </p:stCondLst>
                                      <p:childTnLst>
                                        <p:set>
                                          <p:cBhvr>
                                            <p:cTn id="324" dur="1" fill="hold">
                                              <p:stCondLst>
                                                <p:cond delay="0"/>
                                              </p:stCondLst>
                                            </p:cTn>
                                            <p:tgtEl>
                                              <p:spTgt spid="73"/>
                                            </p:tgtEl>
                                            <p:attrNameLst>
                                              <p:attrName>style.visibility</p:attrName>
                                            </p:attrNameLst>
                                          </p:cBhvr>
                                          <p:to>
                                            <p:strVal val="visible"/>
                                          </p:to>
                                        </p:set>
                                        <p:anim calcmode="lin" valueType="num">
                                          <p:cBhvr>
                                            <p:cTn id="325" dur="300" fill="hold"/>
                                            <p:tgtEl>
                                              <p:spTgt spid="73"/>
                                            </p:tgtEl>
                                            <p:attrNameLst>
                                              <p:attrName>ppt_w</p:attrName>
                                            </p:attrNameLst>
                                          </p:cBhvr>
                                          <p:tavLst>
                                            <p:tav tm="0">
                                              <p:val>
                                                <p:fltVal val="0"/>
                                              </p:val>
                                            </p:tav>
                                            <p:tav tm="100000">
                                              <p:val>
                                                <p:strVal val="#ppt_w"/>
                                              </p:val>
                                            </p:tav>
                                          </p:tavLst>
                                        </p:anim>
                                        <p:anim calcmode="lin" valueType="num">
                                          <p:cBhvr>
                                            <p:cTn id="326" dur="300" fill="hold"/>
                                            <p:tgtEl>
                                              <p:spTgt spid="73"/>
                                            </p:tgtEl>
                                            <p:attrNameLst>
                                              <p:attrName>ppt_h</p:attrName>
                                            </p:attrNameLst>
                                          </p:cBhvr>
                                          <p:tavLst>
                                            <p:tav tm="0">
                                              <p:val>
                                                <p:fltVal val="0"/>
                                              </p:val>
                                            </p:tav>
                                            <p:tav tm="100000">
                                              <p:val>
                                                <p:strVal val="#ppt_h"/>
                                              </p:val>
                                            </p:tav>
                                          </p:tavLst>
                                        </p:anim>
                                        <p:animEffect transition="in" filter="fade">
                                          <p:cBhvr>
                                            <p:cTn id="327" dur="300"/>
                                            <p:tgtEl>
                                              <p:spTgt spid="73"/>
                                            </p:tgtEl>
                                          </p:cBhvr>
                                        </p:animEffect>
                                      </p:childTnLst>
                                    </p:cTn>
                                  </p:par>
                                  <p:par>
                                    <p:cTn id="328" presetID="6" presetClass="emph" presetSubtype="0" autoRev="1" fill="hold" grpId="1" nodeType="withEffect">
                                      <p:stCondLst>
                                        <p:cond delay="2100"/>
                                      </p:stCondLst>
                                      <p:childTnLst>
                                        <p:animScale>
                                          <p:cBhvr>
                                            <p:cTn id="329" dur="150" fill="hold"/>
                                            <p:tgtEl>
                                              <p:spTgt spid="73"/>
                                            </p:tgtEl>
                                          </p:cBhvr>
                                          <p:by x="110000" y="110000"/>
                                        </p:animScale>
                                      </p:childTnLst>
                                    </p:cTn>
                                  </p:par>
                                  <p:par>
                                    <p:cTn id="330" presetID="2" presetClass="entr" presetSubtype="2" fill="hold" grpId="0" nodeType="withEffect">
                                      <p:stCondLst>
                                        <p:cond delay="1500"/>
                                      </p:stCondLst>
                                      <p:childTnLst>
                                        <p:set>
                                          <p:cBhvr>
                                            <p:cTn id="331" dur="1" fill="hold">
                                              <p:stCondLst>
                                                <p:cond delay="0"/>
                                              </p:stCondLst>
                                            </p:cTn>
                                            <p:tgtEl>
                                              <p:spTgt spid="74"/>
                                            </p:tgtEl>
                                            <p:attrNameLst>
                                              <p:attrName>style.visibility</p:attrName>
                                            </p:attrNameLst>
                                          </p:cBhvr>
                                          <p:to>
                                            <p:strVal val="visible"/>
                                          </p:to>
                                        </p:set>
                                        <p:anim calcmode="lin" valueType="num">
                                          <p:cBhvr additive="base">
                                            <p:cTn id="332" dur="500" fill="hold"/>
                                            <p:tgtEl>
                                              <p:spTgt spid="74"/>
                                            </p:tgtEl>
                                            <p:attrNameLst>
                                              <p:attrName>ppt_x</p:attrName>
                                            </p:attrNameLst>
                                          </p:cBhvr>
                                          <p:tavLst>
                                            <p:tav tm="0">
                                              <p:val>
                                                <p:strVal val="1+#ppt_w/2"/>
                                              </p:val>
                                            </p:tav>
                                            <p:tav tm="100000">
                                              <p:val>
                                                <p:strVal val="#ppt_x"/>
                                              </p:val>
                                            </p:tav>
                                          </p:tavLst>
                                        </p:anim>
                                        <p:anim calcmode="lin" valueType="num">
                                          <p:cBhvr additive="base">
                                            <p:cTn id="333"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46" grpId="0" animBg="1"/>
          <p:bldP spid="46" grpId="1" animBg="1"/>
          <p:bldP spid="47" grpId="0"/>
          <p:bldP spid="47" grpId="1"/>
          <p:bldP spid="48" grpId="0"/>
          <p:bldP spid="49" grpId="0" animBg="1"/>
          <p:bldP spid="49" grpId="1" animBg="1"/>
          <p:bldP spid="50" grpId="0"/>
          <p:bldP spid="50" grpId="1"/>
          <p:bldP spid="51" grpId="0"/>
          <p:bldP spid="52" grpId="0" animBg="1"/>
          <p:bldP spid="52" grpId="1" animBg="1"/>
          <p:bldP spid="53" grpId="0"/>
          <p:bldP spid="53" grpId="1"/>
          <p:bldP spid="54" grpId="0"/>
          <p:bldP spid="55" grpId="0" animBg="1"/>
          <p:bldP spid="55" grpId="1" animBg="1"/>
          <p:bldP spid="65" grpId="0"/>
          <p:bldP spid="65" grpId="1"/>
          <p:bldP spid="66" grpId="0"/>
          <p:bldP spid="115" grpId="0" animBg="1"/>
          <p:bldP spid="115" grpId="1" animBg="1"/>
          <p:bldP spid="116" grpId="0"/>
          <p:bldP spid="116" grpId="1"/>
          <p:bldP spid="117" grpId="0"/>
          <p:bldP spid="118" grpId="0" animBg="1"/>
          <p:bldP spid="118" grpId="1" animBg="1"/>
          <p:bldP spid="119" grpId="0"/>
          <p:bldP spid="119" grpId="1"/>
          <p:bldP spid="120" grpId="0"/>
          <p:bldP spid="61" grpId="0" animBg="1"/>
          <p:bldP spid="61" grpId="1" animBg="1"/>
          <p:bldP spid="73" grpId="0"/>
          <p:bldP spid="73" grpId="1"/>
          <p:bldP spid="7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07</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419138" y="1068047"/>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dirty="0">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27" name="Group 23"/>
          <p:cNvGrpSpPr/>
          <p:nvPr/>
        </p:nvGrpSpPr>
        <p:grpSpPr bwMode="auto">
          <a:xfrm>
            <a:off x="7875751" y="1806876"/>
            <a:ext cx="309563" cy="381000"/>
            <a:chOff x="0" y="0"/>
            <a:chExt cx="134" cy="163"/>
          </a:xfrm>
          <a:solidFill>
            <a:srgbClr val="FBE22D"/>
          </a:solidFill>
        </p:grpSpPr>
        <p:sp>
          <p:nvSpPr>
            <p:cNvPr id="21528" name="Freeform 24"/>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9" name="Rectangle 25"/>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30" name="Rectangle 26"/>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1531" name="Group 27"/>
          <p:cNvGrpSpPr/>
          <p:nvPr/>
        </p:nvGrpSpPr>
        <p:grpSpPr bwMode="auto">
          <a:xfrm>
            <a:off x="5683094" y="1793062"/>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564655"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5501691"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刘哲</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79854"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朱邦杰</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作为组长尽职地完成了文档审核，文档编写，任务分配，绩效评定等工作</a:t>
            </a:r>
          </a:p>
        </p:txBody>
      </p:sp>
      <p:sp>
        <p:nvSpPr>
          <p:cNvPr id="21541" name="Rectangle 37"/>
          <p:cNvSpPr>
            <a:spLocks noChangeArrowheads="1"/>
          </p:cNvSpPr>
          <p:nvPr/>
        </p:nvSpPr>
        <p:spPr bwMode="auto">
          <a:xfrm>
            <a:off x="4960858" y="2620189"/>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执行变更，同时负责对分析文档的编写，积极认真的完成了任务</a:t>
            </a:r>
          </a:p>
        </p:txBody>
      </p:sp>
      <p:sp>
        <p:nvSpPr>
          <p:cNvPr id="21542" name="Rectangle 38"/>
          <p:cNvSpPr>
            <a:spLocks noChangeArrowheads="1"/>
          </p:cNvSpPr>
          <p:nvPr/>
        </p:nvSpPr>
        <p:spPr bwMode="auto">
          <a:xfrm>
            <a:off x="7705272" y="2216062"/>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牛旷野</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3" name="Rectangle 39"/>
          <p:cNvSpPr>
            <a:spLocks noChangeArrowheads="1"/>
          </p:cNvSpPr>
          <p:nvPr/>
        </p:nvSpPr>
        <p:spPr bwMode="auto">
          <a:xfrm>
            <a:off x="7158077" y="2626221"/>
            <a:ext cx="1781876"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负责需求管理工具的录入相关文档的更新等工作，积极及时完成任务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4960858"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21546" name="Line 42"/>
          <p:cNvSpPr>
            <a:spLocks noChangeShapeType="1"/>
          </p:cNvSpPr>
          <p:nvPr/>
        </p:nvSpPr>
        <p:spPr bwMode="auto">
          <a:xfrm>
            <a:off x="7158077" y="2541679"/>
            <a:ext cx="1636882" cy="12910"/>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8" name="Line 44"/>
          <p:cNvSpPr>
            <a:spLocks noChangeShapeType="1"/>
          </p:cNvSpPr>
          <p:nvPr/>
        </p:nvSpPr>
        <p:spPr bwMode="auto">
          <a:xfrm>
            <a:off x="4759619" y="1779735"/>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9" name="Line 45"/>
          <p:cNvSpPr>
            <a:spLocks noChangeShapeType="1"/>
          </p:cNvSpPr>
          <p:nvPr/>
        </p:nvSpPr>
        <p:spPr bwMode="auto">
          <a:xfrm>
            <a:off x="6909271" y="1793063"/>
            <a:ext cx="7794" cy="1976208"/>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08</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627784" y="1299123"/>
            <a:ext cx="2114357"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2" name="Rectangle 32"/>
          <p:cNvSpPr>
            <a:spLocks noChangeArrowheads="1"/>
          </p:cNvSpPr>
          <p:nvPr/>
        </p:nvSpPr>
        <p:spPr bwMode="auto">
          <a:xfrm>
            <a:off x="7057060" y="1297192"/>
            <a:ext cx="1881925" cy="244475"/>
          </a:xfrm>
          <a:prstGeom prst="rect">
            <a:avLst/>
          </a:prstGeom>
          <a:noFill/>
          <a:ln w="6350" cmpd="sng">
            <a:solidFill>
              <a:srgbClr val="FBE22D"/>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4836553" y="1302897"/>
            <a:ext cx="2086940"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4946161" y="1141337"/>
            <a:ext cx="1881925"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变更修改，编写文档（</a:t>
            </a:r>
            <a:r>
              <a:rPr lang="en-US" altLang="zh-CN" sz="1200" b="1" dirty="0">
                <a:solidFill>
                  <a:schemeClr val="bg1"/>
                </a:solidFill>
                <a:latin typeface="微软雅黑" panose="020B0503020204020204" pitchFamily="34" charset="-122"/>
                <a:ea typeface="微软雅黑" panose="020B0503020204020204" pitchFamily="34" charset="-122"/>
              </a:rPr>
              <a:t>86</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6" name="Rectangle 42"/>
          <p:cNvSpPr>
            <a:spLocks noChangeArrowheads="1"/>
          </p:cNvSpPr>
          <p:nvPr/>
        </p:nvSpPr>
        <p:spPr bwMode="auto">
          <a:xfrm>
            <a:off x="7127513" y="1136072"/>
            <a:ext cx="1728037"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需求管理工具录入（</a:t>
            </a:r>
            <a:r>
              <a:rPr lang="en-US" altLang="zh-CN" sz="1200" b="1" dirty="0">
                <a:solidFill>
                  <a:schemeClr val="bg1"/>
                </a:solidFill>
                <a:latin typeface="微软雅黑" panose="020B0503020204020204" pitchFamily="34" charset="-122"/>
                <a:ea typeface="微软雅黑" panose="020B0503020204020204" pitchFamily="34" charset="-122"/>
              </a:rPr>
              <a:t>88</a:t>
            </a:r>
            <a:r>
              <a:rPr lang="zh-CN" altLang="en-US" sz="1200" b="1" dirty="0">
                <a:solidFill>
                  <a:schemeClr val="bg1"/>
                </a:solidFill>
                <a:latin typeface="微软雅黑" panose="020B0503020204020204" pitchFamily="34" charset="-122"/>
                <a:ea typeface="微软雅黑" panose="020B0503020204020204" pitchFamily="34" charset="-122"/>
              </a:rPr>
              <a:t>）</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7" name="Rectangle 44"/>
          <p:cNvSpPr>
            <a:spLocks noChangeArrowheads="1"/>
          </p:cNvSpPr>
          <p:nvPr/>
        </p:nvSpPr>
        <p:spPr bwMode="auto">
          <a:xfrm>
            <a:off x="2661222" y="1130763"/>
            <a:ext cx="2835341"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任务分配，审核结果（</a:t>
            </a:r>
            <a:r>
              <a:rPr lang="en-US" altLang="zh-CN" sz="1200" b="1" dirty="0">
                <a:solidFill>
                  <a:schemeClr val="bg1"/>
                </a:solidFill>
                <a:latin typeface="微软雅黑" panose="020B0503020204020204" pitchFamily="34" charset="-122"/>
                <a:ea typeface="微软雅黑" panose="020B0503020204020204" pitchFamily="34" charset="-122"/>
              </a:rPr>
              <a:t>80</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561571" y="1058788"/>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dirty="0">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31" name="Group 27"/>
          <p:cNvGrpSpPr/>
          <p:nvPr/>
        </p:nvGrpSpPr>
        <p:grpSpPr bwMode="auto">
          <a:xfrm>
            <a:off x="7399079" y="1778868"/>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491880"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7164288"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徐任</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19872"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童峻涛</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参与文档编写，积极完成任务并且主动配合项目小组的前进</a:t>
            </a:r>
          </a:p>
        </p:txBody>
      </p:sp>
      <p:sp>
        <p:nvSpPr>
          <p:cNvPr id="21541" name="Rectangle 37"/>
          <p:cNvSpPr>
            <a:spLocks noChangeArrowheads="1"/>
          </p:cNvSpPr>
          <p:nvPr/>
        </p:nvSpPr>
        <p:spPr bwMode="auto">
          <a:xfrm>
            <a:off x="6660232" y="2620189"/>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参与文档编写，配置管理，会议记录等工作，积极完成任务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6682652"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1547" name="Rectangle 43"/>
          <p:cNvSpPr>
            <a:spLocks noChangeArrowheads="1"/>
          </p:cNvSpPr>
          <p:nvPr/>
        </p:nvSpPr>
        <p:spPr bwMode="auto">
          <a:xfrm>
            <a:off x="2754367" y="4044719"/>
            <a:ext cx="6196835" cy="60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小组成员参与积极性较高，态度认真，按时完成自己的任务。但默契还需要磨合，相信接下来会完成得更好。</a:t>
            </a:r>
          </a:p>
        </p:txBody>
      </p:sp>
      <p:sp>
        <p:nvSpPr>
          <p:cNvPr id="21548" name="Line 44"/>
          <p:cNvSpPr>
            <a:spLocks noChangeShapeType="1"/>
          </p:cNvSpPr>
          <p:nvPr/>
        </p:nvSpPr>
        <p:spPr bwMode="auto">
          <a:xfrm>
            <a:off x="5652120" y="1691760"/>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08</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807241" y="1299123"/>
            <a:ext cx="2114361"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6642656" y="1319002"/>
            <a:ext cx="2104743"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2877694" y="1129679"/>
            <a:ext cx="1881925"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文档编写，变更分析（</a:t>
            </a:r>
            <a:r>
              <a:rPr lang="en-US" altLang="zh-CN" sz="1200" b="1" dirty="0">
                <a:solidFill>
                  <a:schemeClr val="bg1"/>
                </a:solidFill>
                <a:latin typeface="微软雅黑" panose="020B0503020204020204" pitchFamily="34" charset="-122"/>
                <a:ea typeface="微软雅黑" panose="020B0503020204020204" pitchFamily="34" charset="-122"/>
              </a:rPr>
              <a:t>84</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7" name="Rectangle 44"/>
          <p:cNvSpPr>
            <a:spLocks noChangeArrowheads="1"/>
          </p:cNvSpPr>
          <p:nvPr/>
        </p:nvSpPr>
        <p:spPr bwMode="auto">
          <a:xfrm>
            <a:off x="6683042" y="1160737"/>
            <a:ext cx="1881925"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文档编写、会议记录（</a:t>
            </a:r>
            <a:r>
              <a:rPr lang="en-US" altLang="zh-CN" sz="1200" b="1" dirty="0">
                <a:solidFill>
                  <a:schemeClr val="bg1"/>
                </a:solidFill>
                <a:latin typeface="微软雅黑" panose="020B0503020204020204" pitchFamily="34" charset="-122"/>
                <a:ea typeface="微软雅黑" panose="020B0503020204020204" pitchFamily="34" charset="-122"/>
              </a:rPr>
              <a:t>85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7" name="Rectangle 43"/>
          <p:cNvSpPr>
            <a:spLocks noChangeArrowheads="1"/>
          </p:cNvSpPr>
          <p:nvPr/>
        </p:nvSpPr>
        <p:spPr bwMode="auto">
          <a:xfrm>
            <a:off x="2754367" y="4044719"/>
            <a:ext cx="6196835" cy="60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小组成员参与积极性较高，态度认真，按时完成自己的任务。但默契还需要磨合，相信接下来会完成得更好。</a:t>
            </a:r>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08</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3" name="图片 2">
            <a:extLst>
              <a:ext uri="{FF2B5EF4-FFF2-40B4-BE49-F238E27FC236}">
                <a16:creationId xmlns:a16="http://schemas.microsoft.com/office/drawing/2014/main" id="{EA71F1D2-3E95-4301-94A6-2C10B3E38228}"/>
              </a:ext>
            </a:extLst>
          </p:cNvPr>
          <p:cNvPicPr>
            <a:picLocks noChangeAspect="1"/>
          </p:cNvPicPr>
          <p:nvPr/>
        </p:nvPicPr>
        <p:blipFill>
          <a:blip r:embed="rId2"/>
          <a:stretch>
            <a:fillRect/>
          </a:stretch>
        </p:blipFill>
        <p:spPr>
          <a:xfrm>
            <a:off x="3995936" y="760953"/>
            <a:ext cx="4752777" cy="3939109"/>
          </a:xfrm>
          <a:prstGeom prst="rect">
            <a:avLst/>
          </a:prstGeom>
        </p:spPr>
      </p:pic>
      <p:pic>
        <p:nvPicPr>
          <p:cNvPr id="4" name="图片 3">
            <a:extLst>
              <a:ext uri="{FF2B5EF4-FFF2-40B4-BE49-F238E27FC236}">
                <a16:creationId xmlns:a16="http://schemas.microsoft.com/office/drawing/2014/main" id="{00C9F38E-7EB6-49A1-BDBB-2C724568F8E1}"/>
              </a:ext>
            </a:extLst>
          </p:cNvPr>
          <p:cNvPicPr>
            <a:picLocks noChangeAspect="1"/>
          </p:cNvPicPr>
          <p:nvPr/>
        </p:nvPicPr>
        <p:blipFill rotWithShape="1">
          <a:blip r:embed="rId3"/>
          <a:srcRect t="-1045" r="48661"/>
          <a:stretch/>
        </p:blipFill>
        <p:spPr>
          <a:xfrm>
            <a:off x="475788" y="903905"/>
            <a:ext cx="2899364" cy="3874363"/>
          </a:xfrm>
          <a:prstGeom prst="rect">
            <a:avLst/>
          </a:prstGeom>
        </p:spPr>
      </p:pic>
    </p:spTree>
    <p:extLst>
      <p:ext uri="{BB962C8B-B14F-4D97-AF65-F5344CB8AC3E}">
        <p14:creationId xmlns:p14="http://schemas.microsoft.com/office/powerpoint/2010/main" val="1472512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4905376"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6581776"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400550" y="680085"/>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5816601"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6819901"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337426"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6540501"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8001001"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8391526"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7204076"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6426201"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7712076"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9" name="Oval 19"/>
          <p:cNvSpPr>
            <a:spLocks noChangeArrowheads="1"/>
          </p:cNvSpPr>
          <p:nvPr/>
        </p:nvSpPr>
        <p:spPr bwMode="auto">
          <a:xfrm>
            <a:off x="6956426"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6673851"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5870576"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5400676"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3" name="Oval 23"/>
          <p:cNvSpPr>
            <a:spLocks noChangeArrowheads="1"/>
          </p:cNvSpPr>
          <p:nvPr/>
        </p:nvSpPr>
        <p:spPr bwMode="auto">
          <a:xfrm>
            <a:off x="5067301" y="2043748"/>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4" name="Oval 24"/>
          <p:cNvSpPr>
            <a:spLocks noChangeArrowheads="1"/>
          </p:cNvSpPr>
          <p:nvPr/>
        </p:nvSpPr>
        <p:spPr bwMode="auto">
          <a:xfrm>
            <a:off x="4714876" y="2240598"/>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5" name="Oval 25"/>
          <p:cNvSpPr>
            <a:spLocks noChangeArrowheads="1"/>
          </p:cNvSpPr>
          <p:nvPr/>
        </p:nvSpPr>
        <p:spPr bwMode="auto">
          <a:xfrm>
            <a:off x="6086476"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6" name="Oval 26"/>
          <p:cNvSpPr>
            <a:spLocks noChangeArrowheads="1"/>
          </p:cNvSpPr>
          <p:nvPr/>
        </p:nvSpPr>
        <p:spPr bwMode="auto">
          <a:xfrm>
            <a:off x="6080126"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6054726"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5826126"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9"/>
          <p:cNvSpPr>
            <a:spLocks noChangeArrowheads="1"/>
          </p:cNvSpPr>
          <p:nvPr/>
        </p:nvSpPr>
        <p:spPr bwMode="auto">
          <a:xfrm>
            <a:off x="6022976" y="5039360"/>
            <a:ext cx="146050" cy="146050"/>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30" name="Oval 30"/>
          <p:cNvSpPr>
            <a:spLocks noChangeArrowheads="1"/>
          </p:cNvSpPr>
          <p:nvPr/>
        </p:nvSpPr>
        <p:spPr bwMode="auto">
          <a:xfrm>
            <a:off x="6019801"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31" name="Oval 31"/>
          <p:cNvSpPr>
            <a:spLocks noChangeArrowheads="1"/>
          </p:cNvSpPr>
          <p:nvPr/>
        </p:nvSpPr>
        <p:spPr bwMode="auto">
          <a:xfrm>
            <a:off x="5946776"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1024" name="Oval 32"/>
          <p:cNvSpPr>
            <a:spLocks noChangeArrowheads="1"/>
          </p:cNvSpPr>
          <p:nvPr/>
        </p:nvSpPr>
        <p:spPr bwMode="auto">
          <a:xfrm>
            <a:off x="5842001"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5" name="Oval 33"/>
          <p:cNvSpPr>
            <a:spLocks noChangeArrowheads="1"/>
          </p:cNvSpPr>
          <p:nvPr/>
        </p:nvSpPr>
        <p:spPr bwMode="auto">
          <a:xfrm>
            <a:off x="5911851"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27" name="Oval 34"/>
          <p:cNvSpPr>
            <a:spLocks noChangeArrowheads="1"/>
          </p:cNvSpPr>
          <p:nvPr/>
        </p:nvSpPr>
        <p:spPr bwMode="auto">
          <a:xfrm>
            <a:off x="6188076"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8" name="Oval 35"/>
          <p:cNvSpPr>
            <a:spLocks noChangeArrowheads="1"/>
          </p:cNvSpPr>
          <p:nvPr/>
        </p:nvSpPr>
        <p:spPr bwMode="auto">
          <a:xfrm>
            <a:off x="5702301"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1029" name="Oval 36"/>
          <p:cNvSpPr>
            <a:spLocks noChangeArrowheads="1"/>
          </p:cNvSpPr>
          <p:nvPr/>
        </p:nvSpPr>
        <p:spPr bwMode="auto">
          <a:xfrm>
            <a:off x="5435601"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1030" name="Oval 37"/>
          <p:cNvSpPr>
            <a:spLocks noChangeArrowheads="1"/>
          </p:cNvSpPr>
          <p:nvPr/>
        </p:nvSpPr>
        <p:spPr bwMode="auto">
          <a:xfrm>
            <a:off x="5019676"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1031" name="Rectangle 38"/>
          <p:cNvSpPr>
            <a:spLocks noChangeArrowheads="1"/>
          </p:cNvSpPr>
          <p:nvPr/>
        </p:nvSpPr>
        <p:spPr bwMode="auto">
          <a:xfrm>
            <a:off x="887592" y="1969453"/>
            <a:ext cx="364522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9600" b="0" i="0" u="none" strike="noStrike" cap="none" normalizeH="0" baseline="0" dirty="0">
                <a:ln>
                  <a:noFill/>
                </a:ln>
                <a:solidFill>
                  <a:srgbClr val="EA5514"/>
                </a:solidFill>
                <a:effectLst/>
                <a:latin typeface="Impact" panose="020B0806030902050204" pitchFamily="34" charset="0"/>
                <a:ea typeface="宋体" panose="02010600030101010101" pitchFamily="2" charset="-122"/>
                <a:cs typeface="宋体" panose="02010600030101010101" pitchFamily="2" charset="-122"/>
              </a:rPr>
              <a:t>Thanks</a:t>
            </a: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cxnSp>
        <p:nvCxnSpPr>
          <p:cNvPr id="1032" name="直接连接符 1031"/>
          <p:cNvCxnSpPr/>
          <p:nvPr/>
        </p:nvCxnSpPr>
        <p:spPr>
          <a:xfrm>
            <a:off x="395536" y="3291036"/>
            <a:ext cx="462414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圆角矩形 40"/>
          <p:cNvSpPr/>
          <p:nvPr/>
        </p:nvSpPr>
        <p:spPr>
          <a:xfrm>
            <a:off x="2600310" y="3395867"/>
            <a:ext cx="975535" cy="257572"/>
          </a:xfrm>
          <a:prstGeom prst="roundRect">
            <a:avLst>
              <a:gd name="adj" fmla="val 50000"/>
            </a:avLst>
          </a:prstGeom>
          <a:solidFill>
            <a:srgbClr val="EA5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微软雅黑" panose="020B0503020204020204" pitchFamily="34" charset="-122"/>
                <a:ea typeface="微软雅黑" panose="020B0503020204020204" pitchFamily="34" charset="-122"/>
              </a:rPr>
              <a:t>G10</a:t>
            </a:r>
            <a:endParaRPr lang="zh-CN" altLang="en-US" sz="1050" dirty="0">
              <a:latin typeface="微软雅黑" panose="020B0503020204020204" pitchFamily="34" charset="-122"/>
              <a:ea typeface="微软雅黑" panose="020B0503020204020204" pitchFamily="34" charset="-122"/>
            </a:endParaRPr>
          </a:p>
        </p:txBody>
      </p:sp>
      <p:sp>
        <p:nvSpPr>
          <p:cNvPr id="42" name="圆角矩形 41"/>
          <p:cNvSpPr/>
          <p:nvPr/>
        </p:nvSpPr>
        <p:spPr>
          <a:xfrm>
            <a:off x="3759384" y="3395867"/>
            <a:ext cx="975535" cy="257572"/>
          </a:xfrm>
          <a:prstGeom prst="roundRect">
            <a:avLst>
              <a:gd name="adj" fmla="val 50000"/>
            </a:avLst>
          </a:prstGeom>
          <a:noFill/>
          <a:ln w="6350">
            <a:solidFill>
              <a:srgbClr val="EA5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rgbClr val="EA5514"/>
                </a:solidFill>
                <a:latin typeface="微软雅黑" panose="020B0503020204020204" pitchFamily="34" charset="-122"/>
                <a:ea typeface="微软雅黑" panose="020B0503020204020204" pitchFamily="34" charset="-122"/>
              </a:rPr>
              <a:t>2021.6.21</a:t>
            </a:r>
            <a:endParaRPr lang="zh-CN" altLang="en-US" sz="1050" dirty="0">
              <a:solidFill>
                <a:srgbClr val="EA5514"/>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14:presetBounceEnd="80000">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14:bounceEnd="80000">
                                          <p:cBhvr additive="base">
                                            <p:cTn id="229" dur="6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14:presetBounceEnd="80000">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14:bounceEnd="80000">
                                          <p:cBhvr additive="base">
                                            <p:cTn id="233" dur="600" fill="hold"/>
                                            <p:tgtEl>
                                              <p:spTgt spid="42"/>
                                            </p:tgtEl>
                                            <p:attrNameLst>
                                              <p:attrName>ppt_x</p:attrName>
                                            </p:attrNameLst>
                                          </p:cBhvr>
                                          <p:tavLst>
                                            <p:tav tm="0">
                                              <p:val>
                                                <p:strVal val="#ppt_x"/>
                                              </p:val>
                                            </p:tav>
                                            <p:tav tm="100000">
                                              <p:val>
                                                <p:strVal val="#ppt_x"/>
                                              </p:val>
                                            </p:tav>
                                          </p:tavLst>
                                        </p:anim>
                                        <p:anim calcmode="lin" valueType="num" p14:bounceEnd="80000">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cBhvr additive="base">
                                            <p:cTn id="229" dur="600" fill="hold"/>
                                            <p:tgtEl>
                                              <p:spTgt spid="41"/>
                                            </p:tgtEl>
                                            <p:attrNameLst>
                                              <p:attrName>ppt_x</p:attrName>
                                            </p:attrNameLst>
                                          </p:cBhvr>
                                          <p:tavLst>
                                            <p:tav tm="0">
                                              <p:val>
                                                <p:strVal val="#ppt_x"/>
                                              </p:val>
                                            </p:tav>
                                            <p:tav tm="100000">
                                              <p:val>
                                                <p:strVal val="#ppt_x"/>
                                              </p:val>
                                            </p:tav>
                                          </p:tavLst>
                                        </p:anim>
                                        <p:anim calcmode="lin" valueType="num">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cBhvr additive="base">
                                            <p:cTn id="233" dur="600" fill="hold"/>
                                            <p:tgtEl>
                                              <p:spTgt spid="42"/>
                                            </p:tgtEl>
                                            <p:attrNameLst>
                                              <p:attrName>ppt_x</p:attrName>
                                            </p:attrNameLst>
                                          </p:cBhvr>
                                          <p:tavLst>
                                            <p:tav tm="0">
                                              <p:val>
                                                <p:strVal val="#ppt_x"/>
                                              </p:val>
                                            </p:tav>
                                            <p:tav tm="100000">
                                              <p:val>
                                                <p:strVal val="#ppt_x"/>
                                              </p:val>
                                            </p:tav>
                                          </p:tavLst>
                                        </p:anim>
                                        <p:anim calcmode="lin" valueType="num">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381064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需求变更申请</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dirty="0">
                <a:solidFill>
                  <a:srgbClr val="FFFFFF"/>
                </a:solidFill>
                <a:latin typeface="微软雅黑" panose="020B0503020204020204" pitchFamily="34" charset="-122"/>
                <a:ea typeface="微软雅黑" panose="020B0503020204020204" pitchFamily="34" charset="-122"/>
              </a:rPr>
              <a:t>1.1</a:t>
            </a:r>
            <a:endParaRPr kumimoji="0" lang="zh-CN" altLang="zh-CN" sz="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915989" y="338497"/>
            <a:ext cx="12934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需求变更请求</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07" name="Freeform 34"/>
          <p:cNvSpPr>
            <a:spLocks noEditPoints="1"/>
          </p:cNvSpPr>
          <p:nvPr/>
        </p:nvSpPr>
        <p:spPr bwMode="auto">
          <a:xfrm>
            <a:off x="3490685" y="3413753"/>
            <a:ext cx="173037" cy="244475"/>
          </a:xfrm>
          <a:custGeom>
            <a:avLst/>
            <a:gdLst>
              <a:gd name="T0" fmla="*/ 77 w 88"/>
              <a:gd name="T1" fmla="*/ 33 h 124"/>
              <a:gd name="T2" fmla="*/ 67 w 88"/>
              <a:gd name="T3" fmla="*/ 57 h 124"/>
              <a:gd name="T4" fmla="*/ 67 w 88"/>
              <a:gd name="T5" fmla="*/ 57 h 124"/>
              <a:gd name="T6" fmla="*/ 85 w 88"/>
              <a:gd name="T7" fmla="*/ 79 h 124"/>
              <a:gd name="T8" fmla="*/ 88 w 88"/>
              <a:gd name="T9" fmla="*/ 104 h 124"/>
              <a:gd name="T10" fmla="*/ 79 w 88"/>
              <a:gd name="T11" fmla="*/ 115 h 124"/>
              <a:gd name="T12" fmla="*/ 69 w 88"/>
              <a:gd name="T13" fmla="*/ 115 h 124"/>
              <a:gd name="T14" fmla="*/ 64 w 88"/>
              <a:gd name="T15" fmla="*/ 124 h 124"/>
              <a:gd name="T16" fmla="*/ 23 w 88"/>
              <a:gd name="T17" fmla="*/ 124 h 124"/>
              <a:gd name="T18" fmla="*/ 19 w 88"/>
              <a:gd name="T19" fmla="*/ 119 h 124"/>
              <a:gd name="T20" fmla="*/ 9 w 88"/>
              <a:gd name="T21" fmla="*/ 115 h 124"/>
              <a:gd name="T22" fmla="*/ 2 w 88"/>
              <a:gd name="T23" fmla="*/ 111 h 124"/>
              <a:gd name="T24" fmla="*/ 0 w 88"/>
              <a:gd name="T25" fmla="*/ 93 h 124"/>
              <a:gd name="T26" fmla="*/ 20 w 88"/>
              <a:gd name="T27" fmla="*/ 57 h 124"/>
              <a:gd name="T28" fmla="*/ 20 w 88"/>
              <a:gd name="T29" fmla="*/ 57 h 124"/>
              <a:gd name="T30" fmla="*/ 44 w 88"/>
              <a:gd name="T31" fmla="*/ 0 h 124"/>
              <a:gd name="T32" fmla="*/ 22 w 88"/>
              <a:gd name="T33" fmla="*/ 105 h 124"/>
              <a:gd name="T34" fmla="*/ 25 w 88"/>
              <a:gd name="T35" fmla="*/ 89 h 124"/>
              <a:gd name="T36" fmla="*/ 28 w 88"/>
              <a:gd name="T37" fmla="*/ 109 h 124"/>
              <a:gd name="T38" fmla="*/ 28 w 88"/>
              <a:gd name="T39" fmla="*/ 114 h 124"/>
              <a:gd name="T40" fmla="*/ 59 w 88"/>
              <a:gd name="T41" fmla="*/ 110 h 124"/>
              <a:gd name="T42" fmla="*/ 59 w 88"/>
              <a:gd name="T43" fmla="*/ 109 h 124"/>
              <a:gd name="T44" fmla="*/ 62 w 88"/>
              <a:gd name="T45" fmla="*/ 89 h 124"/>
              <a:gd name="T46" fmla="*/ 65 w 88"/>
              <a:gd name="T47" fmla="*/ 105 h 124"/>
              <a:gd name="T48" fmla="*/ 78 w 88"/>
              <a:gd name="T49" fmla="*/ 104 h 124"/>
              <a:gd name="T50" fmla="*/ 76 w 88"/>
              <a:gd name="T51" fmla="*/ 83 h 124"/>
              <a:gd name="T52" fmla="*/ 59 w 88"/>
              <a:gd name="T53" fmla="*/ 63 h 124"/>
              <a:gd name="T54" fmla="*/ 28 w 88"/>
              <a:gd name="T55" fmla="*/ 63 h 124"/>
              <a:gd name="T56" fmla="*/ 10 w 88"/>
              <a:gd name="T57" fmla="*/ 93 h 124"/>
              <a:gd name="T58" fmla="*/ 10 w 88"/>
              <a:gd name="T59" fmla="*/ 105 h 124"/>
              <a:gd name="T60" fmla="*/ 44 w 88"/>
              <a:gd name="T61" fmla="*/ 9 h 124"/>
              <a:gd name="T62" fmla="*/ 20 w 88"/>
              <a:gd name="T63" fmla="*/ 33 h 124"/>
              <a:gd name="T64" fmla="*/ 68 w 88"/>
              <a:gd name="T65" fmla="*/ 3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124">
                <a:moveTo>
                  <a:pt x="44" y="0"/>
                </a:moveTo>
                <a:cubicBezTo>
                  <a:pt x="62" y="0"/>
                  <a:pt x="77" y="15"/>
                  <a:pt x="77" y="33"/>
                </a:cubicBezTo>
                <a:cubicBezTo>
                  <a:pt x="77" y="43"/>
                  <a:pt x="74" y="51"/>
                  <a:pt x="68" y="57"/>
                </a:cubicBezTo>
                <a:cubicBezTo>
                  <a:pt x="67" y="57"/>
                  <a:pt x="67" y="57"/>
                  <a:pt x="67" y="57"/>
                </a:cubicBezTo>
                <a:cubicBezTo>
                  <a:pt x="67" y="57"/>
                  <a:pt x="67" y="57"/>
                  <a:pt x="67" y="57"/>
                </a:cubicBezTo>
                <a:cubicBezTo>
                  <a:pt x="67" y="57"/>
                  <a:pt x="67" y="57"/>
                  <a:pt x="67" y="57"/>
                </a:cubicBezTo>
                <a:cubicBezTo>
                  <a:pt x="74" y="64"/>
                  <a:pt x="81" y="70"/>
                  <a:pt x="85" y="79"/>
                </a:cubicBezTo>
                <a:cubicBezTo>
                  <a:pt x="85" y="79"/>
                  <a:pt x="85" y="79"/>
                  <a:pt x="85" y="79"/>
                </a:cubicBezTo>
                <a:cubicBezTo>
                  <a:pt x="87" y="83"/>
                  <a:pt x="88" y="88"/>
                  <a:pt x="88" y="93"/>
                </a:cubicBezTo>
                <a:cubicBezTo>
                  <a:pt x="88" y="104"/>
                  <a:pt x="88" y="104"/>
                  <a:pt x="88" y="104"/>
                </a:cubicBezTo>
                <a:cubicBezTo>
                  <a:pt x="88" y="106"/>
                  <a:pt x="87" y="109"/>
                  <a:pt x="85" y="111"/>
                </a:cubicBezTo>
                <a:cubicBezTo>
                  <a:pt x="84" y="113"/>
                  <a:pt x="82" y="114"/>
                  <a:pt x="79" y="115"/>
                </a:cubicBezTo>
                <a:cubicBezTo>
                  <a:pt x="79" y="115"/>
                  <a:pt x="79" y="115"/>
                  <a:pt x="78" y="115"/>
                </a:cubicBezTo>
                <a:cubicBezTo>
                  <a:pt x="69" y="115"/>
                  <a:pt x="69" y="115"/>
                  <a:pt x="69" y="115"/>
                </a:cubicBezTo>
                <a:cubicBezTo>
                  <a:pt x="69" y="119"/>
                  <a:pt x="69" y="119"/>
                  <a:pt x="69" y="119"/>
                </a:cubicBezTo>
                <a:cubicBezTo>
                  <a:pt x="69" y="122"/>
                  <a:pt x="66" y="124"/>
                  <a:pt x="64" y="124"/>
                </a:cubicBezTo>
                <a:cubicBezTo>
                  <a:pt x="64" y="124"/>
                  <a:pt x="64" y="124"/>
                  <a:pt x="64" y="124"/>
                </a:cubicBezTo>
                <a:cubicBezTo>
                  <a:pt x="23" y="124"/>
                  <a:pt x="23" y="124"/>
                  <a:pt x="23" y="124"/>
                </a:cubicBezTo>
                <a:cubicBezTo>
                  <a:pt x="21" y="124"/>
                  <a:pt x="19" y="122"/>
                  <a:pt x="19" y="119"/>
                </a:cubicBezTo>
                <a:cubicBezTo>
                  <a:pt x="19" y="119"/>
                  <a:pt x="19" y="119"/>
                  <a:pt x="19" y="119"/>
                </a:cubicBezTo>
                <a:cubicBezTo>
                  <a:pt x="19" y="115"/>
                  <a:pt x="19" y="115"/>
                  <a:pt x="19" y="115"/>
                </a:cubicBezTo>
                <a:cubicBezTo>
                  <a:pt x="9" y="115"/>
                  <a:pt x="9" y="115"/>
                  <a:pt x="9" y="115"/>
                </a:cubicBezTo>
                <a:cubicBezTo>
                  <a:pt x="9" y="115"/>
                  <a:pt x="8" y="115"/>
                  <a:pt x="8" y="115"/>
                </a:cubicBezTo>
                <a:cubicBezTo>
                  <a:pt x="5" y="114"/>
                  <a:pt x="3" y="113"/>
                  <a:pt x="2" y="111"/>
                </a:cubicBezTo>
                <a:cubicBezTo>
                  <a:pt x="0" y="109"/>
                  <a:pt x="0" y="106"/>
                  <a:pt x="0" y="104"/>
                </a:cubicBezTo>
                <a:cubicBezTo>
                  <a:pt x="0" y="93"/>
                  <a:pt x="0" y="93"/>
                  <a:pt x="0" y="93"/>
                </a:cubicBezTo>
                <a:cubicBezTo>
                  <a:pt x="0" y="88"/>
                  <a:pt x="1" y="83"/>
                  <a:pt x="2" y="79"/>
                </a:cubicBezTo>
                <a:cubicBezTo>
                  <a:pt x="6" y="70"/>
                  <a:pt x="13" y="64"/>
                  <a:pt x="20" y="57"/>
                </a:cubicBezTo>
                <a:cubicBezTo>
                  <a:pt x="20" y="57"/>
                  <a:pt x="20" y="57"/>
                  <a:pt x="20" y="57"/>
                </a:cubicBezTo>
                <a:cubicBezTo>
                  <a:pt x="20" y="57"/>
                  <a:pt x="20" y="57"/>
                  <a:pt x="20" y="57"/>
                </a:cubicBezTo>
                <a:cubicBezTo>
                  <a:pt x="13" y="51"/>
                  <a:pt x="10" y="42"/>
                  <a:pt x="10" y="33"/>
                </a:cubicBezTo>
                <a:cubicBezTo>
                  <a:pt x="10" y="15"/>
                  <a:pt x="25" y="0"/>
                  <a:pt x="44" y="0"/>
                </a:cubicBezTo>
                <a:close/>
                <a:moveTo>
                  <a:pt x="22" y="105"/>
                </a:moveTo>
                <a:cubicBezTo>
                  <a:pt x="22" y="105"/>
                  <a:pt x="22" y="105"/>
                  <a:pt x="22" y="105"/>
                </a:cubicBezTo>
                <a:cubicBezTo>
                  <a:pt x="22" y="92"/>
                  <a:pt x="22" y="92"/>
                  <a:pt x="22" y="92"/>
                </a:cubicBezTo>
                <a:cubicBezTo>
                  <a:pt x="22" y="90"/>
                  <a:pt x="24" y="89"/>
                  <a:pt x="25" y="89"/>
                </a:cubicBezTo>
                <a:cubicBezTo>
                  <a:pt x="27" y="89"/>
                  <a:pt x="28" y="90"/>
                  <a:pt x="28" y="92"/>
                </a:cubicBezTo>
                <a:cubicBezTo>
                  <a:pt x="28" y="109"/>
                  <a:pt x="28" y="109"/>
                  <a:pt x="28" y="109"/>
                </a:cubicBezTo>
                <a:cubicBezTo>
                  <a:pt x="28" y="110"/>
                  <a:pt x="28" y="110"/>
                  <a:pt x="28" y="110"/>
                </a:cubicBezTo>
                <a:cubicBezTo>
                  <a:pt x="28" y="114"/>
                  <a:pt x="28" y="114"/>
                  <a:pt x="28" y="114"/>
                </a:cubicBezTo>
                <a:cubicBezTo>
                  <a:pt x="59" y="114"/>
                  <a:pt x="59" y="114"/>
                  <a:pt x="59" y="114"/>
                </a:cubicBezTo>
                <a:cubicBezTo>
                  <a:pt x="59" y="110"/>
                  <a:pt x="59" y="110"/>
                  <a:pt x="59" y="110"/>
                </a:cubicBezTo>
                <a:cubicBezTo>
                  <a:pt x="59" y="110"/>
                  <a:pt x="59" y="110"/>
                  <a:pt x="59" y="110"/>
                </a:cubicBezTo>
                <a:cubicBezTo>
                  <a:pt x="59" y="109"/>
                  <a:pt x="59" y="109"/>
                  <a:pt x="59" y="109"/>
                </a:cubicBezTo>
                <a:cubicBezTo>
                  <a:pt x="59" y="92"/>
                  <a:pt x="59" y="92"/>
                  <a:pt x="59" y="92"/>
                </a:cubicBezTo>
                <a:cubicBezTo>
                  <a:pt x="59" y="90"/>
                  <a:pt x="60" y="89"/>
                  <a:pt x="62" y="89"/>
                </a:cubicBezTo>
                <a:cubicBezTo>
                  <a:pt x="63" y="89"/>
                  <a:pt x="65" y="90"/>
                  <a:pt x="65" y="92"/>
                </a:cubicBezTo>
                <a:cubicBezTo>
                  <a:pt x="65" y="105"/>
                  <a:pt x="65" y="105"/>
                  <a:pt x="65" y="105"/>
                </a:cubicBezTo>
                <a:cubicBezTo>
                  <a:pt x="78" y="105"/>
                  <a:pt x="78" y="105"/>
                  <a:pt x="78" y="105"/>
                </a:cubicBezTo>
                <a:cubicBezTo>
                  <a:pt x="78" y="104"/>
                  <a:pt x="78" y="104"/>
                  <a:pt x="78" y="104"/>
                </a:cubicBezTo>
                <a:cubicBezTo>
                  <a:pt x="78" y="93"/>
                  <a:pt x="78" y="93"/>
                  <a:pt x="78" y="93"/>
                </a:cubicBezTo>
                <a:cubicBezTo>
                  <a:pt x="78" y="89"/>
                  <a:pt x="77" y="86"/>
                  <a:pt x="76" y="83"/>
                </a:cubicBezTo>
                <a:cubicBezTo>
                  <a:pt x="76" y="83"/>
                  <a:pt x="76" y="83"/>
                  <a:pt x="76" y="83"/>
                </a:cubicBezTo>
                <a:cubicBezTo>
                  <a:pt x="73" y="75"/>
                  <a:pt x="65" y="69"/>
                  <a:pt x="59" y="63"/>
                </a:cubicBezTo>
                <a:cubicBezTo>
                  <a:pt x="55" y="66"/>
                  <a:pt x="49" y="67"/>
                  <a:pt x="44" y="67"/>
                </a:cubicBezTo>
                <a:cubicBezTo>
                  <a:pt x="38" y="67"/>
                  <a:pt x="33" y="66"/>
                  <a:pt x="28" y="63"/>
                </a:cubicBezTo>
                <a:cubicBezTo>
                  <a:pt x="23" y="69"/>
                  <a:pt x="15" y="75"/>
                  <a:pt x="11" y="83"/>
                </a:cubicBezTo>
                <a:cubicBezTo>
                  <a:pt x="10" y="86"/>
                  <a:pt x="10" y="89"/>
                  <a:pt x="10" y="93"/>
                </a:cubicBezTo>
                <a:cubicBezTo>
                  <a:pt x="10" y="104"/>
                  <a:pt x="10" y="104"/>
                  <a:pt x="10" y="104"/>
                </a:cubicBezTo>
                <a:cubicBezTo>
                  <a:pt x="10" y="104"/>
                  <a:pt x="10" y="104"/>
                  <a:pt x="10" y="105"/>
                </a:cubicBezTo>
                <a:cubicBezTo>
                  <a:pt x="22" y="105"/>
                  <a:pt x="22" y="105"/>
                  <a:pt x="22" y="105"/>
                </a:cubicBezTo>
                <a:close/>
                <a:moveTo>
                  <a:pt x="44" y="9"/>
                </a:moveTo>
                <a:cubicBezTo>
                  <a:pt x="44" y="9"/>
                  <a:pt x="44" y="9"/>
                  <a:pt x="44" y="9"/>
                </a:cubicBezTo>
                <a:cubicBezTo>
                  <a:pt x="30" y="9"/>
                  <a:pt x="20" y="20"/>
                  <a:pt x="20" y="33"/>
                </a:cubicBezTo>
                <a:cubicBezTo>
                  <a:pt x="20" y="47"/>
                  <a:pt x="31" y="57"/>
                  <a:pt x="44" y="57"/>
                </a:cubicBezTo>
                <a:cubicBezTo>
                  <a:pt x="57" y="57"/>
                  <a:pt x="68" y="47"/>
                  <a:pt x="68" y="33"/>
                </a:cubicBezTo>
                <a:cubicBezTo>
                  <a:pt x="68" y="20"/>
                  <a:pt x="57" y="9"/>
                  <a:pt x="44"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7ECBFA96-F8E3-4167-89A9-57922383C959}"/>
              </a:ext>
            </a:extLst>
          </p:cNvPr>
          <p:cNvSpPr txBox="1"/>
          <p:nvPr/>
        </p:nvSpPr>
        <p:spPr>
          <a:xfrm>
            <a:off x="858344" y="1274812"/>
            <a:ext cx="6048672" cy="1477328"/>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项目</a:t>
            </a:r>
            <a:r>
              <a:rPr lang="zh-CN" altLang="en-US" b="1" dirty="0">
                <a:solidFill>
                  <a:srgbClr val="F54E2A"/>
                </a:solidFill>
                <a:latin typeface="微软雅黑" panose="020B0503020204020204" pitchFamily="34" charset="-122"/>
                <a:ea typeface="微软雅黑" panose="020B0503020204020204" pitchFamily="34" charset="-122"/>
              </a:rPr>
              <a:t>用户代表</a:t>
            </a:r>
            <a:r>
              <a:rPr lang="zh-CN" altLang="en-US" b="1" dirty="0">
                <a:latin typeface="微软雅黑" panose="020B0503020204020204" pitchFamily="34" charset="-122"/>
                <a:ea typeface="微软雅黑" panose="020B0503020204020204" pitchFamily="34" charset="-122"/>
              </a:rPr>
              <a:t>杨枨老师提出</a:t>
            </a:r>
            <a:r>
              <a:rPr lang="zh-CN" altLang="en-US" b="1" dirty="0">
                <a:solidFill>
                  <a:srgbClr val="F54E2A"/>
                </a:solidFill>
                <a:latin typeface="微软雅黑" panose="020B0503020204020204" pitchFamily="34" charset="-122"/>
                <a:ea typeface="微软雅黑" panose="020B0503020204020204" pitchFamily="34" charset="-122"/>
              </a:rPr>
              <a:t>需求变更请求</a:t>
            </a:r>
            <a:endParaRPr lang="en-US" altLang="zh-CN" b="1" dirty="0">
              <a:solidFill>
                <a:srgbClr val="F54E2A"/>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本次需求变更请求内容：</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solidFill>
                  <a:srgbClr val="F54E2A"/>
                </a:solidFill>
                <a:latin typeface="微软雅黑" panose="020B0503020204020204" pitchFamily="34" charset="-122"/>
                <a:ea typeface="微软雅黑" panose="020B0503020204020204" pitchFamily="34" charset="-122"/>
              </a:rPr>
              <a:t>删除地图页面的个人位置定位功能</a:t>
            </a:r>
            <a:endParaRPr lang="en-US" altLang="zh-CN" b="1" dirty="0">
              <a:solidFill>
                <a:srgbClr val="F54E2A"/>
              </a:solidFill>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54EC7066-6C7C-4C09-93B4-D4B740FC1DCB}"/>
              </a:ext>
            </a:extLst>
          </p:cNvPr>
          <p:cNvSpPr txBox="1"/>
          <p:nvPr/>
        </p:nvSpPr>
        <p:spPr>
          <a:xfrm>
            <a:off x="1763688" y="2858988"/>
            <a:ext cx="6192688" cy="307777"/>
          </a:xfrm>
          <a:prstGeom prst="rect">
            <a:avLst/>
          </a:prstGeom>
          <a:noFill/>
        </p:spPr>
        <p:txBody>
          <a:bodyPr wrap="square" rtlCol="0">
            <a:spAutoFit/>
          </a:bodyPr>
          <a:lstStyle/>
          <a:p>
            <a:r>
              <a:rPr lang="zh-CN" altLang="en-US" sz="1400" dirty="0"/>
              <a:t>详细见</a:t>
            </a:r>
            <a:r>
              <a:rPr lang="en-US" altLang="zh-CN" sz="1400" dirty="0"/>
              <a:t>《PRD2021-G10-</a:t>
            </a:r>
            <a:r>
              <a:rPr lang="zh-CN" altLang="en-US" sz="1400" dirty="0"/>
              <a:t>软件需求变更单</a:t>
            </a:r>
            <a:r>
              <a:rPr lang="en-US" altLang="zh-CN" sz="1400" dirty="0"/>
              <a:t>RC-001》</a:t>
            </a:r>
            <a:endParaRPr lang="zh-CN" altLang="en-US" sz="1400" dirty="0"/>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2" presetClass="entr" presetSubtype="2" fill="hold" grpId="0" nodeType="withEffect" p14:presetBounceEnd="50000">
                                      <p:stCondLst>
                                        <p:cond delay="200"/>
                                      </p:stCondLst>
                                      <p:childTnLst>
                                        <p:set>
                                          <p:cBhvr>
                                            <p:cTn id="44" dur="1" fill="hold">
                                              <p:stCondLst>
                                                <p:cond delay="0"/>
                                              </p:stCondLst>
                                            </p:cTn>
                                            <p:tgtEl>
                                              <p:spTgt spid="107"/>
                                            </p:tgtEl>
                                            <p:attrNameLst>
                                              <p:attrName>style.visibility</p:attrName>
                                            </p:attrNameLst>
                                          </p:cBhvr>
                                          <p:to>
                                            <p:strVal val="visible"/>
                                          </p:to>
                                        </p:set>
                                        <p:anim calcmode="lin" valueType="num" p14:bounceEnd="50000">
                                          <p:cBhvr additive="base">
                                            <p:cTn id="45" dur="500" fill="hold"/>
                                            <p:tgtEl>
                                              <p:spTgt spid="107"/>
                                            </p:tgtEl>
                                            <p:attrNameLst>
                                              <p:attrName>ppt_x</p:attrName>
                                            </p:attrNameLst>
                                          </p:cBhvr>
                                          <p:tavLst>
                                            <p:tav tm="0">
                                              <p:val>
                                                <p:strVal val="1+#ppt_w/2"/>
                                              </p:val>
                                            </p:tav>
                                            <p:tav tm="100000">
                                              <p:val>
                                                <p:strVal val="#ppt_x"/>
                                              </p:val>
                                            </p:tav>
                                          </p:tavLst>
                                        </p:anim>
                                        <p:anim calcmode="lin" valueType="num" p14:bounceEnd="50000">
                                          <p:cBhvr additive="base">
                                            <p:cTn id="4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0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2" presetClass="entr" presetSubtype="2" fill="hold" grpId="0" nodeType="withEffect">
                                      <p:stCondLst>
                                        <p:cond delay="200"/>
                                      </p:stCondLst>
                                      <p:childTnLst>
                                        <p:set>
                                          <p:cBhvr>
                                            <p:cTn id="44" dur="1" fill="hold">
                                              <p:stCondLst>
                                                <p:cond delay="0"/>
                                              </p:stCondLst>
                                            </p:cTn>
                                            <p:tgtEl>
                                              <p:spTgt spid="107"/>
                                            </p:tgtEl>
                                            <p:attrNameLst>
                                              <p:attrName>style.visibility</p:attrName>
                                            </p:attrNameLst>
                                          </p:cBhvr>
                                          <p:to>
                                            <p:strVal val="visible"/>
                                          </p:to>
                                        </p:set>
                                        <p:anim calcmode="lin" valueType="num">
                                          <p:cBhvr additive="base">
                                            <p:cTn id="45" dur="500" fill="hold"/>
                                            <p:tgtEl>
                                              <p:spTgt spid="107"/>
                                            </p:tgtEl>
                                            <p:attrNameLst>
                                              <p:attrName>ppt_x</p:attrName>
                                            </p:attrNameLst>
                                          </p:cBhvr>
                                          <p:tavLst>
                                            <p:tav tm="0">
                                              <p:val>
                                                <p:strVal val="1+#ppt_w/2"/>
                                              </p:val>
                                            </p:tav>
                                            <p:tav tm="100000">
                                              <p:val>
                                                <p:strVal val="#ppt_x"/>
                                              </p:val>
                                            </p:tav>
                                          </p:tavLst>
                                        </p:anim>
                                        <p:anim calcmode="lin" valueType="num">
                                          <p:cBhvr additive="base">
                                            <p:cTn id="4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07"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dirty="0">
                <a:solidFill>
                  <a:srgbClr val="FFFFFF"/>
                </a:solidFill>
                <a:latin typeface="微软雅黑" panose="020B0503020204020204" pitchFamily="34" charset="-122"/>
                <a:ea typeface="微软雅黑" panose="020B0503020204020204" pitchFamily="34" charset="-122"/>
              </a:rPr>
              <a:t>1.2</a:t>
            </a:r>
            <a:endParaRPr kumimoji="0" lang="zh-CN" altLang="zh-CN" sz="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915989" y="338497"/>
            <a:ext cx="12934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组建</a:t>
            </a:r>
            <a:r>
              <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CCB</a:t>
            </a:r>
          </a:p>
        </p:txBody>
      </p:sp>
      <p:sp>
        <p:nvSpPr>
          <p:cNvPr id="21" name="文本框 20"/>
          <p:cNvSpPr txBox="1"/>
          <p:nvPr/>
        </p:nvSpPr>
        <p:spPr>
          <a:xfrm>
            <a:off x="822693" y="944106"/>
            <a:ext cx="7117316"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变更控制委员会（</a:t>
            </a:r>
            <a:r>
              <a:rPr lang="en-US" altLang="zh-CN" b="1" dirty="0">
                <a:latin typeface="微软雅黑" panose="020B0503020204020204" pitchFamily="34" charset="-122"/>
                <a:ea typeface="微软雅黑" panose="020B0503020204020204" pitchFamily="34" charset="-122"/>
              </a:rPr>
              <a:t>CCB</a:t>
            </a:r>
            <a:r>
              <a:rPr lang="zh-CN" altLang="en-US" b="1" dirty="0">
                <a:latin typeface="微软雅黑" panose="020B0503020204020204" pitchFamily="34" charset="-122"/>
                <a:ea typeface="微软雅黑" panose="020B0503020204020204" pitchFamily="34" charset="-122"/>
              </a:rPr>
              <a:t>）人员组成结构：</a:t>
            </a:r>
            <a:endParaRPr lang="en-US" altLang="zh-CN" b="1" dirty="0">
              <a:latin typeface="微软雅黑" panose="020B0503020204020204" pitchFamily="34" charset="-122"/>
              <a:ea typeface="微软雅黑" panose="020B0503020204020204" pitchFamily="34" charset="-122"/>
            </a:endParaRPr>
          </a:p>
        </p:txBody>
      </p:sp>
      <p:sp>
        <p:nvSpPr>
          <p:cNvPr id="107" name="Freeform 34"/>
          <p:cNvSpPr>
            <a:spLocks noEditPoints="1"/>
          </p:cNvSpPr>
          <p:nvPr/>
        </p:nvSpPr>
        <p:spPr bwMode="auto">
          <a:xfrm>
            <a:off x="3490685" y="3413753"/>
            <a:ext cx="173037" cy="244475"/>
          </a:xfrm>
          <a:custGeom>
            <a:avLst/>
            <a:gdLst>
              <a:gd name="T0" fmla="*/ 77 w 88"/>
              <a:gd name="T1" fmla="*/ 33 h 124"/>
              <a:gd name="T2" fmla="*/ 67 w 88"/>
              <a:gd name="T3" fmla="*/ 57 h 124"/>
              <a:gd name="T4" fmla="*/ 67 w 88"/>
              <a:gd name="T5" fmla="*/ 57 h 124"/>
              <a:gd name="T6" fmla="*/ 85 w 88"/>
              <a:gd name="T7" fmla="*/ 79 h 124"/>
              <a:gd name="T8" fmla="*/ 88 w 88"/>
              <a:gd name="T9" fmla="*/ 104 h 124"/>
              <a:gd name="T10" fmla="*/ 79 w 88"/>
              <a:gd name="T11" fmla="*/ 115 h 124"/>
              <a:gd name="T12" fmla="*/ 69 w 88"/>
              <a:gd name="T13" fmla="*/ 115 h 124"/>
              <a:gd name="T14" fmla="*/ 64 w 88"/>
              <a:gd name="T15" fmla="*/ 124 h 124"/>
              <a:gd name="T16" fmla="*/ 23 w 88"/>
              <a:gd name="T17" fmla="*/ 124 h 124"/>
              <a:gd name="T18" fmla="*/ 19 w 88"/>
              <a:gd name="T19" fmla="*/ 119 h 124"/>
              <a:gd name="T20" fmla="*/ 9 w 88"/>
              <a:gd name="T21" fmla="*/ 115 h 124"/>
              <a:gd name="T22" fmla="*/ 2 w 88"/>
              <a:gd name="T23" fmla="*/ 111 h 124"/>
              <a:gd name="T24" fmla="*/ 0 w 88"/>
              <a:gd name="T25" fmla="*/ 93 h 124"/>
              <a:gd name="T26" fmla="*/ 20 w 88"/>
              <a:gd name="T27" fmla="*/ 57 h 124"/>
              <a:gd name="T28" fmla="*/ 20 w 88"/>
              <a:gd name="T29" fmla="*/ 57 h 124"/>
              <a:gd name="T30" fmla="*/ 44 w 88"/>
              <a:gd name="T31" fmla="*/ 0 h 124"/>
              <a:gd name="T32" fmla="*/ 22 w 88"/>
              <a:gd name="T33" fmla="*/ 105 h 124"/>
              <a:gd name="T34" fmla="*/ 25 w 88"/>
              <a:gd name="T35" fmla="*/ 89 h 124"/>
              <a:gd name="T36" fmla="*/ 28 w 88"/>
              <a:gd name="T37" fmla="*/ 109 h 124"/>
              <a:gd name="T38" fmla="*/ 28 w 88"/>
              <a:gd name="T39" fmla="*/ 114 h 124"/>
              <a:gd name="T40" fmla="*/ 59 w 88"/>
              <a:gd name="T41" fmla="*/ 110 h 124"/>
              <a:gd name="T42" fmla="*/ 59 w 88"/>
              <a:gd name="T43" fmla="*/ 109 h 124"/>
              <a:gd name="T44" fmla="*/ 62 w 88"/>
              <a:gd name="T45" fmla="*/ 89 h 124"/>
              <a:gd name="T46" fmla="*/ 65 w 88"/>
              <a:gd name="T47" fmla="*/ 105 h 124"/>
              <a:gd name="T48" fmla="*/ 78 w 88"/>
              <a:gd name="T49" fmla="*/ 104 h 124"/>
              <a:gd name="T50" fmla="*/ 76 w 88"/>
              <a:gd name="T51" fmla="*/ 83 h 124"/>
              <a:gd name="T52" fmla="*/ 59 w 88"/>
              <a:gd name="T53" fmla="*/ 63 h 124"/>
              <a:gd name="T54" fmla="*/ 28 w 88"/>
              <a:gd name="T55" fmla="*/ 63 h 124"/>
              <a:gd name="T56" fmla="*/ 10 w 88"/>
              <a:gd name="T57" fmla="*/ 93 h 124"/>
              <a:gd name="T58" fmla="*/ 10 w 88"/>
              <a:gd name="T59" fmla="*/ 105 h 124"/>
              <a:gd name="T60" fmla="*/ 44 w 88"/>
              <a:gd name="T61" fmla="*/ 9 h 124"/>
              <a:gd name="T62" fmla="*/ 20 w 88"/>
              <a:gd name="T63" fmla="*/ 33 h 124"/>
              <a:gd name="T64" fmla="*/ 68 w 88"/>
              <a:gd name="T65" fmla="*/ 3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124">
                <a:moveTo>
                  <a:pt x="44" y="0"/>
                </a:moveTo>
                <a:cubicBezTo>
                  <a:pt x="62" y="0"/>
                  <a:pt x="77" y="15"/>
                  <a:pt x="77" y="33"/>
                </a:cubicBezTo>
                <a:cubicBezTo>
                  <a:pt x="77" y="43"/>
                  <a:pt x="74" y="51"/>
                  <a:pt x="68" y="57"/>
                </a:cubicBezTo>
                <a:cubicBezTo>
                  <a:pt x="67" y="57"/>
                  <a:pt x="67" y="57"/>
                  <a:pt x="67" y="57"/>
                </a:cubicBezTo>
                <a:cubicBezTo>
                  <a:pt x="67" y="57"/>
                  <a:pt x="67" y="57"/>
                  <a:pt x="67" y="57"/>
                </a:cubicBezTo>
                <a:cubicBezTo>
                  <a:pt x="67" y="57"/>
                  <a:pt x="67" y="57"/>
                  <a:pt x="67" y="57"/>
                </a:cubicBezTo>
                <a:cubicBezTo>
                  <a:pt x="74" y="64"/>
                  <a:pt x="81" y="70"/>
                  <a:pt x="85" y="79"/>
                </a:cubicBezTo>
                <a:cubicBezTo>
                  <a:pt x="85" y="79"/>
                  <a:pt x="85" y="79"/>
                  <a:pt x="85" y="79"/>
                </a:cubicBezTo>
                <a:cubicBezTo>
                  <a:pt x="87" y="83"/>
                  <a:pt x="88" y="88"/>
                  <a:pt x="88" y="93"/>
                </a:cubicBezTo>
                <a:cubicBezTo>
                  <a:pt x="88" y="104"/>
                  <a:pt x="88" y="104"/>
                  <a:pt x="88" y="104"/>
                </a:cubicBezTo>
                <a:cubicBezTo>
                  <a:pt x="88" y="106"/>
                  <a:pt x="87" y="109"/>
                  <a:pt x="85" y="111"/>
                </a:cubicBezTo>
                <a:cubicBezTo>
                  <a:pt x="84" y="113"/>
                  <a:pt x="82" y="114"/>
                  <a:pt x="79" y="115"/>
                </a:cubicBezTo>
                <a:cubicBezTo>
                  <a:pt x="79" y="115"/>
                  <a:pt x="79" y="115"/>
                  <a:pt x="78" y="115"/>
                </a:cubicBezTo>
                <a:cubicBezTo>
                  <a:pt x="69" y="115"/>
                  <a:pt x="69" y="115"/>
                  <a:pt x="69" y="115"/>
                </a:cubicBezTo>
                <a:cubicBezTo>
                  <a:pt x="69" y="119"/>
                  <a:pt x="69" y="119"/>
                  <a:pt x="69" y="119"/>
                </a:cubicBezTo>
                <a:cubicBezTo>
                  <a:pt x="69" y="122"/>
                  <a:pt x="66" y="124"/>
                  <a:pt x="64" y="124"/>
                </a:cubicBezTo>
                <a:cubicBezTo>
                  <a:pt x="64" y="124"/>
                  <a:pt x="64" y="124"/>
                  <a:pt x="64" y="124"/>
                </a:cubicBezTo>
                <a:cubicBezTo>
                  <a:pt x="23" y="124"/>
                  <a:pt x="23" y="124"/>
                  <a:pt x="23" y="124"/>
                </a:cubicBezTo>
                <a:cubicBezTo>
                  <a:pt x="21" y="124"/>
                  <a:pt x="19" y="122"/>
                  <a:pt x="19" y="119"/>
                </a:cubicBezTo>
                <a:cubicBezTo>
                  <a:pt x="19" y="119"/>
                  <a:pt x="19" y="119"/>
                  <a:pt x="19" y="119"/>
                </a:cubicBezTo>
                <a:cubicBezTo>
                  <a:pt x="19" y="115"/>
                  <a:pt x="19" y="115"/>
                  <a:pt x="19" y="115"/>
                </a:cubicBezTo>
                <a:cubicBezTo>
                  <a:pt x="9" y="115"/>
                  <a:pt x="9" y="115"/>
                  <a:pt x="9" y="115"/>
                </a:cubicBezTo>
                <a:cubicBezTo>
                  <a:pt x="9" y="115"/>
                  <a:pt x="8" y="115"/>
                  <a:pt x="8" y="115"/>
                </a:cubicBezTo>
                <a:cubicBezTo>
                  <a:pt x="5" y="114"/>
                  <a:pt x="3" y="113"/>
                  <a:pt x="2" y="111"/>
                </a:cubicBezTo>
                <a:cubicBezTo>
                  <a:pt x="0" y="109"/>
                  <a:pt x="0" y="106"/>
                  <a:pt x="0" y="104"/>
                </a:cubicBezTo>
                <a:cubicBezTo>
                  <a:pt x="0" y="93"/>
                  <a:pt x="0" y="93"/>
                  <a:pt x="0" y="93"/>
                </a:cubicBezTo>
                <a:cubicBezTo>
                  <a:pt x="0" y="88"/>
                  <a:pt x="1" y="83"/>
                  <a:pt x="2" y="79"/>
                </a:cubicBezTo>
                <a:cubicBezTo>
                  <a:pt x="6" y="70"/>
                  <a:pt x="13" y="64"/>
                  <a:pt x="20" y="57"/>
                </a:cubicBezTo>
                <a:cubicBezTo>
                  <a:pt x="20" y="57"/>
                  <a:pt x="20" y="57"/>
                  <a:pt x="20" y="57"/>
                </a:cubicBezTo>
                <a:cubicBezTo>
                  <a:pt x="20" y="57"/>
                  <a:pt x="20" y="57"/>
                  <a:pt x="20" y="57"/>
                </a:cubicBezTo>
                <a:cubicBezTo>
                  <a:pt x="13" y="51"/>
                  <a:pt x="10" y="42"/>
                  <a:pt x="10" y="33"/>
                </a:cubicBezTo>
                <a:cubicBezTo>
                  <a:pt x="10" y="15"/>
                  <a:pt x="25" y="0"/>
                  <a:pt x="44" y="0"/>
                </a:cubicBezTo>
                <a:close/>
                <a:moveTo>
                  <a:pt x="22" y="105"/>
                </a:moveTo>
                <a:cubicBezTo>
                  <a:pt x="22" y="105"/>
                  <a:pt x="22" y="105"/>
                  <a:pt x="22" y="105"/>
                </a:cubicBezTo>
                <a:cubicBezTo>
                  <a:pt x="22" y="92"/>
                  <a:pt x="22" y="92"/>
                  <a:pt x="22" y="92"/>
                </a:cubicBezTo>
                <a:cubicBezTo>
                  <a:pt x="22" y="90"/>
                  <a:pt x="24" y="89"/>
                  <a:pt x="25" y="89"/>
                </a:cubicBezTo>
                <a:cubicBezTo>
                  <a:pt x="27" y="89"/>
                  <a:pt x="28" y="90"/>
                  <a:pt x="28" y="92"/>
                </a:cubicBezTo>
                <a:cubicBezTo>
                  <a:pt x="28" y="109"/>
                  <a:pt x="28" y="109"/>
                  <a:pt x="28" y="109"/>
                </a:cubicBezTo>
                <a:cubicBezTo>
                  <a:pt x="28" y="110"/>
                  <a:pt x="28" y="110"/>
                  <a:pt x="28" y="110"/>
                </a:cubicBezTo>
                <a:cubicBezTo>
                  <a:pt x="28" y="114"/>
                  <a:pt x="28" y="114"/>
                  <a:pt x="28" y="114"/>
                </a:cubicBezTo>
                <a:cubicBezTo>
                  <a:pt x="59" y="114"/>
                  <a:pt x="59" y="114"/>
                  <a:pt x="59" y="114"/>
                </a:cubicBezTo>
                <a:cubicBezTo>
                  <a:pt x="59" y="110"/>
                  <a:pt x="59" y="110"/>
                  <a:pt x="59" y="110"/>
                </a:cubicBezTo>
                <a:cubicBezTo>
                  <a:pt x="59" y="110"/>
                  <a:pt x="59" y="110"/>
                  <a:pt x="59" y="110"/>
                </a:cubicBezTo>
                <a:cubicBezTo>
                  <a:pt x="59" y="109"/>
                  <a:pt x="59" y="109"/>
                  <a:pt x="59" y="109"/>
                </a:cubicBezTo>
                <a:cubicBezTo>
                  <a:pt x="59" y="92"/>
                  <a:pt x="59" y="92"/>
                  <a:pt x="59" y="92"/>
                </a:cubicBezTo>
                <a:cubicBezTo>
                  <a:pt x="59" y="90"/>
                  <a:pt x="60" y="89"/>
                  <a:pt x="62" y="89"/>
                </a:cubicBezTo>
                <a:cubicBezTo>
                  <a:pt x="63" y="89"/>
                  <a:pt x="65" y="90"/>
                  <a:pt x="65" y="92"/>
                </a:cubicBezTo>
                <a:cubicBezTo>
                  <a:pt x="65" y="105"/>
                  <a:pt x="65" y="105"/>
                  <a:pt x="65" y="105"/>
                </a:cubicBezTo>
                <a:cubicBezTo>
                  <a:pt x="78" y="105"/>
                  <a:pt x="78" y="105"/>
                  <a:pt x="78" y="105"/>
                </a:cubicBezTo>
                <a:cubicBezTo>
                  <a:pt x="78" y="104"/>
                  <a:pt x="78" y="104"/>
                  <a:pt x="78" y="104"/>
                </a:cubicBezTo>
                <a:cubicBezTo>
                  <a:pt x="78" y="93"/>
                  <a:pt x="78" y="93"/>
                  <a:pt x="78" y="93"/>
                </a:cubicBezTo>
                <a:cubicBezTo>
                  <a:pt x="78" y="89"/>
                  <a:pt x="77" y="86"/>
                  <a:pt x="76" y="83"/>
                </a:cubicBezTo>
                <a:cubicBezTo>
                  <a:pt x="76" y="83"/>
                  <a:pt x="76" y="83"/>
                  <a:pt x="76" y="83"/>
                </a:cubicBezTo>
                <a:cubicBezTo>
                  <a:pt x="73" y="75"/>
                  <a:pt x="65" y="69"/>
                  <a:pt x="59" y="63"/>
                </a:cubicBezTo>
                <a:cubicBezTo>
                  <a:pt x="55" y="66"/>
                  <a:pt x="49" y="67"/>
                  <a:pt x="44" y="67"/>
                </a:cubicBezTo>
                <a:cubicBezTo>
                  <a:pt x="38" y="67"/>
                  <a:pt x="33" y="66"/>
                  <a:pt x="28" y="63"/>
                </a:cubicBezTo>
                <a:cubicBezTo>
                  <a:pt x="23" y="69"/>
                  <a:pt x="15" y="75"/>
                  <a:pt x="11" y="83"/>
                </a:cubicBezTo>
                <a:cubicBezTo>
                  <a:pt x="10" y="86"/>
                  <a:pt x="10" y="89"/>
                  <a:pt x="10" y="93"/>
                </a:cubicBezTo>
                <a:cubicBezTo>
                  <a:pt x="10" y="104"/>
                  <a:pt x="10" y="104"/>
                  <a:pt x="10" y="104"/>
                </a:cubicBezTo>
                <a:cubicBezTo>
                  <a:pt x="10" y="104"/>
                  <a:pt x="10" y="104"/>
                  <a:pt x="10" y="105"/>
                </a:cubicBezTo>
                <a:cubicBezTo>
                  <a:pt x="22" y="105"/>
                  <a:pt x="22" y="105"/>
                  <a:pt x="22" y="105"/>
                </a:cubicBezTo>
                <a:close/>
                <a:moveTo>
                  <a:pt x="44" y="9"/>
                </a:moveTo>
                <a:cubicBezTo>
                  <a:pt x="44" y="9"/>
                  <a:pt x="44" y="9"/>
                  <a:pt x="44" y="9"/>
                </a:cubicBezTo>
                <a:cubicBezTo>
                  <a:pt x="30" y="9"/>
                  <a:pt x="20" y="20"/>
                  <a:pt x="20" y="33"/>
                </a:cubicBezTo>
                <a:cubicBezTo>
                  <a:pt x="20" y="47"/>
                  <a:pt x="31" y="57"/>
                  <a:pt x="44" y="57"/>
                </a:cubicBezTo>
                <a:cubicBezTo>
                  <a:pt x="57" y="57"/>
                  <a:pt x="68" y="47"/>
                  <a:pt x="68" y="33"/>
                </a:cubicBezTo>
                <a:cubicBezTo>
                  <a:pt x="68" y="20"/>
                  <a:pt x="57" y="9"/>
                  <a:pt x="44"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722AF348-BD15-4D80-95EB-531873595879}"/>
              </a:ext>
            </a:extLst>
          </p:cNvPr>
          <p:cNvGraphicFramePr>
            <a:graphicFrameLocks noGrp="1"/>
          </p:cNvGraphicFramePr>
          <p:nvPr>
            <p:extLst>
              <p:ext uri="{D42A27DB-BD31-4B8C-83A1-F6EECF244321}">
                <p14:modId xmlns:p14="http://schemas.microsoft.com/office/powerpoint/2010/main" val="3394921746"/>
              </p:ext>
            </p:extLst>
          </p:nvPr>
        </p:nvGraphicFramePr>
        <p:xfrm>
          <a:off x="933965" y="1490836"/>
          <a:ext cx="7221424" cy="3096556"/>
        </p:xfrm>
        <a:graphic>
          <a:graphicData uri="http://schemas.openxmlformats.org/drawingml/2006/table">
            <a:tbl>
              <a:tblPr firstRow="1" firstCol="1" bandRow="1">
                <a:tableStyleId>{5C22544A-7EE6-4342-B048-85BDC9FD1C3A}</a:tableStyleId>
              </a:tblPr>
              <a:tblGrid>
                <a:gridCol w="832034">
                  <a:extLst>
                    <a:ext uri="{9D8B030D-6E8A-4147-A177-3AD203B41FA5}">
                      <a16:colId xmlns:a16="http://schemas.microsoft.com/office/drawing/2014/main" val="3394858945"/>
                    </a:ext>
                  </a:extLst>
                </a:gridCol>
                <a:gridCol w="3343833">
                  <a:extLst>
                    <a:ext uri="{9D8B030D-6E8A-4147-A177-3AD203B41FA5}">
                      <a16:colId xmlns:a16="http://schemas.microsoft.com/office/drawing/2014/main" val="3420577965"/>
                    </a:ext>
                  </a:extLst>
                </a:gridCol>
                <a:gridCol w="3045557">
                  <a:extLst>
                    <a:ext uri="{9D8B030D-6E8A-4147-A177-3AD203B41FA5}">
                      <a16:colId xmlns:a16="http://schemas.microsoft.com/office/drawing/2014/main" val="1048645653"/>
                    </a:ext>
                  </a:extLst>
                </a:gridCol>
              </a:tblGrid>
              <a:tr h="237539">
                <a:tc>
                  <a:txBody>
                    <a:bodyPr/>
                    <a:lstStyle/>
                    <a:p>
                      <a:pPr algn="ctr">
                        <a:lnSpc>
                          <a:spcPct val="107000"/>
                        </a:lnSpc>
                        <a:spcAft>
                          <a:spcPts val="800"/>
                        </a:spcAft>
                      </a:pPr>
                      <a:r>
                        <a:rPr lang="zh-CN" sz="1200" kern="100">
                          <a:effectLst/>
                        </a:rPr>
                        <a:t>角色</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zh-CN" sz="1200" kern="100" dirty="0">
                          <a:effectLst/>
                        </a:rPr>
                        <a:t>描述和职责</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zh-CN" sz="1200" kern="100">
                          <a:effectLst/>
                        </a:rPr>
                        <a:t>人员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5914506"/>
                  </a:ext>
                </a:extLst>
              </a:tr>
              <a:tr h="962032">
                <a:tc>
                  <a:txBody>
                    <a:bodyPr/>
                    <a:lstStyle/>
                    <a:p>
                      <a:pPr>
                        <a:lnSpc>
                          <a:spcPct val="107000"/>
                        </a:lnSpc>
                        <a:spcAft>
                          <a:spcPts val="800"/>
                        </a:spcAft>
                      </a:pPr>
                      <a:r>
                        <a:rPr lang="zh-CN" sz="1200" kern="100">
                          <a:effectLst/>
                        </a:rPr>
                        <a:t>变更控制委员会主席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变更控制委员会主席，如果变更控制委员会未能达成一致，主席通常有最终决定权；针对每个变更请求确定评估人和修改人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dirty="0">
                          <a:effectLst/>
                        </a:rPr>
                        <a:t>韩艳丽、黄文涛</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3856335"/>
                  </a:ext>
                </a:extLst>
              </a:tr>
              <a:tr h="473969">
                <a:tc>
                  <a:txBody>
                    <a:bodyPr/>
                    <a:lstStyle/>
                    <a:p>
                      <a:pPr>
                        <a:lnSpc>
                          <a:spcPct val="107000"/>
                        </a:lnSpc>
                        <a:spcAft>
                          <a:spcPts val="800"/>
                        </a:spcAft>
                      </a:pPr>
                      <a:r>
                        <a:rPr lang="zh-CN" sz="1200" kern="100">
                          <a:effectLst/>
                        </a:rPr>
                        <a:t>评估者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受</a:t>
                      </a:r>
                      <a:r>
                        <a:rPr lang="en-US" sz="1200" kern="100">
                          <a:effectLst/>
                        </a:rPr>
                        <a:t>CCB</a:t>
                      </a:r>
                      <a:r>
                        <a:rPr lang="zh-CN" sz="1200" kern="100">
                          <a:effectLst/>
                        </a:rPr>
                        <a:t>主席要求负责完成变更影响分析的人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童峻涛</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96140576"/>
                  </a:ext>
                </a:extLst>
              </a:tr>
              <a:tr h="473969">
                <a:tc>
                  <a:txBody>
                    <a:bodyPr/>
                    <a:lstStyle/>
                    <a:p>
                      <a:pPr>
                        <a:lnSpc>
                          <a:spcPct val="107000"/>
                        </a:lnSpc>
                        <a:spcAft>
                          <a:spcPts val="800"/>
                        </a:spcAft>
                      </a:pPr>
                      <a:r>
                        <a:rPr lang="zh-CN" sz="1200" kern="100">
                          <a:effectLst/>
                        </a:rPr>
                        <a:t>修改者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针对批准的变更请求，负责完成产品修改的人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刘哲</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456630"/>
                  </a:ext>
                </a:extLst>
              </a:tr>
              <a:tr h="237539">
                <a:tc>
                  <a:txBody>
                    <a:bodyPr/>
                    <a:lstStyle/>
                    <a:p>
                      <a:pPr>
                        <a:lnSpc>
                          <a:spcPct val="107000"/>
                        </a:lnSpc>
                        <a:spcAft>
                          <a:spcPts val="800"/>
                        </a:spcAft>
                      </a:pPr>
                      <a:r>
                        <a:rPr lang="zh-CN" sz="1200" kern="100">
                          <a:effectLst/>
                        </a:rPr>
                        <a:t>提交者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提交新变更请求的人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童峻涛</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4296134"/>
                  </a:ext>
                </a:extLst>
              </a:tr>
              <a:tr h="473969">
                <a:tc>
                  <a:txBody>
                    <a:bodyPr/>
                    <a:lstStyle/>
                    <a:p>
                      <a:pPr>
                        <a:lnSpc>
                          <a:spcPct val="107000"/>
                        </a:lnSpc>
                        <a:spcAft>
                          <a:spcPts val="800"/>
                        </a:spcAft>
                      </a:pPr>
                      <a:r>
                        <a:rPr lang="zh-CN" sz="1200" kern="100">
                          <a:effectLst/>
                        </a:rPr>
                        <a:t>请求接收者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最初接收新提交变更请求的人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徐任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7745926"/>
                  </a:ext>
                </a:extLst>
              </a:tr>
              <a:tr h="237539">
                <a:tc>
                  <a:txBody>
                    <a:bodyPr/>
                    <a:lstStyle/>
                    <a:p>
                      <a:pPr>
                        <a:lnSpc>
                          <a:spcPct val="107000"/>
                        </a:lnSpc>
                        <a:spcAft>
                          <a:spcPts val="800"/>
                        </a:spcAft>
                      </a:pPr>
                      <a:r>
                        <a:rPr lang="zh-CN" sz="1200" kern="100">
                          <a:effectLst/>
                        </a:rPr>
                        <a:t>验证者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a:effectLst/>
                        </a:rPr>
                        <a:t>验证变更是否已正确实现的人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zh-CN" sz="1200" kern="100" dirty="0">
                          <a:effectLst/>
                        </a:rPr>
                        <a:t>朱邦杰</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1597925"/>
                  </a:ext>
                </a:extLst>
              </a:tr>
            </a:tbl>
          </a:graphicData>
        </a:graphic>
      </p:graphicFrame>
    </p:spTree>
    <p:extLst>
      <p:ext uri="{BB962C8B-B14F-4D97-AF65-F5344CB8AC3E}">
        <p14:creationId xmlns:p14="http://schemas.microsoft.com/office/powerpoint/2010/main" val="263076107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2" presetClass="entr" presetSubtype="2" fill="hold" grpId="0" nodeType="withEffect" p14:presetBounceEnd="50000">
                                      <p:stCondLst>
                                        <p:cond delay="200"/>
                                      </p:stCondLst>
                                      <p:childTnLst>
                                        <p:set>
                                          <p:cBhvr>
                                            <p:cTn id="44" dur="1" fill="hold">
                                              <p:stCondLst>
                                                <p:cond delay="0"/>
                                              </p:stCondLst>
                                            </p:cTn>
                                            <p:tgtEl>
                                              <p:spTgt spid="107"/>
                                            </p:tgtEl>
                                            <p:attrNameLst>
                                              <p:attrName>style.visibility</p:attrName>
                                            </p:attrNameLst>
                                          </p:cBhvr>
                                          <p:to>
                                            <p:strVal val="visible"/>
                                          </p:to>
                                        </p:set>
                                        <p:anim calcmode="lin" valueType="num" p14:bounceEnd="50000">
                                          <p:cBhvr additive="base">
                                            <p:cTn id="45" dur="500" fill="hold"/>
                                            <p:tgtEl>
                                              <p:spTgt spid="107"/>
                                            </p:tgtEl>
                                            <p:attrNameLst>
                                              <p:attrName>ppt_x</p:attrName>
                                            </p:attrNameLst>
                                          </p:cBhvr>
                                          <p:tavLst>
                                            <p:tav tm="0">
                                              <p:val>
                                                <p:strVal val="1+#ppt_w/2"/>
                                              </p:val>
                                            </p:tav>
                                            <p:tav tm="100000">
                                              <p:val>
                                                <p:strVal val="#ppt_x"/>
                                              </p:val>
                                            </p:tav>
                                          </p:tavLst>
                                        </p:anim>
                                        <p:anim calcmode="lin" valueType="num" p14:bounceEnd="50000">
                                          <p:cBhvr additive="base">
                                            <p:cTn id="4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0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2" presetClass="entr" presetSubtype="2" fill="hold" grpId="0" nodeType="withEffect">
                                      <p:stCondLst>
                                        <p:cond delay="200"/>
                                      </p:stCondLst>
                                      <p:childTnLst>
                                        <p:set>
                                          <p:cBhvr>
                                            <p:cTn id="44" dur="1" fill="hold">
                                              <p:stCondLst>
                                                <p:cond delay="0"/>
                                              </p:stCondLst>
                                            </p:cTn>
                                            <p:tgtEl>
                                              <p:spTgt spid="107"/>
                                            </p:tgtEl>
                                            <p:attrNameLst>
                                              <p:attrName>style.visibility</p:attrName>
                                            </p:attrNameLst>
                                          </p:cBhvr>
                                          <p:to>
                                            <p:strVal val="visible"/>
                                          </p:to>
                                        </p:set>
                                        <p:anim calcmode="lin" valueType="num">
                                          <p:cBhvr additive="base">
                                            <p:cTn id="45" dur="500" fill="hold"/>
                                            <p:tgtEl>
                                              <p:spTgt spid="107"/>
                                            </p:tgtEl>
                                            <p:attrNameLst>
                                              <p:attrName>ppt_x</p:attrName>
                                            </p:attrNameLst>
                                          </p:cBhvr>
                                          <p:tavLst>
                                            <p:tav tm="0">
                                              <p:val>
                                                <p:strVal val="1+#ppt_w/2"/>
                                              </p:val>
                                            </p:tav>
                                            <p:tav tm="100000">
                                              <p:val>
                                                <p:strVal val="#ppt_x"/>
                                              </p:val>
                                            </p:tav>
                                          </p:tavLst>
                                        </p:anim>
                                        <p:anim calcmode="lin" valueType="num">
                                          <p:cBhvr additive="base">
                                            <p:cTn id="4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07"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dirty="0">
                <a:solidFill>
                  <a:srgbClr val="FFFFFF"/>
                </a:solidFill>
                <a:latin typeface="微软雅黑" panose="020B0503020204020204" pitchFamily="34" charset="-122"/>
                <a:ea typeface="微软雅黑" panose="020B0503020204020204" pitchFamily="34" charset="-122"/>
              </a:rPr>
              <a:t>1.2</a:t>
            </a:r>
            <a:endParaRPr kumimoji="0" lang="zh-CN" altLang="zh-CN" sz="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915989" y="338497"/>
            <a:ext cx="12934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组建</a:t>
            </a:r>
            <a:r>
              <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CCB</a:t>
            </a:r>
          </a:p>
        </p:txBody>
      </p:sp>
      <p:pic>
        <p:nvPicPr>
          <p:cNvPr id="11" name="图片 10">
            <a:extLst>
              <a:ext uri="{FF2B5EF4-FFF2-40B4-BE49-F238E27FC236}">
                <a16:creationId xmlns:a16="http://schemas.microsoft.com/office/drawing/2014/main" id="{7A0996B0-EAAF-4A52-A202-CB597F49D0CF}"/>
              </a:ext>
            </a:extLst>
          </p:cNvPr>
          <p:cNvPicPr/>
          <p:nvPr/>
        </p:nvPicPr>
        <p:blipFill>
          <a:blip r:embed="rId2"/>
          <a:stretch>
            <a:fillRect/>
          </a:stretch>
        </p:blipFill>
        <p:spPr>
          <a:xfrm>
            <a:off x="343647" y="784681"/>
            <a:ext cx="3991091" cy="3686351"/>
          </a:xfrm>
          <a:prstGeom prst="rect">
            <a:avLst/>
          </a:prstGeom>
        </p:spPr>
      </p:pic>
      <p:pic>
        <p:nvPicPr>
          <p:cNvPr id="12" name="图片 11">
            <a:extLst>
              <a:ext uri="{FF2B5EF4-FFF2-40B4-BE49-F238E27FC236}">
                <a16:creationId xmlns:a16="http://schemas.microsoft.com/office/drawing/2014/main" id="{D8DEE17E-AF77-4CE9-9144-F5AC4D144B8E}"/>
              </a:ext>
            </a:extLst>
          </p:cNvPr>
          <p:cNvPicPr/>
          <p:nvPr/>
        </p:nvPicPr>
        <p:blipFill>
          <a:blip r:embed="rId3"/>
          <a:stretch>
            <a:fillRect/>
          </a:stretch>
        </p:blipFill>
        <p:spPr>
          <a:xfrm>
            <a:off x="4716016" y="727780"/>
            <a:ext cx="4176464" cy="3686351"/>
          </a:xfrm>
          <a:prstGeom prst="rect">
            <a:avLst/>
          </a:prstGeom>
        </p:spPr>
      </p:pic>
    </p:spTree>
    <p:extLst>
      <p:ext uri="{BB962C8B-B14F-4D97-AF65-F5344CB8AC3E}">
        <p14:creationId xmlns:p14="http://schemas.microsoft.com/office/powerpoint/2010/main" val="1793352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dirty="0">
                <a:solidFill>
                  <a:srgbClr val="FFFFFF"/>
                </a:solidFill>
                <a:latin typeface="微软雅黑" panose="020B0503020204020204" pitchFamily="34" charset="-122"/>
                <a:ea typeface="微软雅黑" panose="020B0503020204020204" pitchFamily="34" charset="-122"/>
              </a:rPr>
              <a:t>1.3</a:t>
            </a:r>
            <a:endParaRPr kumimoji="0" lang="zh-CN" altLang="zh-CN" sz="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915989" y="338497"/>
            <a:ext cx="12934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提交变更申请</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07" name="Freeform 34"/>
          <p:cNvSpPr>
            <a:spLocks noEditPoints="1"/>
          </p:cNvSpPr>
          <p:nvPr/>
        </p:nvSpPr>
        <p:spPr bwMode="auto">
          <a:xfrm>
            <a:off x="3490685" y="3413753"/>
            <a:ext cx="173037" cy="244475"/>
          </a:xfrm>
          <a:custGeom>
            <a:avLst/>
            <a:gdLst>
              <a:gd name="T0" fmla="*/ 77 w 88"/>
              <a:gd name="T1" fmla="*/ 33 h 124"/>
              <a:gd name="T2" fmla="*/ 67 w 88"/>
              <a:gd name="T3" fmla="*/ 57 h 124"/>
              <a:gd name="T4" fmla="*/ 67 w 88"/>
              <a:gd name="T5" fmla="*/ 57 h 124"/>
              <a:gd name="T6" fmla="*/ 85 w 88"/>
              <a:gd name="T7" fmla="*/ 79 h 124"/>
              <a:gd name="T8" fmla="*/ 88 w 88"/>
              <a:gd name="T9" fmla="*/ 104 h 124"/>
              <a:gd name="T10" fmla="*/ 79 w 88"/>
              <a:gd name="T11" fmla="*/ 115 h 124"/>
              <a:gd name="T12" fmla="*/ 69 w 88"/>
              <a:gd name="T13" fmla="*/ 115 h 124"/>
              <a:gd name="T14" fmla="*/ 64 w 88"/>
              <a:gd name="T15" fmla="*/ 124 h 124"/>
              <a:gd name="T16" fmla="*/ 23 w 88"/>
              <a:gd name="T17" fmla="*/ 124 h 124"/>
              <a:gd name="T18" fmla="*/ 19 w 88"/>
              <a:gd name="T19" fmla="*/ 119 h 124"/>
              <a:gd name="T20" fmla="*/ 9 w 88"/>
              <a:gd name="T21" fmla="*/ 115 h 124"/>
              <a:gd name="T22" fmla="*/ 2 w 88"/>
              <a:gd name="T23" fmla="*/ 111 h 124"/>
              <a:gd name="T24" fmla="*/ 0 w 88"/>
              <a:gd name="T25" fmla="*/ 93 h 124"/>
              <a:gd name="T26" fmla="*/ 20 w 88"/>
              <a:gd name="T27" fmla="*/ 57 h 124"/>
              <a:gd name="T28" fmla="*/ 20 w 88"/>
              <a:gd name="T29" fmla="*/ 57 h 124"/>
              <a:gd name="T30" fmla="*/ 44 w 88"/>
              <a:gd name="T31" fmla="*/ 0 h 124"/>
              <a:gd name="T32" fmla="*/ 22 w 88"/>
              <a:gd name="T33" fmla="*/ 105 h 124"/>
              <a:gd name="T34" fmla="*/ 25 w 88"/>
              <a:gd name="T35" fmla="*/ 89 h 124"/>
              <a:gd name="T36" fmla="*/ 28 w 88"/>
              <a:gd name="T37" fmla="*/ 109 h 124"/>
              <a:gd name="T38" fmla="*/ 28 w 88"/>
              <a:gd name="T39" fmla="*/ 114 h 124"/>
              <a:gd name="T40" fmla="*/ 59 w 88"/>
              <a:gd name="T41" fmla="*/ 110 h 124"/>
              <a:gd name="T42" fmla="*/ 59 w 88"/>
              <a:gd name="T43" fmla="*/ 109 h 124"/>
              <a:gd name="T44" fmla="*/ 62 w 88"/>
              <a:gd name="T45" fmla="*/ 89 h 124"/>
              <a:gd name="T46" fmla="*/ 65 w 88"/>
              <a:gd name="T47" fmla="*/ 105 h 124"/>
              <a:gd name="T48" fmla="*/ 78 w 88"/>
              <a:gd name="T49" fmla="*/ 104 h 124"/>
              <a:gd name="T50" fmla="*/ 76 w 88"/>
              <a:gd name="T51" fmla="*/ 83 h 124"/>
              <a:gd name="T52" fmla="*/ 59 w 88"/>
              <a:gd name="T53" fmla="*/ 63 h 124"/>
              <a:gd name="T54" fmla="*/ 28 w 88"/>
              <a:gd name="T55" fmla="*/ 63 h 124"/>
              <a:gd name="T56" fmla="*/ 10 w 88"/>
              <a:gd name="T57" fmla="*/ 93 h 124"/>
              <a:gd name="T58" fmla="*/ 10 w 88"/>
              <a:gd name="T59" fmla="*/ 105 h 124"/>
              <a:gd name="T60" fmla="*/ 44 w 88"/>
              <a:gd name="T61" fmla="*/ 9 h 124"/>
              <a:gd name="T62" fmla="*/ 20 w 88"/>
              <a:gd name="T63" fmla="*/ 33 h 124"/>
              <a:gd name="T64" fmla="*/ 68 w 88"/>
              <a:gd name="T65" fmla="*/ 3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124">
                <a:moveTo>
                  <a:pt x="44" y="0"/>
                </a:moveTo>
                <a:cubicBezTo>
                  <a:pt x="62" y="0"/>
                  <a:pt x="77" y="15"/>
                  <a:pt x="77" y="33"/>
                </a:cubicBezTo>
                <a:cubicBezTo>
                  <a:pt x="77" y="43"/>
                  <a:pt x="74" y="51"/>
                  <a:pt x="68" y="57"/>
                </a:cubicBezTo>
                <a:cubicBezTo>
                  <a:pt x="67" y="57"/>
                  <a:pt x="67" y="57"/>
                  <a:pt x="67" y="57"/>
                </a:cubicBezTo>
                <a:cubicBezTo>
                  <a:pt x="67" y="57"/>
                  <a:pt x="67" y="57"/>
                  <a:pt x="67" y="57"/>
                </a:cubicBezTo>
                <a:cubicBezTo>
                  <a:pt x="67" y="57"/>
                  <a:pt x="67" y="57"/>
                  <a:pt x="67" y="57"/>
                </a:cubicBezTo>
                <a:cubicBezTo>
                  <a:pt x="74" y="64"/>
                  <a:pt x="81" y="70"/>
                  <a:pt x="85" y="79"/>
                </a:cubicBezTo>
                <a:cubicBezTo>
                  <a:pt x="85" y="79"/>
                  <a:pt x="85" y="79"/>
                  <a:pt x="85" y="79"/>
                </a:cubicBezTo>
                <a:cubicBezTo>
                  <a:pt x="87" y="83"/>
                  <a:pt x="88" y="88"/>
                  <a:pt x="88" y="93"/>
                </a:cubicBezTo>
                <a:cubicBezTo>
                  <a:pt x="88" y="104"/>
                  <a:pt x="88" y="104"/>
                  <a:pt x="88" y="104"/>
                </a:cubicBezTo>
                <a:cubicBezTo>
                  <a:pt x="88" y="106"/>
                  <a:pt x="87" y="109"/>
                  <a:pt x="85" y="111"/>
                </a:cubicBezTo>
                <a:cubicBezTo>
                  <a:pt x="84" y="113"/>
                  <a:pt x="82" y="114"/>
                  <a:pt x="79" y="115"/>
                </a:cubicBezTo>
                <a:cubicBezTo>
                  <a:pt x="79" y="115"/>
                  <a:pt x="79" y="115"/>
                  <a:pt x="78" y="115"/>
                </a:cubicBezTo>
                <a:cubicBezTo>
                  <a:pt x="69" y="115"/>
                  <a:pt x="69" y="115"/>
                  <a:pt x="69" y="115"/>
                </a:cubicBezTo>
                <a:cubicBezTo>
                  <a:pt x="69" y="119"/>
                  <a:pt x="69" y="119"/>
                  <a:pt x="69" y="119"/>
                </a:cubicBezTo>
                <a:cubicBezTo>
                  <a:pt x="69" y="122"/>
                  <a:pt x="66" y="124"/>
                  <a:pt x="64" y="124"/>
                </a:cubicBezTo>
                <a:cubicBezTo>
                  <a:pt x="64" y="124"/>
                  <a:pt x="64" y="124"/>
                  <a:pt x="64" y="124"/>
                </a:cubicBezTo>
                <a:cubicBezTo>
                  <a:pt x="23" y="124"/>
                  <a:pt x="23" y="124"/>
                  <a:pt x="23" y="124"/>
                </a:cubicBezTo>
                <a:cubicBezTo>
                  <a:pt x="21" y="124"/>
                  <a:pt x="19" y="122"/>
                  <a:pt x="19" y="119"/>
                </a:cubicBezTo>
                <a:cubicBezTo>
                  <a:pt x="19" y="119"/>
                  <a:pt x="19" y="119"/>
                  <a:pt x="19" y="119"/>
                </a:cubicBezTo>
                <a:cubicBezTo>
                  <a:pt x="19" y="115"/>
                  <a:pt x="19" y="115"/>
                  <a:pt x="19" y="115"/>
                </a:cubicBezTo>
                <a:cubicBezTo>
                  <a:pt x="9" y="115"/>
                  <a:pt x="9" y="115"/>
                  <a:pt x="9" y="115"/>
                </a:cubicBezTo>
                <a:cubicBezTo>
                  <a:pt x="9" y="115"/>
                  <a:pt x="8" y="115"/>
                  <a:pt x="8" y="115"/>
                </a:cubicBezTo>
                <a:cubicBezTo>
                  <a:pt x="5" y="114"/>
                  <a:pt x="3" y="113"/>
                  <a:pt x="2" y="111"/>
                </a:cubicBezTo>
                <a:cubicBezTo>
                  <a:pt x="0" y="109"/>
                  <a:pt x="0" y="106"/>
                  <a:pt x="0" y="104"/>
                </a:cubicBezTo>
                <a:cubicBezTo>
                  <a:pt x="0" y="93"/>
                  <a:pt x="0" y="93"/>
                  <a:pt x="0" y="93"/>
                </a:cubicBezTo>
                <a:cubicBezTo>
                  <a:pt x="0" y="88"/>
                  <a:pt x="1" y="83"/>
                  <a:pt x="2" y="79"/>
                </a:cubicBezTo>
                <a:cubicBezTo>
                  <a:pt x="6" y="70"/>
                  <a:pt x="13" y="64"/>
                  <a:pt x="20" y="57"/>
                </a:cubicBezTo>
                <a:cubicBezTo>
                  <a:pt x="20" y="57"/>
                  <a:pt x="20" y="57"/>
                  <a:pt x="20" y="57"/>
                </a:cubicBezTo>
                <a:cubicBezTo>
                  <a:pt x="20" y="57"/>
                  <a:pt x="20" y="57"/>
                  <a:pt x="20" y="57"/>
                </a:cubicBezTo>
                <a:cubicBezTo>
                  <a:pt x="13" y="51"/>
                  <a:pt x="10" y="42"/>
                  <a:pt x="10" y="33"/>
                </a:cubicBezTo>
                <a:cubicBezTo>
                  <a:pt x="10" y="15"/>
                  <a:pt x="25" y="0"/>
                  <a:pt x="44" y="0"/>
                </a:cubicBezTo>
                <a:close/>
                <a:moveTo>
                  <a:pt x="22" y="105"/>
                </a:moveTo>
                <a:cubicBezTo>
                  <a:pt x="22" y="105"/>
                  <a:pt x="22" y="105"/>
                  <a:pt x="22" y="105"/>
                </a:cubicBezTo>
                <a:cubicBezTo>
                  <a:pt x="22" y="92"/>
                  <a:pt x="22" y="92"/>
                  <a:pt x="22" y="92"/>
                </a:cubicBezTo>
                <a:cubicBezTo>
                  <a:pt x="22" y="90"/>
                  <a:pt x="24" y="89"/>
                  <a:pt x="25" y="89"/>
                </a:cubicBezTo>
                <a:cubicBezTo>
                  <a:pt x="27" y="89"/>
                  <a:pt x="28" y="90"/>
                  <a:pt x="28" y="92"/>
                </a:cubicBezTo>
                <a:cubicBezTo>
                  <a:pt x="28" y="109"/>
                  <a:pt x="28" y="109"/>
                  <a:pt x="28" y="109"/>
                </a:cubicBezTo>
                <a:cubicBezTo>
                  <a:pt x="28" y="110"/>
                  <a:pt x="28" y="110"/>
                  <a:pt x="28" y="110"/>
                </a:cubicBezTo>
                <a:cubicBezTo>
                  <a:pt x="28" y="114"/>
                  <a:pt x="28" y="114"/>
                  <a:pt x="28" y="114"/>
                </a:cubicBezTo>
                <a:cubicBezTo>
                  <a:pt x="59" y="114"/>
                  <a:pt x="59" y="114"/>
                  <a:pt x="59" y="114"/>
                </a:cubicBezTo>
                <a:cubicBezTo>
                  <a:pt x="59" y="110"/>
                  <a:pt x="59" y="110"/>
                  <a:pt x="59" y="110"/>
                </a:cubicBezTo>
                <a:cubicBezTo>
                  <a:pt x="59" y="110"/>
                  <a:pt x="59" y="110"/>
                  <a:pt x="59" y="110"/>
                </a:cubicBezTo>
                <a:cubicBezTo>
                  <a:pt x="59" y="109"/>
                  <a:pt x="59" y="109"/>
                  <a:pt x="59" y="109"/>
                </a:cubicBezTo>
                <a:cubicBezTo>
                  <a:pt x="59" y="92"/>
                  <a:pt x="59" y="92"/>
                  <a:pt x="59" y="92"/>
                </a:cubicBezTo>
                <a:cubicBezTo>
                  <a:pt x="59" y="90"/>
                  <a:pt x="60" y="89"/>
                  <a:pt x="62" y="89"/>
                </a:cubicBezTo>
                <a:cubicBezTo>
                  <a:pt x="63" y="89"/>
                  <a:pt x="65" y="90"/>
                  <a:pt x="65" y="92"/>
                </a:cubicBezTo>
                <a:cubicBezTo>
                  <a:pt x="65" y="105"/>
                  <a:pt x="65" y="105"/>
                  <a:pt x="65" y="105"/>
                </a:cubicBezTo>
                <a:cubicBezTo>
                  <a:pt x="78" y="105"/>
                  <a:pt x="78" y="105"/>
                  <a:pt x="78" y="105"/>
                </a:cubicBezTo>
                <a:cubicBezTo>
                  <a:pt x="78" y="104"/>
                  <a:pt x="78" y="104"/>
                  <a:pt x="78" y="104"/>
                </a:cubicBezTo>
                <a:cubicBezTo>
                  <a:pt x="78" y="93"/>
                  <a:pt x="78" y="93"/>
                  <a:pt x="78" y="93"/>
                </a:cubicBezTo>
                <a:cubicBezTo>
                  <a:pt x="78" y="89"/>
                  <a:pt x="77" y="86"/>
                  <a:pt x="76" y="83"/>
                </a:cubicBezTo>
                <a:cubicBezTo>
                  <a:pt x="76" y="83"/>
                  <a:pt x="76" y="83"/>
                  <a:pt x="76" y="83"/>
                </a:cubicBezTo>
                <a:cubicBezTo>
                  <a:pt x="73" y="75"/>
                  <a:pt x="65" y="69"/>
                  <a:pt x="59" y="63"/>
                </a:cubicBezTo>
                <a:cubicBezTo>
                  <a:pt x="55" y="66"/>
                  <a:pt x="49" y="67"/>
                  <a:pt x="44" y="67"/>
                </a:cubicBezTo>
                <a:cubicBezTo>
                  <a:pt x="38" y="67"/>
                  <a:pt x="33" y="66"/>
                  <a:pt x="28" y="63"/>
                </a:cubicBezTo>
                <a:cubicBezTo>
                  <a:pt x="23" y="69"/>
                  <a:pt x="15" y="75"/>
                  <a:pt x="11" y="83"/>
                </a:cubicBezTo>
                <a:cubicBezTo>
                  <a:pt x="10" y="86"/>
                  <a:pt x="10" y="89"/>
                  <a:pt x="10" y="93"/>
                </a:cubicBezTo>
                <a:cubicBezTo>
                  <a:pt x="10" y="104"/>
                  <a:pt x="10" y="104"/>
                  <a:pt x="10" y="104"/>
                </a:cubicBezTo>
                <a:cubicBezTo>
                  <a:pt x="10" y="104"/>
                  <a:pt x="10" y="104"/>
                  <a:pt x="10" y="105"/>
                </a:cubicBezTo>
                <a:cubicBezTo>
                  <a:pt x="22" y="105"/>
                  <a:pt x="22" y="105"/>
                  <a:pt x="22" y="105"/>
                </a:cubicBezTo>
                <a:close/>
                <a:moveTo>
                  <a:pt x="44" y="9"/>
                </a:moveTo>
                <a:cubicBezTo>
                  <a:pt x="44" y="9"/>
                  <a:pt x="44" y="9"/>
                  <a:pt x="44" y="9"/>
                </a:cubicBezTo>
                <a:cubicBezTo>
                  <a:pt x="30" y="9"/>
                  <a:pt x="20" y="20"/>
                  <a:pt x="20" y="33"/>
                </a:cubicBezTo>
                <a:cubicBezTo>
                  <a:pt x="20" y="47"/>
                  <a:pt x="31" y="57"/>
                  <a:pt x="44" y="57"/>
                </a:cubicBezTo>
                <a:cubicBezTo>
                  <a:pt x="57" y="57"/>
                  <a:pt x="68" y="47"/>
                  <a:pt x="68" y="33"/>
                </a:cubicBezTo>
                <a:cubicBezTo>
                  <a:pt x="68" y="20"/>
                  <a:pt x="57" y="9"/>
                  <a:pt x="44"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19926F48-E8C3-4D2D-8B13-10FAF0612151}"/>
              </a:ext>
            </a:extLst>
          </p:cNvPr>
          <p:cNvPicPr>
            <a:picLocks noChangeAspect="1"/>
          </p:cNvPicPr>
          <p:nvPr/>
        </p:nvPicPr>
        <p:blipFill>
          <a:blip r:embed="rId2"/>
          <a:stretch>
            <a:fillRect/>
          </a:stretch>
        </p:blipFill>
        <p:spPr>
          <a:xfrm>
            <a:off x="923257" y="842764"/>
            <a:ext cx="6722902" cy="3639937"/>
          </a:xfrm>
          <a:prstGeom prst="rect">
            <a:avLst/>
          </a:prstGeom>
        </p:spPr>
      </p:pic>
    </p:spTree>
    <p:extLst>
      <p:ext uri="{BB962C8B-B14F-4D97-AF65-F5344CB8AC3E}">
        <p14:creationId xmlns:p14="http://schemas.microsoft.com/office/powerpoint/2010/main" val="177814812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2" presetClass="entr" presetSubtype="2" fill="hold" grpId="0" nodeType="withEffect" p14:presetBounceEnd="50000">
                                      <p:stCondLst>
                                        <p:cond delay="200"/>
                                      </p:stCondLst>
                                      <p:childTnLst>
                                        <p:set>
                                          <p:cBhvr>
                                            <p:cTn id="44" dur="1" fill="hold">
                                              <p:stCondLst>
                                                <p:cond delay="0"/>
                                              </p:stCondLst>
                                            </p:cTn>
                                            <p:tgtEl>
                                              <p:spTgt spid="107"/>
                                            </p:tgtEl>
                                            <p:attrNameLst>
                                              <p:attrName>style.visibility</p:attrName>
                                            </p:attrNameLst>
                                          </p:cBhvr>
                                          <p:to>
                                            <p:strVal val="visible"/>
                                          </p:to>
                                        </p:set>
                                        <p:anim calcmode="lin" valueType="num" p14:bounceEnd="50000">
                                          <p:cBhvr additive="base">
                                            <p:cTn id="45" dur="500" fill="hold"/>
                                            <p:tgtEl>
                                              <p:spTgt spid="107"/>
                                            </p:tgtEl>
                                            <p:attrNameLst>
                                              <p:attrName>ppt_x</p:attrName>
                                            </p:attrNameLst>
                                          </p:cBhvr>
                                          <p:tavLst>
                                            <p:tav tm="0">
                                              <p:val>
                                                <p:strVal val="1+#ppt_w/2"/>
                                              </p:val>
                                            </p:tav>
                                            <p:tav tm="100000">
                                              <p:val>
                                                <p:strVal val="#ppt_x"/>
                                              </p:val>
                                            </p:tav>
                                          </p:tavLst>
                                        </p:anim>
                                        <p:anim calcmode="lin" valueType="num" p14:bounceEnd="50000">
                                          <p:cBhvr additive="base">
                                            <p:cTn id="4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0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2" presetClass="entr" presetSubtype="2" fill="hold" grpId="0" nodeType="withEffect">
                                      <p:stCondLst>
                                        <p:cond delay="200"/>
                                      </p:stCondLst>
                                      <p:childTnLst>
                                        <p:set>
                                          <p:cBhvr>
                                            <p:cTn id="44" dur="1" fill="hold">
                                              <p:stCondLst>
                                                <p:cond delay="0"/>
                                              </p:stCondLst>
                                            </p:cTn>
                                            <p:tgtEl>
                                              <p:spTgt spid="107"/>
                                            </p:tgtEl>
                                            <p:attrNameLst>
                                              <p:attrName>style.visibility</p:attrName>
                                            </p:attrNameLst>
                                          </p:cBhvr>
                                          <p:to>
                                            <p:strVal val="visible"/>
                                          </p:to>
                                        </p:set>
                                        <p:anim calcmode="lin" valueType="num">
                                          <p:cBhvr additive="base">
                                            <p:cTn id="45" dur="500" fill="hold"/>
                                            <p:tgtEl>
                                              <p:spTgt spid="107"/>
                                            </p:tgtEl>
                                            <p:attrNameLst>
                                              <p:attrName>ppt_x</p:attrName>
                                            </p:attrNameLst>
                                          </p:cBhvr>
                                          <p:tavLst>
                                            <p:tav tm="0">
                                              <p:val>
                                                <p:strVal val="1+#ppt_w/2"/>
                                              </p:val>
                                            </p:tav>
                                            <p:tav tm="100000">
                                              <p:val>
                                                <p:strVal val="#ppt_x"/>
                                              </p:val>
                                            </p:tav>
                                          </p:tavLst>
                                        </p:anim>
                                        <p:anim calcmode="lin" valueType="num">
                                          <p:cBhvr additive="base">
                                            <p:cTn id="4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07"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366662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需求变更分析</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dirty="0">
                <a:solidFill>
                  <a:srgbClr val="FFFFFF"/>
                </a:solidFill>
                <a:latin typeface="Impact" panose="020B0806030902050204" pitchFamily="34" charset="0"/>
              </a:rPr>
              <a:t>2.1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17838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需求变更分析</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2" name="图片 1">
            <a:extLst>
              <a:ext uri="{FF2B5EF4-FFF2-40B4-BE49-F238E27FC236}">
                <a16:creationId xmlns:a16="http://schemas.microsoft.com/office/drawing/2014/main" id="{B7A68DEF-4397-45C3-8736-B4591B13EB19}"/>
              </a:ext>
            </a:extLst>
          </p:cNvPr>
          <p:cNvPicPr>
            <a:picLocks noChangeAspect="1"/>
          </p:cNvPicPr>
          <p:nvPr/>
        </p:nvPicPr>
        <p:blipFill>
          <a:blip r:embed="rId2"/>
          <a:stretch>
            <a:fillRect/>
          </a:stretch>
        </p:blipFill>
        <p:spPr>
          <a:xfrm>
            <a:off x="536740" y="1257154"/>
            <a:ext cx="3880584" cy="2216463"/>
          </a:xfrm>
          <a:prstGeom prst="rect">
            <a:avLst/>
          </a:prstGeom>
        </p:spPr>
      </p:pic>
      <p:sp>
        <p:nvSpPr>
          <p:cNvPr id="3" name="文本框 2">
            <a:extLst>
              <a:ext uri="{FF2B5EF4-FFF2-40B4-BE49-F238E27FC236}">
                <a16:creationId xmlns:a16="http://schemas.microsoft.com/office/drawing/2014/main" id="{4A5F042D-C667-441F-B22F-8A4B0A7711FC}"/>
              </a:ext>
            </a:extLst>
          </p:cNvPr>
          <p:cNvSpPr txBox="1"/>
          <p:nvPr/>
        </p:nvSpPr>
        <p:spPr>
          <a:xfrm>
            <a:off x="2195736" y="4001244"/>
            <a:ext cx="6192688" cy="307777"/>
          </a:xfrm>
          <a:prstGeom prst="rect">
            <a:avLst/>
          </a:prstGeom>
          <a:noFill/>
        </p:spPr>
        <p:txBody>
          <a:bodyPr wrap="square" rtlCol="0">
            <a:spAutoFit/>
          </a:bodyPr>
          <a:lstStyle/>
          <a:p>
            <a:r>
              <a:rPr lang="zh-CN" altLang="en-US" sz="1400" dirty="0"/>
              <a:t>详细见</a:t>
            </a:r>
            <a:r>
              <a:rPr lang="en-US" altLang="zh-CN" sz="1400" dirty="0"/>
              <a:t>《PRD2021-G10-</a:t>
            </a:r>
            <a:r>
              <a:rPr lang="zh-CN" altLang="en-US" sz="1400" dirty="0"/>
              <a:t>需求变更影响分析报告</a:t>
            </a:r>
            <a:r>
              <a:rPr lang="en-US" altLang="zh-CN" sz="1400" dirty="0"/>
              <a:t>》</a:t>
            </a:r>
            <a:endParaRPr lang="zh-CN" altLang="en-US" sz="1400" dirty="0"/>
          </a:p>
        </p:txBody>
      </p:sp>
      <p:pic>
        <p:nvPicPr>
          <p:cNvPr id="4" name="图片 3">
            <a:extLst>
              <a:ext uri="{FF2B5EF4-FFF2-40B4-BE49-F238E27FC236}">
                <a16:creationId xmlns:a16="http://schemas.microsoft.com/office/drawing/2014/main" id="{98A91EEB-4E23-4543-A882-647BD706E453}"/>
              </a:ext>
            </a:extLst>
          </p:cNvPr>
          <p:cNvPicPr>
            <a:picLocks noChangeAspect="1"/>
          </p:cNvPicPr>
          <p:nvPr/>
        </p:nvPicPr>
        <p:blipFill>
          <a:blip r:embed="rId3"/>
          <a:stretch>
            <a:fillRect/>
          </a:stretch>
        </p:blipFill>
        <p:spPr>
          <a:xfrm>
            <a:off x="4932040" y="1257154"/>
            <a:ext cx="3958861" cy="221646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617</Words>
  <Application>Microsoft Office PowerPoint</Application>
  <PresentationFormat>自定义</PresentationFormat>
  <Paragraphs>136</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徐威方</dc:creator>
  <cp:lastModifiedBy>Administrator</cp:lastModifiedBy>
  <cp:revision>186</cp:revision>
  <dcterms:created xsi:type="dcterms:W3CDTF">2015-10-14T02:35:00Z</dcterms:created>
  <dcterms:modified xsi:type="dcterms:W3CDTF">2021-06-21T15:48:18Z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