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6" r:id="rId1"/>
  </p:sldMasterIdLst>
  <p:notesMasterIdLst>
    <p:notesMasterId r:id="rId12"/>
  </p:notesMasterIdLst>
  <p:sldIdLst>
    <p:sldId id="256" r:id="rId2"/>
    <p:sldId id="326" r:id="rId3"/>
    <p:sldId id="330" r:id="rId4"/>
    <p:sldId id="264" r:id="rId5"/>
    <p:sldId id="265" r:id="rId6"/>
    <p:sldId id="329" r:id="rId7"/>
    <p:sldId id="315" r:id="rId8"/>
    <p:sldId id="325" r:id="rId9"/>
    <p:sldId id="327" r:id="rId10"/>
    <p:sldId id="32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4"/>
    <a:srgbClr val="FAFAFA"/>
    <a:srgbClr val="2F363D"/>
    <a:srgbClr val="2E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A261F-5F26-4261-8222-8B5B46011670}" v="1318" dt="2019-04-18T13:34:29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вгений Бодня" userId="85ba6c90aa95b217" providerId="LiveId" clId="{ECAA261F-5F26-4261-8222-8B5B46011670}"/>
    <pc:docChg chg="undo custSel mod delSld modSld sldOrd modMainMaster">
      <pc:chgData name="Евгений Бодня" userId="85ba6c90aa95b217" providerId="LiveId" clId="{ECAA261F-5F26-4261-8222-8B5B46011670}" dt="2019-04-18T13:34:29.989" v="1301" actId="1076"/>
      <pc:docMkLst>
        <pc:docMk/>
      </pc:docMkLst>
      <pc:sldChg chg="modSp">
        <pc:chgData name="Евгений Бодня" userId="85ba6c90aa95b217" providerId="LiveId" clId="{ECAA261F-5F26-4261-8222-8B5B46011670}" dt="2019-04-02T13:56:40.878" v="714" actId="20577"/>
        <pc:sldMkLst>
          <pc:docMk/>
          <pc:sldMk cId="1149570396" sldId="256"/>
        </pc:sldMkLst>
        <pc:spChg chg="mod">
          <ac:chgData name="Евгений Бодня" userId="85ba6c90aa95b217" providerId="LiveId" clId="{ECAA261F-5F26-4261-8222-8B5B46011670}" dt="2019-04-02T13:56:40.878" v="714" actId="20577"/>
          <ac:spMkLst>
            <pc:docMk/>
            <pc:sldMk cId="1149570396" sldId="256"/>
            <ac:spMk id="5" creationId="{C8E4D6E6-02CF-4026-A0EA-B6FCBAF16FA3}"/>
          </ac:spMkLst>
        </pc:spChg>
      </pc:sldChg>
      <pc:sldChg chg="modSp ord setBg">
        <pc:chgData name="Евгений Бодня" userId="85ba6c90aa95b217" providerId="LiveId" clId="{ECAA261F-5F26-4261-8222-8B5B46011670}" dt="2019-04-18T10:41:23.770" v="1294"/>
        <pc:sldMkLst>
          <pc:docMk/>
          <pc:sldMk cId="2413662933" sldId="261"/>
        </pc:sldMkLst>
        <pc:graphicFrameChg chg="mod">
          <ac:chgData name="Евгений Бодня" userId="85ba6c90aa95b217" providerId="LiveId" clId="{ECAA261F-5F26-4261-8222-8B5B46011670}" dt="2019-04-18T10:12:43.894" v="941" actId="313"/>
          <ac:graphicFrameMkLst>
            <pc:docMk/>
            <pc:sldMk cId="2413662933" sldId="261"/>
            <ac:graphicFrameMk id="6" creationId="{3C34677C-2901-491D-AF87-0BDE020C2194}"/>
          </ac:graphicFrameMkLst>
        </pc:graphicFrameChg>
      </pc:sldChg>
      <pc:sldChg chg="addSp delSp modSp setBg">
        <pc:chgData name="Евгений Бодня" userId="85ba6c90aa95b217" providerId="LiveId" clId="{ECAA261F-5F26-4261-8222-8B5B46011670}" dt="2019-03-31T11:30:53.698" v="679" actId="1076"/>
        <pc:sldMkLst>
          <pc:docMk/>
          <pc:sldMk cId="1675916158" sldId="263"/>
        </pc:sldMkLst>
        <pc:spChg chg="mod">
          <ac:chgData name="Евгений Бодня" userId="85ba6c90aa95b217" providerId="LiveId" clId="{ECAA261F-5F26-4261-8222-8B5B46011670}" dt="2019-03-31T11:30:27.547" v="674" actId="1076"/>
          <ac:spMkLst>
            <pc:docMk/>
            <pc:sldMk cId="1675916158" sldId="263"/>
            <ac:spMk id="3" creationId="{67F02A7F-6936-4360-A15A-FDECAB7C7E5A}"/>
          </ac:spMkLst>
        </pc:spChg>
        <pc:spChg chg="mod">
          <ac:chgData name="Евгений Бодня" userId="85ba6c90aa95b217" providerId="LiveId" clId="{ECAA261F-5F26-4261-8222-8B5B46011670}" dt="2019-03-31T11:20:03.529" v="535" actId="20577"/>
          <ac:spMkLst>
            <pc:docMk/>
            <pc:sldMk cId="1675916158" sldId="263"/>
            <ac:spMk id="4" creationId="{49922807-936B-402D-913D-382460D4474E}"/>
          </ac:spMkLst>
        </pc:spChg>
        <pc:spChg chg="mod">
          <ac:chgData name="Евгений Бодня" userId="85ba6c90aa95b217" providerId="LiveId" clId="{ECAA261F-5F26-4261-8222-8B5B46011670}" dt="2019-03-31T11:20:57.177" v="645" actId="20577"/>
          <ac:spMkLst>
            <pc:docMk/>
            <pc:sldMk cId="1675916158" sldId="263"/>
            <ac:spMk id="10" creationId="{9934B3D6-C512-4524-9044-88B78A68E378}"/>
          </ac:spMkLst>
        </pc:spChg>
        <pc:grpChg chg="mod">
          <ac:chgData name="Евгений Бодня" userId="85ba6c90aa95b217" providerId="LiveId" clId="{ECAA261F-5F26-4261-8222-8B5B46011670}" dt="2019-03-31T11:30:17.164" v="672" actId="14100"/>
          <ac:grpSpMkLst>
            <pc:docMk/>
            <pc:sldMk cId="1675916158" sldId="263"/>
            <ac:grpSpMk id="11" creationId="{D17F06D7-B140-4CEC-9D8F-9D9EE742C3CF}"/>
          </ac:grpSpMkLst>
        </pc:grpChg>
        <pc:picChg chg="add mod ord">
          <ac:chgData name="Евгений Бодня" userId="85ba6c90aa95b217" providerId="LiveId" clId="{ECAA261F-5F26-4261-8222-8B5B46011670}" dt="2019-03-31T11:30:46.189" v="678" actId="14100"/>
          <ac:picMkLst>
            <pc:docMk/>
            <pc:sldMk cId="1675916158" sldId="263"/>
            <ac:picMk id="5" creationId="{9BEB7F99-8453-4448-AD9E-5440317E5BC1}"/>
          </ac:picMkLst>
        </pc:picChg>
        <pc:picChg chg="del">
          <ac:chgData name="Евгений Бодня" userId="85ba6c90aa95b217" providerId="LiveId" clId="{ECAA261F-5F26-4261-8222-8B5B46011670}" dt="2019-03-31T11:23:34.283" v="652" actId="478"/>
          <ac:picMkLst>
            <pc:docMk/>
            <pc:sldMk cId="1675916158" sldId="263"/>
            <ac:picMk id="13" creationId="{F38EFFE5-88C0-4176-A418-DC8C59736848}"/>
          </ac:picMkLst>
        </pc:picChg>
        <pc:picChg chg="del">
          <ac:chgData name="Евгений Бодня" userId="85ba6c90aa95b217" providerId="LiveId" clId="{ECAA261F-5F26-4261-8222-8B5B46011670}" dt="2019-03-31T11:21:36.692" v="646" actId="478"/>
          <ac:picMkLst>
            <pc:docMk/>
            <pc:sldMk cId="1675916158" sldId="263"/>
            <ac:picMk id="1030" creationId="{2D042197-1CFC-4478-AE36-73869DEDD4C2}"/>
          </ac:picMkLst>
        </pc:picChg>
        <pc:picChg chg="add mod">
          <ac:chgData name="Евгений Бодня" userId="85ba6c90aa95b217" providerId="LiveId" clId="{ECAA261F-5F26-4261-8222-8B5B46011670}" dt="2019-03-31T11:30:53.698" v="679" actId="1076"/>
          <ac:picMkLst>
            <pc:docMk/>
            <pc:sldMk cId="1675916158" sldId="263"/>
            <ac:picMk id="2050" creationId="{8A5CDB22-1E5C-4E59-AF69-5BAD903D41CD}"/>
          </ac:picMkLst>
        </pc:picChg>
        <pc:picChg chg="add del mod ord">
          <ac:chgData name="Евгений Бодня" userId="85ba6c90aa95b217" providerId="LiveId" clId="{ECAA261F-5F26-4261-8222-8B5B46011670}" dt="2019-03-31T11:26:27.396" v="668"/>
          <ac:picMkLst>
            <pc:docMk/>
            <pc:sldMk cId="1675916158" sldId="263"/>
            <ac:picMk id="2052" creationId="{FF87FA77-9767-40EC-A6B4-D0A950E0B370}"/>
          </ac:picMkLst>
        </pc:picChg>
      </pc:sldChg>
      <pc:sldChg chg="addSp delSp modSp mod setBg delDesignElem">
        <pc:chgData name="Евгений Бодня" userId="85ba6c90aa95b217" providerId="LiveId" clId="{ECAA261F-5F26-4261-8222-8B5B46011670}" dt="2019-04-18T10:10:21.399" v="769" actId="2"/>
        <pc:sldMkLst>
          <pc:docMk/>
          <pc:sldMk cId="2803194535" sldId="264"/>
        </pc:sldMkLst>
        <pc:spChg chg="mod ord">
          <ac:chgData name="Евгений Бодня" userId="85ba6c90aa95b217" providerId="LiveId" clId="{ECAA261F-5F26-4261-8222-8B5B46011670}" dt="2019-03-31T11:12:35.091" v="378" actId="26606"/>
          <ac:spMkLst>
            <pc:docMk/>
            <pc:sldMk cId="2803194535" sldId="264"/>
            <ac:spMk id="2" creationId="{00DCD7DB-F9A1-43D7-B92C-0E7BC11CD7C2}"/>
          </ac:spMkLst>
        </pc:spChg>
        <pc:spChg chg="mod">
          <ac:chgData name="Евгений Бодня" userId="85ba6c90aa95b217" providerId="LiveId" clId="{ECAA261F-5F26-4261-8222-8B5B46011670}" dt="2019-04-18T10:10:21.399" v="769" actId="2"/>
          <ac:spMkLst>
            <pc:docMk/>
            <pc:sldMk cId="2803194535" sldId="264"/>
            <ac:spMk id="3" creationId="{1729699B-BF9A-4FA9-9173-3817C95800CC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803194535" sldId="264"/>
            <ac:spMk id="18" creationId="{79BB855E-E401-41F6-8925-C43722CDD66C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803194535" sldId="264"/>
            <ac:spMk id="26" creationId="{AE4DC31D-3252-4CE4-94B0-32BB37A184BB}"/>
          </ac:spMkLst>
        </pc:spChg>
        <pc:spChg chg="add">
          <ac:chgData name="Евгений Бодня" userId="85ba6c90aa95b217" providerId="LiveId" clId="{ECAA261F-5F26-4261-8222-8B5B46011670}" dt="2019-03-31T11:12:35.091" v="378" actId="26606"/>
          <ac:spMkLst>
            <pc:docMk/>
            <pc:sldMk cId="2803194535" sldId="264"/>
            <ac:spMk id="36" creationId="{0487C957-7FC7-4EA7-BDD6-7D6B357C9288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803194535" sldId="264"/>
            <ac:grpSpMk id="10" creationId="{749C117F-F390-437B-ADB0-57E87EFF34F5}"/>
          </ac:grpSpMkLst>
        </pc:gr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803194535" sldId="264"/>
            <ac:grpSpMk id="20" creationId="{61AB028E-5F68-413C-BBF0-EE603FDA6E5B}"/>
          </ac:grpSpMkLst>
        </pc:grpChg>
        <pc:picChg chg="del">
          <ac:chgData name="Евгений Бодня" userId="85ba6c90aa95b217" providerId="LiveId" clId="{ECAA261F-5F26-4261-8222-8B5B46011670}" dt="2019-03-31T09:31:22.669" v="103" actId="478"/>
          <ac:picMkLst>
            <pc:docMk/>
            <pc:sldMk cId="2803194535" sldId="264"/>
            <ac:picMk id="4" creationId="{DF663598-29B6-439C-B61E-FD1C7387A52D}"/>
          </ac:picMkLst>
        </pc:picChg>
        <pc:picChg chg="add del mod">
          <ac:chgData name="Евгений Бодня" userId="85ba6c90aa95b217" providerId="LiveId" clId="{ECAA261F-5F26-4261-8222-8B5B46011670}" dt="2019-03-31T11:12:29.278" v="376"/>
          <ac:picMkLst>
            <pc:docMk/>
            <pc:sldMk cId="2803194535" sldId="264"/>
            <ac:picMk id="5" creationId="{D9EECF36-E92F-47F7-9014-08AC6F218F72}"/>
          </ac:picMkLst>
        </pc:picChg>
        <pc:picChg chg="add mod">
          <ac:chgData name="Евгений Бодня" userId="85ba6c90aa95b217" providerId="LiveId" clId="{ECAA261F-5F26-4261-8222-8B5B46011670}" dt="2019-03-31T11:12:35.091" v="378" actId="26606"/>
          <ac:picMkLst>
            <pc:docMk/>
            <pc:sldMk cId="2803194535" sldId="264"/>
            <ac:picMk id="25" creationId="{39F34EDC-6728-406A-BFFB-4AFA31EA7AFF}"/>
          </ac:picMkLst>
        </pc:picChg>
        <pc:picChg chg="add">
          <ac:chgData name="Евгений Бодня" userId="85ba6c90aa95b217" providerId="LiveId" clId="{ECAA261F-5F26-4261-8222-8B5B46011670}" dt="2019-03-31T11:12:35.091" v="378" actId="26606"/>
          <ac:picMkLst>
            <pc:docMk/>
            <pc:sldMk cId="2803194535" sldId="264"/>
            <ac:picMk id="30" creationId="{640BAB49-521A-4847-8CD2-806C48DFA9A3}"/>
          </ac:picMkLst>
        </pc:picChg>
        <pc:picChg chg="add">
          <ac:chgData name="Евгений Бодня" userId="85ba6c90aa95b217" providerId="LiveId" clId="{ECAA261F-5F26-4261-8222-8B5B46011670}" dt="2019-03-31T11:12:35.091" v="378" actId="26606"/>
          <ac:picMkLst>
            <pc:docMk/>
            <pc:sldMk cId="2803194535" sldId="264"/>
            <ac:picMk id="34" creationId="{5FA5DA81-4C36-4310-92B7-8BB8D53BBCFF}"/>
          </ac:picMkLst>
        </pc:pic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803194535" sldId="264"/>
            <ac:cxnSpMk id="16" creationId="{20742BC3-654B-4E41-9A6A-73A42E477639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803194535" sldId="264"/>
            <ac:cxnSpMk id="28" creationId="{AF9ABF50-2998-468E-A550-85A1DD0DDC93}"/>
          </ac:cxnSpMkLst>
        </pc:cxnChg>
        <pc:cxnChg chg="add">
          <ac:chgData name="Евгений Бодня" userId="85ba6c90aa95b217" providerId="LiveId" clId="{ECAA261F-5F26-4261-8222-8B5B46011670}" dt="2019-03-31T11:12:35.091" v="378" actId="26606"/>
          <ac:cxnSpMkLst>
            <pc:docMk/>
            <pc:sldMk cId="2803194535" sldId="264"/>
            <ac:cxnSpMk id="32" creationId="{B98F1179-1183-4919-9064-D6B26021842A}"/>
          </ac:cxnSpMkLst>
        </pc:cxnChg>
        <pc:cxnChg chg="add">
          <ac:chgData name="Евгений Бодня" userId="85ba6c90aa95b217" providerId="LiveId" clId="{ECAA261F-5F26-4261-8222-8B5B46011670}" dt="2019-03-31T11:12:35.091" v="378" actId="26606"/>
          <ac:cxnSpMkLst>
            <pc:docMk/>
            <pc:sldMk cId="2803194535" sldId="264"/>
            <ac:cxnSpMk id="38" creationId="{4C1B9DA3-CEAD-441F-B353-6446DF8FB359}"/>
          </ac:cxnSpMkLst>
        </pc:cxnChg>
      </pc:sldChg>
      <pc:sldChg chg="addSp delSp modSp mod setBg delDesignElem">
        <pc:chgData name="Евгений Бодня" userId="85ba6c90aa95b217" providerId="LiveId" clId="{ECAA261F-5F26-4261-8222-8B5B46011670}" dt="2019-04-18T10:18:37.661" v="963" actId="1076"/>
        <pc:sldMkLst>
          <pc:docMk/>
          <pc:sldMk cId="2759277155" sldId="265"/>
        </pc:sldMkLst>
        <pc:spChg chg="mod ord">
          <ac:chgData name="Евгений Бодня" userId="85ba6c90aa95b217" providerId="LiveId" clId="{ECAA261F-5F26-4261-8222-8B5B46011670}" dt="2019-03-31T11:16:30.637" v="412" actId="26606"/>
          <ac:spMkLst>
            <pc:docMk/>
            <pc:sldMk cId="2759277155" sldId="265"/>
            <ac:spMk id="2" creationId="{2C312079-87E8-4A72-9367-C66676C60866}"/>
          </ac:spMkLst>
        </pc:spChg>
        <pc:spChg chg="mod">
          <ac:chgData name="Евгений Бодня" userId="85ba6c90aa95b217" providerId="LiveId" clId="{ECAA261F-5F26-4261-8222-8B5B46011670}" dt="2019-04-18T10:10:21.778" v="771" actId="2"/>
          <ac:spMkLst>
            <pc:docMk/>
            <pc:sldMk cId="2759277155" sldId="265"/>
            <ac:spMk id="3" creationId="{FAF19303-336C-41D1-89EF-6E38BA956EB2}"/>
          </ac:spMkLst>
        </pc:spChg>
        <pc:spChg chg="add del">
          <ac:chgData name="Евгений Бодня" userId="85ba6c90aa95b217" providerId="LiveId" clId="{ECAA261F-5F26-4261-8222-8B5B46011670}" dt="2019-03-31T11:16:24.878" v="411" actId="26606"/>
          <ac:spMkLst>
            <pc:docMk/>
            <pc:sldMk cId="2759277155" sldId="265"/>
            <ac:spMk id="10" creationId="{EA2FDD84-DF8E-4A11-A99D-A1BA5845B2C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759277155" sldId="265"/>
            <ac:spMk id="19" creationId="{575E71FA-50BD-43F8-8C98-04339283A93D}"/>
          </ac:spMkLst>
        </pc:spChg>
        <pc:spChg chg="add">
          <ac:chgData name="Евгений Бодня" userId="85ba6c90aa95b217" providerId="LiveId" clId="{ECAA261F-5F26-4261-8222-8B5B46011670}" dt="2019-03-31T11:16:30.637" v="412" actId="26606"/>
          <ac:spMkLst>
            <pc:docMk/>
            <pc:sldMk cId="2759277155" sldId="265"/>
            <ac:spMk id="20" creationId="{15572A79-1801-44EB-BDC2-BAEE6B473DE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759277155" sldId="265"/>
            <ac:spMk id="27" creationId="{E89B1776-F953-4C0F-8E85-E9C66B1EF003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759277155" sldId="265"/>
            <ac:grpSpMk id="11" creationId="{749C117F-F390-437B-ADB0-57E87EFF34F5}"/>
          </ac:grpSpMkLst>
        </pc:gr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759277155" sldId="265"/>
            <ac:grpSpMk id="21" creationId="{CF1AA7F6-A589-4BC8-BC72-2CA6DC908398}"/>
          </ac:grpSpMkLst>
        </pc:grpChg>
        <pc:picChg chg="add del mod">
          <ac:chgData name="Евгений Бодня" userId="85ba6c90aa95b217" providerId="LiveId" clId="{ECAA261F-5F26-4261-8222-8B5B46011670}" dt="2019-04-18T10:15:02.165" v="947"/>
          <ac:picMkLst>
            <pc:docMk/>
            <pc:sldMk cId="2759277155" sldId="265"/>
            <ac:picMk id="4" creationId="{2407F471-E4BD-42FB-B9A8-F9D83C31A9AD}"/>
          </ac:picMkLst>
        </pc:picChg>
        <pc:picChg chg="del">
          <ac:chgData name="Евгений Бодня" userId="85ba6c90aa95b217" providerId="LiveId" clId="{ECAA261F-5F26-4261-8222-8B5B46011670}" dt="2019-03-31T09:32:49.610" v="110" actId="478"/>
          <ac:picMkLst>
            <pc:docMk/>
            <pc:sldMk cId="2759277155" sldId="265"/>
            <ac:picMk id="5" creationId="{7629E8FB-A479-4C8E-B454-F4924EC70CD6}"/>
          </ac:picMkLst>
        </pc:picChg>
        <pc:picChg chg="add del mod">
          <ac:chgData name="Евгений Бодня" userId="85ba6c90aa95b217" providerId="LiveId" clId="{ECAA261F-5F26-4261-8222-8B5B46011670}" dt="2019-04-18T10:18:23.155" v="957" actId="478"/>
          <ac:picMkLst>
            <pc:docMk/>
            <pc:sldMk cId="2759277155" sldId="265"/>
            <ac:picMk id="5" creationId="{C53E7505-A468-4932-B270-6A4BB78B511F}"/>
          </ac:picMkLst>
        </pc:picChg>
        <pc:picChg chg="add del mod">
          <ac:chgData name="Евгений Бодня" userId="85ba6c90aa95b217" providerId="LiveId" clId="{ECAA261F-5F26-4261-8222-8B5B46011670}" dt="2019-04-18T10:17:30.784" v="950" actId="478"/>
          <ac:picMkLst>
            <pc:docMk/>
            <pc:sldMk cId="2759277155" sldId="265"/>
            <ac:picMk id="6" creationId="{FD6DB0F4-2470-4BE9-8138-01EA3CE73FBE}"/>
          </ac:picMkLst>
        </pc:picChg>
        <pc:picChg chg="add mod">
          <ac:chgData name="Евгений Бодня" userId="85ba6c90aa95b217" providerId="LiveId" clId="{ECAA261F-5F26-4261-8222-8B5B46011670}" dt="2019-04-18T10:18:37.661" v="963" actId="1076"/>
          <ac:picMkLst>
            <pc:docMk/>
            <pc:sldMk cId="2759277155" sldId="265"/>
            <ac:picMk id="7" creationId="{9608A900-4F2B-4397-8A8F-8F407B7BBD54}"/>
          </ac:picMkLst>
        </pc:picChg>
        <pc:picChg chg="add del">
          <ac:chgData name="Евгений Бодня" userId="85ba6c90aa95b217" providerId="LiveId" clId="{ECAA261F-5F26-4261-8222-8B5B46011670}" dt="2019-03-31T11:16:24.878" v="411" actId="26606"/>
          <ac:picMkLst>
            <pc:docMk/>
            <pc:sldMk cId="2759277155" sldId="265"/>
            <ac:picMk id="8" creationId="{640BAB49-521A-4847-8CD2-806C48DFA9A3}"/>
          </ac:picMkLst>
        </pc:picChg>
        <pc:picChg chg="add">
          <ac:chgData name="Евгений Бодня" userId="85ba6c90aa95b217" providerId="LiveId" clId="{ECAA261F-5F26-4261-8222-8B5B46011670}" dt="2019-03-31T11:16:30.637" v="412" actId="26606"/>
          <ac:picMkLst>
            <pc:docMk/>
            <pc:sldMk cId="2759277155" sldId="265"/>
            <ac:picMk id="14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6:24.878" v="411" actId="26606"/>
          <ac:picMkLst>
            <pc:docMk/>
            <pc:sldMk cId="2759277155" sldId="265"/>
            <ac:picMk id="15" creationId="{A83CC74B-9264-491A-863F-C4BB37CA2F52}"/>
          </ac:picMkLst>
        </pc:picChg>
        <pc:picChg chg="add">
          <ac:chgData name="Евгений Бодня" userId="85ba6c90aa95b217" providerId="LiveId" clId="{ECAA261F-5F26-4261-8222-8B5B46011670}" dt="2019-03-31T11:16:30.637" v="412" actId="26606"/>
          <ac:picMkLst>
            <pc:docMk/>
            <pc:sldMk cId="2759277155" sldId="265"/>
            <ac:picMk id="18" creationId="{6441B39E-9CEC-491F-9A5D-487DED644F38}"/>
          </ac:picMkLst>
        </pc:picChg>
        <pc:cxnChg chg="add del">
          <ac:chgData name="Евгений Бодня" userId="85ba6c90aa95b217" providerId="LiveId" clId="{ECAA261F-5F26-4261-8222-8B5B46011670}" dt="2019-03-31T11:16:24.878" v="411" actId="26606"/>
          <ac:cxnSpMkLst>
            <pc:docMk/>
            <pc:sldMk cId="2759277155" sldId="265"/>
            <ac:cxnSpMk id="9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6:24.878" v="411" actId="26606"/>
          <ac:cxnSpMkLst>
            <pc:docMk/>
            <pc:sldMk cId="2759277155" sldId="265"/>
            <ac:cxnSpMk id="12" creationId="{6409CEAD-DD30-4A84-8D22-B652680401B2}"/>
          </ac:cxnSpMkLst>
        </pc:cxnChg>
        <pc:cxnChg chg="add">
          <ac:chgData name="Евгений Бодня" userId="85ba6c90aa95b217" providerId="LiveId" clId="{ECAA261F-5F26-4261-8222-8B5B46011670}" dt="2019-03-31T11:16:30.637" v="412" actId="26606"/>
          <ac:cxnSpMkLst>
            <pc:docMk/>
            <pc:sldMk cId="2759277155" sldId="265"/>
            <ac:cxnSpMk id="16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759277155" sldId="265"/>
            <ac:cxnSpMk id="17" creationId="{20742BC3-654B-4E41-9A6A-73A42E477639}"/>
          </ac:cxnSpMkLst>
        </pc:cxnChg>
        <pc:cxnChg chg="add">
          <ac:chgData name="Евгений Бодня" userId="85ba6c90aa95b217" providerId="LiveId" clId="{ECAA261F-5F26-4261-8222-8B5B46011670}" dt="2019-03-31T11:16:30.637" v="412" actId="26606"/>
          <ac:cxnSpMkLst>
            <pc:docMk/>
            <pc:sldMk cId="2759277155" sldId="265"/>
            <ac:cxnSpMk id="22" creationId="{7FD37111-10AC-4926-81AC-9AD3968FD1C0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759277155" sldId="265"/>
            <ac:cxnSpMk id="29" creationId="{997356D0-D934-42B9-8291-DF34A3AC0CFE}"/>
          </ac:cxnSpMkLst>
        </pc:cxnChg>
      </pc:sldChg>
      <pc:sldChg chg="addSp delSp modSp setBg">
        <pc:chgData name="Евгений Бодня" userId="85ba6c90aa95b217" providerId="LiveId" clId="{ECAA261F-5F26-4261-8222-8B5B46011670}" dt="2019-03-31T11:11:34.987" v="375"/>
        <pc:sldMkLst>
          <pc:docMk/>
          <pc:sldMk cId="3982141978" sldId="267"/>
        </pc:sldMkLst>
        <pc:picChg chg="del">
          <ac:chgData name="Евгений Бодня" userId="85ba6c90aa95b217" providerId="LiveId" clId="{ECAA261F-5F26-4261-8222-8B5B46011670}" dt="2019-03-31T09:17:58.473" v="69" actId="478"/>
          <ac:picMkLst>
            <pc:docMk/>
            <pc:sldMk cId="3982141978" sldId="267"/>
            <ac:picMk id="4" creationId="{9166845C-1082-4C0A-B97F-8D81B0500E78}"/>
          </ac:picMkLst>
        </pc:picChg>
        <pc:picChg chg="add mod">
          <ac:chgData name="Евгений Бодня" userId="85ba6c90aa95b217" providerId="LiveId" clId="{ECAA261F-5F26-4261-8222-8B5B46011670}" dt="2019-03-31T09:29:04.562" v="92" actId="1076"/>
          <ac:picMkLst>
            <pc:docMk/>
            <pc:sldMk cId="3982141978" sldId="267"/>
            <ac:picMk id="5" creationId="{633B5028-A8E3-4E27-B5E9-ED3A1614539C}"/>
          </ac:picMkLst>
        </pc:picChg>
        <pc:picChg chg="add mod">
          <ac:chgData name="Евгений Бодня" userId="85ba6c90aa95b217" providerId="LiveId" clId="{ECAA261F-5F26-4261-8222-8B5B46011670}" dt="2019-03-31T09:26:48.995" v="80" actId="1076"/>
          <ac:picMkLst>
            <pc:docMk/>
            <pc:sldMk cId="3982141978" sldId="267"/>
            <ac:picMk id="6" creationId="{B42133FD-3691-4C8E-A6F8-EA77C1B003F8}"/>
          </ac:picMkLst>
        </pc:picChg>
        <pc:picChg chg="add del mod">
          <ac:chgData name="Евгений Бодня" userId="85ba6c90aa95b217" providerId="LiveId" clId="{ECAA261F-5F26-4261-8222-8B5B46011670}" dt="2019-03-31T09:30:23.334" v="100" actId="1076"/>
          <ac:picMkLst>
            <pc:docMk/>
            <pc:sldMk cId="3982141978" sldId="267"/>
            <ac:picMk id="7" creationId="{885B6831-FC82-47AC-89E3-83A53FCADDFC}"/>
          </ac:picMkLst>
        </pc:picChg>
        <pc:picChg chg="add">
          <ac:chgData name="Евгений Бодня" userId="85ba6c90aa95b217" providerId="LiveId" clId="{ECAA261F-5F26-4261-8222-8B5B46011670}" dt="2019-03-31T09:33:55.399" v="115"/>
          <ac:picMkLst>
            <pc:docMk/>
            <pc:sldMk cId="3982141978" sldId="267"/>
            <ac:picMk id="14" creationId="{5A101C4B-4B07-4994-BEF1-08A6A5C9DBFC}"/>
          </ac:picMkLst>
        </pc:picChg>
        <pc:picChg chg="del">
          <ac:chgData name="Евгений Бодня" userId="85ba6c90aa95b217" providerId="LiveId" clId="{ECAA261F-5F26-4261-8222-8B5B46011670}" dt="2019-03-31T09:18:02.354" v="72" actId="478"/>
          <ac:picMkLst>
            <pc:docMk/>
            <pc:sldMk cId="3982141978" sldId="267"/>
            <ac:picMk id="1026" creationId="{24C12AD7-BC11-4350-95D2-D35E848F24D9}"/>
          </ac:picMkLst>
        </pc:picChg>
        <pc:picChg chg="del">
          <ac:chgData name="Евгений Бодня" userId="85ba6c90aa95b217" providerId="LiveId" clId="{ECAA261F-5F26-4261-8222-8B5B46011670}" dt="2019-03-31T09:17:59.770" v="70" actId="478"/>
          <ac:picMkLst>
            <pc:docMk/>
            <pc:sldMk cId="3982141978" sldId="267"/>
            <ac:picMk id="1028" creationId="{7105450B-4A6A-4E24-84DC-C74E8C8EFC7C}"/>
          </ac:picMkLst>
        </pc:picChg>
        <pc:picChg chg="del">
          <ac:chgData name="Евгений Бодня" userId="85ba6c90aa95b217" providerId="LiveId" clId="{ECAA261F-5F26-4261-8222-8B5B46011670}" dt="2019-03-31T09:18:00.900" v="71" actId="478"/>
          <ac:picMkLst>
            <pc:docMk/>
            <pc:sldMk cId="3982141978" sldId="267"/>
            <ac:picMk id="1030" creationId="{60DBAF4E-A86A-4F8A-A6CF-3F0959CDDACB}"/>
          </ac:picMkLst>
        </pc:picChg>
        <pc:picChg chg="add mod">
          <ac:chgData name="Евгений Бодня" userId="85ba6c90aa95b217" providerId="LiveId" clId="{ECAA261F-5F26-4261-8222-8B5B46011670}" dt="2019-03-31T09:30:01.246" v="98" actId="1076"/>
          <ac:picMkLst>
            <pc:docMk/>
            <pc:sldMk cId="3982141978" sldId="267"/>
            <ac:picMk id="1032" creationId="{3D824B23-1E7E-4663-8363-53B76BB1CC5F}"/>
          </ac:picMkLst>
        </pc:picChg>
        <pc:picChg chg="mod">
          <ac:chgData name="Евгений Бодня" userId="85ba6c90aa95b217" providerId="LiveId" clId="{ECAA261F-5F26-4261-8222-8B5B46011670}" dt="2019-03-31T09:30:33.885" v="102" actId="1076"/>
          <ac:picMkLst>
            <pc:docMk/>
            <pc:sldMk cId="3982141978" sldId="267"/>
            <ac:picMk id="1034" creationId="{657CBBA4-F8CC-4B92-A266-1DCA6FAFAB85}"/>
          </ac:picMkLst>
        </pc:picChg>
        <pc:picChg chg="del">
          <ac:chgData name="Евгений Бодня" userId="85ba6c90aa95b217" providerId="LiveId" clId="{ECAA261F-5F26-4261-8222-8B5B46011670}" dt="2019-03-31T09:18:03.315" v="73" actId="478"/>
          <ac:picMkLst>
            <pc:docMk/>
            <pc:sldMk cId="3982141978" sldId="267"/>
            <ac:picMk id="1036" creationId="{6CCFA2A7-1F28-4E4F-9016-36B8A447A30C}"/>
          </ac:picMkLst>
        </pc:picChg>
      </pc:sldChg>
      <pc:sldChg chg="setBg">
        <pc:chgData name="Евгений Бодня" userId="85ba6c90aa95b217" providerId="LiveId" clId="{ECAA261F-5F26-4261-8222-8B5B46011670}" dt="2019-03-31T11:11:34.987" v="375"/>
        <pc:sldMkLst>
          <pc:docMk/>
          <pc:sldMk cId="791411493" sldId="268"/>
        </pc:sldMkLst>
      </pc:sldChg>
      <pc:sldChg chg="addSp delSp modSp setBg">
        <pc:chgData name="Евгений Бодня" userId="85ba6c90aa95b217" providerId="LiveId" clId="{ECAA261F-5F26-4261-8222-8B5B46011670}" dt="2019-04-18T10:37:54.787" v="1267" actId="1038"/>
        <pc:sldMkLst>
          <pc:docMk/>
          <pc:sldMk cId="4006114131" sldId="315"/>
        </pc:sldMkLst>
        <pc:spChg chg="add del mod">
          <ac:chgData name="Евгений Бодня" userId="85ba6c90aa95b217" providerId="LiveId" clId="{ECAA261F-5F26-4261-8222-8B5B46011670}" dt="2019-03-31T09:41:11.553" v="181" actId="931"/>
          <ac:spMkLst>
            <pc:docMk/>
            <pc:sldMk cId="4006114131" sldId="315"/>
            <ac:spMk id="4" creationId="{188A4A34-C7A4-43D3-A607-59352BB5C535}"/>
          </ac:spMkLst>
        </pc:spChg>
        <pc:spChg chg="mod">
          <ac:chgData name="Евгений Бодня" userId="85ba6c90aa95b217" providerId="LiveId" clId="{ECAA261F-5F26-4261-8222-8B5B46011670}" dt="2019-04-18T10:37:54.787" v="1267" actId="1038"/>
          <ac:spMkLst>
            <pc:docMk/>
            <pc:sldMk cId="4006114131" sldId="315"/>
            <ac:spMk id="7" creationId="{00000000-0000-0000-0000-000000000000}"/>
          </ac:spMkLst>
        </pc:spChg>
        <pc:spChg chg="mod">
          <ac:chgData name="Евгений Бодня" userId="85ba6c90aa95b217" providerId="LiveId" clId="{ECAA261F-5F26-4261-8222-8B5B46011670}" dt="2019-04-18T10:37:54.787" v="1267" actId="1038"/>
          <ac:spMkLst>
            <pc:docMk/>
            <pc:sldMk cId="4006114131" sldId="315"/>
            <ac:spMk id="8" creationId="{00000000-0000-0000-0000-000000000000}"/>
          </ac:spMkLst>
        </pc:spChg>
        <pc:spChg chg="add del mod">
          <ac:chgData name="Евгений Бодня" userId="85ba6c90aa95b217" providerId="LiveId" clId="{ECAA261F-5F26-4261-8222-8B5B46011670}" dt="2019-03-31T09:42:14.686" v="183" actId="931"/>
          <ac:spMkLst>
            <pc:docMk/>
            <pc:sldMk cId="4006114131" sldId="315"/>
            <ac:spMk id="13" creationId="{D238F3F7-9CC2-4801-AB5E-99CEF75D7E8D}"/>
          </ac:spMkLst>
        </pc:spChg>
        <pc:picChg chg="add del">
          <ac:chgData name="Евгений Бодня" userId="85ba6c90aa95b217" providerId="LiveId" clId="{ECAA261F-5F26-4261-8222-8B5B46011670}" dt="2019-03-31T09:40:42.956" v="180"/>
          <ac:picMkLst>
            <pc:docMk/>
            <pc:sldMk cId="4006114131" sldId="315"/>
            <ac:picMk id="5" creationId="{0C9EE9D0-3B5A-46DF-A715-B590092F2801}"/>
          </ac:picMkLst>
        </pc:picChg>
        <pc:picChg chg="del">
          <ac:chgData name="Евгений Бодня" userId="85ba6c90aa95b217" providerId="LiveId" clId="{ECAA261F-5F26-4261-8222-8B5B46011670}" dt="2019-03-31T09:40:41.553" v="178" actId="478"/>
          <ac:picMkLst>
            <pc:docMk/>
            <pc:sldMk cId="4006114131" sldId="315"/>
            <ac:picMk id="9" creationId="{8BD4E80F-0F3C-4625-8760-8CC9EEF448A1}"/>
          </ac:picMkLst>
        </pc:picChg>
        <pc:picChg chg="del">
          <ac:chgData name="Евгений Бодня" userId="85ba6c90aa95b217" providerId="LiveId" clId="{ECAA261F-5F26-4261-8222-8B5B46011670}" dt="2019-03-31T09:42:08.843" v="182" actId="478"/>
          <ac:picMkLst>
            <pc:docMk/>
            <pc:sldMk cId="4006114131" sldId="315"/>
            <ac:picMk id="10" creationId="{D1E20CC9-72B0-4A4B-A481-B33D898EB73D}"/>
          </ac:picMkLst>
        </pc:picChg>
        <pc:picChg chg="add mod">
          <ac:chgData name="Евгений Бодня" userId="85ba6c90aa95b217" providerId="LiveId" clId="{ECAA261F-5F26-4261-8222-8B5B46011670}" dt="2019-03-31T09:41:11.553" v="181" actId="931"/>
          <ac:picMkLst>
            <pc:docMk/>
            <pc:sldMk cId="4006114131" sldId="315"/>
            <ac:picMk id="11" creationId="{6B049CE4-B1BE-495F-BB89-3A4717A6A175}"/>
          </ac:picMkLst>
        </pc:picChg>
        <pc:picChg chg="add mod">
          <ac:chgData name="Евгений Бодня" userId="85ba6c90aa95b217" providerId="LiveId" clId="{ECAA261F-5F26-4261-8222-8B5B46011670}" dt="2019-03-31T09:42:14.686" v="183" actId="931"/>
          <ac:picMkLst>
            <pc:docMk/>
            <pc:sldMk cId="4006114131" sldId="315"/>
            <ac:picMk id="15" creationId="{6AC46DF3-4D89-47D1-8881-6C7E7CC0D3BC}"/>
          </ac:picMkLst>
        </pc:picChg>
      </pc:sldChg>
      <pc:sldChg chg="addSp delSp modSp mod setBg delDesignElem">
        <pc:chgData name="Евгений Бодня" userId="85ba6c90aa95b217" providerId="LiveId" clId="{ECAA261F-5F26-4261-8222-8B5B46011670}" dt="2019-04-18T10:24:56.277" v="966" actId="1076"/>
        <pc:sldMkLst>
          <pc:docMk/>
          <pc:sldMk cId="2396032767" sldId="316"/>
        </pc:sldMkLst>
        <pc:spChg chg="mod ord">
          <ac:chgData name="Евгений Бодня" userId="85ba6c90aa95b217" providerId="LiveId" clId="{ECAA261F-5F26-4261-8222-8B5B46011670}" dt="2019-03-31T11:15:46.903" v="406" actId="26606"/>
          <ac:spMkLst>
            <pc:docMk/>
            <pc:sldMk cId="2396032767" sldId="316"/>
            <ac:spMk id="2" creationId="{CEAC3F36-2178-4420-94DE-411A5FEFD1F2}"/>
          </ac:spMkLst>
        </pc:spChg>
        <pc:spChg chg="mod">
          <ac:chgData name="Евгений Бодня" userId="85ba6c90aa95b217" providerId="LiveId" clId="{ECAA261F-5F26-4261-8222-8B5B46011670}" dt="2019-04-18T10:10:22.618" v="775" actId="2"/>
          <ac:spMkLst>
            <pc:docMk/>
            <pc:sldMk cId="2396032767" sldId="316"/>
            <ac:spMk id="3" creationId="{FAF19303-336C-41D1-89EF-6E38BA956EB2}"/>
          </ac:spMkLst>
        </pc:spChg>
        <pc:spChg chg="add del">
          <ac:chgData name="Евгений Бодня" userId="85ba6c90aa95b217" providerId="LiveId" clId="{ECAA261F-5F26-4261-8222-8B5B46011670}" dt="2019-03-31T11:15:45.756" v="403" actId="26606"/>
          <ac:spMkLst>
            <pc:docMk/>
            <pc:sldMk cId="2396032767" sldId="316"/>
            <ac:spMk id="9" creationId="{0487C957-7FC7-4EA7-BDD6-7D6B357C928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396032767" sldId="316"/>
            <ac:spMk id="18" creationId="{1755C732-3264-4614-8316-41F75483710B}"/>
          </ac:spMkLst>
        </pc:spChg>
        <pc:spChg chg="add del">
          <ac:chgData name="Евгений Бодня" userId="85ba6c90aa95b217" providerId="LiveId" clId="{ECAA261F-5F26-4261-8222-8B5B46011670}" dt="2019-03-31T11:15:46.793" v="405" actId="26606"/>
          <ac:spMkLst>
            <pc:docMk/>
            <pc:sldMk cId="2396032767" sldId="316"/>
            <ac:spMk id="23" creationId="{15572A79-1801-44EB-BDC2-BAEE6B473DE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396032767" sldId="316"/>
            <ac:spMk id="26" creationId="{4AD786D6-2C42-45AF-888B-F2038C4D0A70}"/>
          </ac:spMkLst>
        </pc:spChg>
        <pc:spChg chg="add">
          <ac:chgData name="Евгений Бодня" userId="85ba6c90aa95b217" providerId="LiveId" clId="{ECAA261F-5F26-4261-8222-8B5B46011670}" dt="2019-03-31T11:15:46.903" v="406" actId="26606"/>
          <ac:spMkLst>
            <pc:docMk/>
            <pc:sldMk cId="2396032767" sldId="316"/>
            <ac:spMk id="31" creationId="{0487C957-7FC7-4EA7-BDD6-7D6B357C9288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396032767" sldId="316"/>
            <ac:grpSpMk id="10" creationId="{749C117F-F390-437B-ADB0-57E87EFF34F5}"/>
          </ac:grpSpMkLst>
        </pc:gr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396032767" sldId="316"/>
            <ac:grpSpMk id="20" creationId="{59C7C6ED-4EA1-4532-A820-59A8ADEEE0F9}"/>
          </ac:grpSpMkLst>
        </pc:grpChg>
        <pc:picChg chg="add mod">
          <ac:chgData name="Евгений Бодня" userId="85ba6c90aa95b217" providerId="LiveId" clId="{ECAA261F-5F26-4261-8222-8B5B46011670}" dt="2019-04-18T10:24:56.277" v="966" actId="1076"/>
          <ac:picMkLst>
            <pc:docMk/>
            <pc:sldMk cId="2396032767" sldId="316"/>
            <ac:picMk id="4" creationId="{FDBDF2A7-FB9B-49D5-9D9C-D3336E9EBAC5}"/>
          </ac:picMkLst>
        </pc:picChg>
        <pc:picChg chg="add del mod">
          <ac:chgData name="Евгений Бодня" userId="85ba6c90aa95b217" providerId="LiveId" clId="{ECAA261F-5F26-4261-8222-8B5B46011670}" dt="2019-04-18T10:24:52.269" v="964" actId="478"/>
          <ac:picMkLst>
            <pc:docMk/>
            <pc:sldMk cId="2396032767" sldId="316"/>
            <ac:picMk id="5" creationId="{2097EE6B-B54E-4376-B88F-E98DB78CACFC}"/>
          </ac:picMkLst>
        </pc:picChg>
        <pc:picChg chg="del">
          <ac:chgData name="Евгений Бодня" userId="85ba6c90aa95b217" providerId="LiveId" clId="{ECAA261F-5F26-4261-8222-8B5B46011670}" dt="2019-03-31T09:34:26.226" v="127" actId="478"/>
          <ac:picMkLst>
            <pc:docMk/>
            <pc:sldMk cId="2396032767" sldId="316"/>
            <ac:picMk id="6" creationId="{D02B5D43-8414-4E16-B768-17BE8285531F}"/>
          </ac:picMkLst>
        </pc:picChg>
        <pc:picChg chg="add del">
          <ac:chgData name="Евгений Бодня" userId="85ba6c90aa95b217" providerId="LiveId" clId="{ECAA261F-5F26-4261-8222-8B5B46011670}" dt="2019-03-31T11:15:45.756" v="403" actId="26606"/>
          <ac:picMkLst>
            <pc:docMk/>
            <pc:sldMk cId="2396032767" sldId="316"/>
            <ac:picMk id="7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45.756" v="403" actId="26606"/>
          <ac:picMkLst>
            <pc:docMk/>
            <pc:sldMk cId="2396032767" sldId="316"/>
            <ac:picMk id="14" creationId="{5FA5DA81-4C36-4310-92B7-8BB8D53BBCFF}"/>
          </ac:picMkLst>
        </pc:picChg>
        <pc:picChg chg="add del">
          <ac:chgData name="Евгений Бодня" userId="85ba6c90aa95b217" providerId="LiveId" clId="{ECAA261F-5F26-4261-8222-8B5B46011670}" dt="2019-03-31T11:15:46.793" v="405" actId="26606"/>
          <ac:picMkLst>
            <pc:docMk/>
            <pc:sldMk cId="2396032767" sldId="316"/>
            <ac:picMk id="17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46.793" v="405" actId="26606"/>
          <ac:picMkLst>
            <pc:docMk/>
            <pc:sldMk cId="2396032767" sldId="316"/>
            <ac:picMk id="21" creationId="{6441B39E-9CEC-491F-9A5D-487DED644F38}"/>
          </ac:picMkLst>
        </pc:picChg>
        <pc:picChg chg="add">
          <ac:chgData name="Евгений Бодня" userId="85ba6c90aa95b217" providerId="LiveId" clId="{ECAA261F-5F26-4261-8222-8B5B46011670}" dt="2019-03-31T11:15:46.903" v="406" actId="26606"/>
          <ac:picMkLst>
            <pc:docMk/>
            <pc:sldMk cId="2396032767" sldId="316"/>
            <ac:picMk id="27" creationId="{640BAB49-521A-4847-8CD2-806C48DFA9A3}"/>
          </ac:picMkLst>
        </pc:picChg>
        <pc:picChg chg="add">
          <ac:chgData name="Евгений Бодня" userId="85ba6c90aa95b217" providerId="LiveId" clId="{ECAA261F-5F26-4261-8222-8B5B46011670}" dt="2019-03-31T11:15:46.903" v="406" actId="26606"/>
          <ac:picMkLst>
            <pc:docMk/>
            <pc:sldMk cId="2396032767" sldId="316"/>
            <ac:picMk id="30" creationId="{5FA5DA81-4C36-4310-92B7-8BB8D53BBCFF}"/>
          </ac:picMkLst>
        </pc:picChg>
        <pc:cxnChg chg="add del">
          <ac:chgData name="Евгений Бодня" userId="85ba6c90aa95b217" providerId="LiveId" clId="{ECAA261F-5F26-4261-8222-8B5B46011670}" dt="2019-03-31T11:15:45.756" v="403" actId="26606"/>
          <ac:cxnSpMkLst>
            <pc:docMk/>
            <pc:sldMk cId="2396032767" sldId="316"/>
            <ac:cxnSpMk id="8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5:45.756" v="403" actId="26606"/>
          <ac:cxnSpMkLst>
            <pc:docMk/>
            <pc:sldMk cId="2396032767" sldId="316"/>
            <ac:cxnSpMk id="11" creationId="{4C1B9DA3-CEAD-441F-B353-6446DF8FB359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396032767" sldId="316"/>
            <ac:cxnSpMk id="16" creationId="{20742BC3-654B-4E41-9A6A-73A42E477639}"/>
          </ac:cxnSpMkLst>
        </pc:cxnChg>
        <pc:cxnChg chg="add del">
          <ac:chgData name="Евгений Бодня" userId="85ba6c90aa95b217" providerId="LiveId" clId="{ECAA261F-5F26-4261-8222-8B5B46011670}" dt="2019-03-31T11:15:46.793" v="405" actId="26606"/>
          <ac:cxnSpMkLst>
            <pc:docMk/>
            <pc:sldMk cId="2396032767" sldId="316"/>
            <ac:cxnSpMk id="19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5:46.793" v="405" actId="26606"/>
          <ac:cxnSpMkLst>
            <pc:docMk/>
            <pc:sldMk cId="2396032767" sldId="316"/>
            <ac:cxnSpMk id="24" creationId="{7FD37111-10AC-4926-81AC-9AD3968FD1C0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396032767" sldId="316"/>
            <ac:cxnSpMk id="28" creationId="{B8D6659D-FA60-4C6D-A9F6-063E294AA159}"/>
          </ac:cxnSpMkLst>
        </pc:cxnChg>
        <pc:cxnChg chg="add">
          <ac:chgData name="Евгений Бодня" userId="85ba6c90aa95b217" providerId="LiveId" clId="{ECAA261F-5F26-4261-8222-8B5B46011670}" dt="2019-03-31T11:15:46.903" v="406" actId="26606"/>
          <ac:cxnSpMkLst>
            <pc:docMk/>
            <pc:sldMk cId="2396032767" sldId="316"/>
            <ac:cxnSpMk id="29" creationId="{B98F1179-1183-4919-9064-D6B26021842A}"/>
          </ac:cxnSpMkLst>
        </pc:cxnChg>
        <pc:cxnChg chg="add">
          <ac:chgData name="Евгений Бодня" userId="85ba6c90aa95b217" providerId="LiveId" clId="{ECAA261F-5F26-4261-8222-8B5B46011670}" dt="2019-03-31T11:15:46.903" v="406" actId="26606"/>
          <ac:cxnSpMkLst>
            <pc:docMk/>
            <pc:sldMk cId="2396032767" sldId="316"/>
            <ac:cxnSpMk id="32" creationId="{4C1B9DA3-CEAD-441F-B353-6446DF8FB359}"/>
          </ac:cxnSpMkLst>
        </pc:cxnChg>
      </pc:sldChg>
      <pc:sldChg chg="addSp delSp modSp mod setBg delDesignElem">
        <pc:chgData name="Евгений Бодня" userId="85ba6c90aa95b217" providerId="LiveId" clId="{ECAA261F-5F26-4261-8222-8B5B46011670}" dt="2019-04-18T13:34:29.989" v="1301" actId="1076"/>
        <pc:sldMkLst>
          <pc:docMk/>
          <pc:sldMk cId="1981688262" sldId="318"/>
        </pc:sldMkLst>
        <pc:spChg chg="mod ord">
          <ac:chgData name="Евгений Бодня" userId="85ba6c90aa95b217" providerId="LiveId" clId="{ECAA261F-5F26-4261-8222-8B5B46011670}" dt="2019-03-31T11:15:19.988" v="399" actId="26606"/>
          <ac:spMkLst>
            <pc:docMk/>
            <pc:sldMk cId="1981688262" sldId="318"/>
            <ac:spMk id="2" creationId="{99A287B8-1091-415F-ACC3-A04C412C8C89}"/>
          </ac:spMkLst>
        </pc:spChg>
        <pc:spChg chg="mod ord">
          <ac:chgData name="Евгений Бодня" userId="85ba6c90aa95b217" providerId="LiveId" clId="{ECAA261F-5F26-4261-8222-8B5B46011670}" dt="2019-04-18T10:10:22.973" v="777" actId="2"/>
          <ac:spMkLst>
            <pc:docMk/>
            <pc:sldMk cId="1981688262" sldId="318"/>
            <ac:spMk id="3" creationId="{FAF19303-336C-41D1-89EF-6E38BA956EB2}"/>
          </ac:spMkLst>
        </pc:spChg>
        <pc:spChg chg="add del">
          <ac:chgData name="Евгений Бодня" userId="85ba6c90aa95b217" providerId="LiveId" clId="{ECAA261F-5F26-4261-8222-8B5B46011670}" dt="2019-03-31T11:14:07.337" v="385" actId="26606"/>
          <ac:spMkLst>
            <pc:docMk/>
            <pc:sldMk cId="1981688262" sldId="318"/>
            <ac:spMk id="10" creationId="{15572A79-1801-44EB-BDC2-BAEE6B473DE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1981688262" sldId="318"/>
            <ac:spMk id="19" creationId="{1CD07172-CD61-45EB-BEE3-F644503E5C8A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1981688262" sldId="318"/>
            <ac:spMk id="21" creationId="{1EADA5DB-ED12-413A-AAB5-6A8D1152E6C4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1981688262" sldId="318"/>
            <ac:spMk id="23" creationId="{8BA45E5C-ACB9-49E8-B4DB-5255C2376673}"/>
          </ac:spMkLst>
        </pc:spChg>
        <pc:spChg chg="add del">
          <ac:chgData name="Евгений Бодня" userId="85ba6c90aa95b217" providerId="LiveId" clId="{ECAA261F-5F26-4261-8222-8B5B46011670}" dt="2019-03-31T11:14:13.599" v="387" actId="26606"/>
          <ac:spMkLst>
            <pc:docMk/>
            <pc:sldMk cId="1981688262" sldId="318"/>
            <ac:spMk id="24" creationId="{EA2FDD84-DF8E-4A11-A99D-A1BA5845B2C8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1981688262" sldId="318"/>
            <ac:spMk id="25" creationId="{857E618C-1D7B-4A51-90C1-6106CD8A1AE7}"/>
          </ac:spMkLst>
        </pc:spChg>
        <pc:spChg chg="add del">
          <ac:chgData name="Евгений Бодня" userId="85ba6c90aa95b217" providerId="LiveId" clId="{ECAA261F-5F26-4261-8222-8B5B46011670}" dt="2019-03-31T11:15:01.363" v="390" actId="26606"/>
          <ac:spMkLst>
            <pc:docMk/>
            <pc:sldMk cId="1981688262" sldId="318"/>
            <ac:spMk id="28" creationId="{0487C957-7FC7-4EA7-BDD6-7D6B357C9288}"/>
          </ac:spMkLst>
        </pc:spChg>
        <pc:spChg chg="add del">
          <ac:chgData name="Евгений Бодня" userId="85ba6c90aa95b217" providerId="LiveId" clId="{ECAA261F-5F26-4261-8222-8B5B46011670}" dt="2019-03-31T11:15:05.966" v="392" actId="26606"/>
          <ac:spMkLst>
            <pc:docMk/>
            <pc:sldMk cId="1981688262" sldId="318"/>
            <ac:spMk id="33" creationId="{EA2FDD84-DF8E-4A11-A99D-A1BA5845B2C8}"/>
          </ac:spMkLst>
        </pc:spChg>
        <pc:spChg chg="add del">
          <ac:chgData name="Евгений Бодня" userId="85ba6c90aa95b217" providerId="LiveId" clId="{ECAA261F-5F26-4261-8222-8B5B46011670}" dt="2019-03-31T11:15:16.024" v="394" actId="26606"/>
          <ac:spMkLst>
            <pc:docMk/>
            <pc:sldMk cId="1981688262" sldId="318"/>
            <ac:spMk id="38" creationId="{EA2FDD84-DF8E-4A11-A99D-A1BA5845B2C8}"/>
          </ac:spMkLst>
        </pc:spChg>
        <pc:spChg chg="add del">
          <ac:chgData name="Евгений Бодня" userId="85ba6c90aa95b217" providerId="LiveId" clId="{ECAA261F-5F26-4261-8222-8B5B46011670}" dt="2019-03-31T11:15:17.160" v="396" actId="26606"/>
          <ac:spMkLst>
            <pc:docMk/>
            <pc:sldMk cId="1981688262" sldId="318"/>
            <ac:spMk id="43" creationId="{7042EFBE-2479-42E0-B033-B4C93E7DF8DF}"/>
          </ac:spMkLst>
        </pc:spChg>
        <pc:spChg chg="add del">
          <ac:chgData name="Евгений Бодня" userId="85ba6c90aa95b217" providerId="LiveId" clId="{ECAA261F-5F26-4261-8222-8B5B46011670}" dt="2019-03-31T11:15:17.160" v="396" actId="26606"/>
          <ac:spMkLst>
            <pc:docMk/>
            <pc:sldMk cId="1981688262" sldId="318"/>
            <ac:spMk id="44" creationId="{56A55210-1E23-432D-8F9D-D5026E302943}"/>
          </ac:spMkLst>
        </pc:spChg>
        <pc:spChg chg="add del">
          <ac:chgData name="Евгений Бодня" userId="85ba6c90aa95b217" providerId="LiveId" clId="{ECAA261F-5F26-4261-8222-8B5B46011670}" dt="2019-03-31T11:15:19.884" v="398" actId="26606"/>
          <ac:spMkLst>
            <pc:docMk/>
            <pc:sldMk cId="1981688262" sldId="318"/>
            <ac:spMk id="50" creationId="{B7F79A3A-E324-4C1C-8710-C59406D36426}"/>
          </ac:spMkLst>
        </pc:spChg>
        <pc:spChg chg="add">
          <ac:chgData name="Евгений Бодня" userId="85ba6c90aa95b217" providerId="LiveId" clId="{ECAA261F-5F26-4261-8222-8B5B46011670}" dt="2019-03-31T11:15:19.988" v="399" actId="26606"/>
          <ac:spMkLst>
            <pc:docMk/>
            <pc:sldMk cId="1981688262" sldId="318"/>
            <ac:spMk id="56" creationId="{15572A79-1801-44EB-BDC2-BAEE6B473DE8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1981688262" sldId="318"/>
            <ac:grpSpMk id="11" creationId="{749C117F-F390-437B-ADB0-57E87EFF34F5}"/>
          </ac:grpSpMkLst>
        </pc:grpChg>
        <pc:picChg chg="add del mod">
          <ac:chgData name="Евгений Бодня" userId="85ba6c90aa95b217" providerId="LiveId" clId="{ECAA261F-5F26-4261-8222-8B5B46011670}" dt="2019-04-18T13:34:13.394" v="1295" actId="478"/>
          <ac:picMkLst>
            <pc:docMk/>
            <pc:sldMk cId="1981688262" sldId="318"/>
            <ac:picMk id="4" creationId="{A7F95CE2-B1B9-4597-AA38-E386D7BB3D27}"/>
          </ac:picMkLst>
        </pc:picChg>
        <pc:picChg chg="add mod">
          <ac:chgData name="Евгений Бодня" userId="85ba6c90aa95b217" providerId="LiveId" clId="{ECAA261F-5F26-4261-8222-8B5B46011670}" dt="2019-04-18T13:34:29.989" v="1301" actId="1076"/>
          <ac:picMkLst>
            <pc:docMk/>
            <pc:sldMk cId="1981688262" sldId="318"/>
            <ac:picMk id="5" creationId="{59BBEC7B-CA95-45BD-B0DF-7BDB75ED7B3E}"/>
          </ac:picMkLst>
        </pc:picChg>
        <pc:picChg chg="del">
          <ac:chgData name="Евгений Бодня" userId="85ba6c90aa95b217" providerId="LiveId" clId="{ECAA261F-5F26-4261-8222-8B5B46011670}" dt="2019-03-31T09:35:53.236" v="134" actId="478"/>
          <ac:picMkLst>
            <pc:docMk/>
            <pc:sldMk cId="1981688262" sldId="318"/>
            <ac:picMk id="5" creationId="{A8ADFE8C-B41A-4D85-AB74-06D50D09C22B}"/>
          </ac:picMkLst>
        </pc:picChg>
        <pc:picChg chg="add del mod">
          <ac:chgData name="Евгений Бодня" userId="85ba6c90aa95b217" providerId="LiveId" clId="{ECAA261F-5F26-4261-8222-8B5B46011670}" dt="2019-04-18T10:27:25.133" v="968" actId="478"/>
          <ac:picMkLst>
            <pc:docMk/>
            <pc:sldMk cId="1981688262" sldId="318"/>
            <ac:picMk id="6" creationId="{780197CD-22E1-4168-BD98-199E7382E96C}"/>
          </ac:picMkLst>
        </pc:picChg>
        <pc:picChg chg="add del">
          <ac:chgData name="Евгений Бодня" userId="85ba6c90aa95b217" providerId="LiveId" clId="{ECAA261F-5F26-4261-8222-8B5B46011670}" dt="2019-03-31T11:14:07.337" v="385" actId="26606"/>
          <ac:picMkLst>
            <pc:docMk/>
            <pc:sldMk cId="1981688262" sldId="318"/>
            <ac:picMk id="8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01.363" v="390" actId="26606"/>
          <ac:picMkLst>
            <pc:docMk/>
            <pc:sldMk cId="1981688262" sldId="318"/>
            <ac:picMk id="14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4:07.337" v="385" actId="26606"/>
          <ac:picMkLst>
            <pc:docMk/>
            <pc:sldMk cId="1981688262" sldId="318"/>
            <ac:picMk id="15" creationId="{6441B39E-9CEC-491F-9A5D-487DED644F38}"/>
          </ac:picMkLst>
        </pc:picChg>
        <pc:picChg chg="add del">
          <ac:chgData name="Евгений Бодня" userId="85ba6c90aa95b217" providerId="LiveId" clId="{ECAA261F-5F26-4261-8222-8B5B46011670}" dt="2019-03-31T11:14:13.599" v="387" actId="26606"/>
          <ac:picMkLst>
            <pc:docMk/>
            <pc:sldMk cId="1981688262" sldId="318"/>
            <ac:picMk id="18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4:13.599" v="387" actId="26606"/>
          <ac:picMkLst>
            <pc:docMk/>
            <pc:sldMk cId="1981688262" sldId="318"/>
            <ac:picMk id="22" creationId="{A83CC74B-9264-491A-863F-C4BB37CA2F52}"/>
          </ac:picMkLst>
        </pc:picChg>
        <pc:picChg chg="add del">
          <ac:chgData name="Евгений Бодня" userId="85ba6c90aa95b217" providerId="LiveId" clId="{ECAA261F-5F26-4261-8222-8B5B46011670}" dt="2019-03-31T11:15:01.363" v="390" actId="26606"/>
          <ac:picMkLst>
            <pc:docMk/>
            <pc:sldMk cId="1981688262" sldId="318"/>
            <ac:picMk id="27" creationId="{5FA5DA81-4C36-4310-92B7-8BB8D53BBCFF}"/>
          </ac:picMkLst>
        </pc:picChg>
        <pc:picChg chg="add del">
          <ac:chgData name="Евгений Бодня" userId="85ba6c90aa95b217" providerId="LiveId" clId="{ECAA261F-5F26-4261-8222-8B5B46011670}" dt="2019-03-31T11:15:05.966" v="392" actId="26606"/>
          <ac:picMkLst>
            <pc:docMk/>
            <pc:sldMk cId="1981688262" sldId="318"/>
            <ac:picMk id="30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05.966" v="392" actId="26606"/>
          <ac:picMkLst>
            <pc:docMk/>
            <pc:sldMk cId="1981688262" sldId="318"/>
            <ac:picMk id="32" creationId="{A83CC74B-9264-491A-863F-C4BB37CA2F52}"/>
          </ac:picMkLst>
        </pc:picChg>
        <pc:picChg chg="add del">
          <ac:chgData name="Евгений Бодня" userId="85ba6c90aa95b217" providerId="LiveId" clId="{ECAA261F-5F26-4261-8222-8B5B46011670}" dt="2019-03-31T11:15:16.024" v="394" actId="26606"/>
          <ac:picMkLst>
            <pc:docMk/>
            <pc:sldMk cId="1981688262" sldId="318"/>
            <ac:picMk id="35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16.024" v="394" actId="26606"/>
          <ac:picMkLst>
            <pc:docMk/>
            <pc:sldMk cId="1981688262" sldId="318"/>
            <ac:picMk id="37" creationId="{A83CC74B-9264-491A-863F-C4BB37CA2F52}"/>
          </ac:picMkLst>
        </pc:picChg>
        <pc:picChg chg="add del">
          <ac:chgData name="Евгений Бодня" userId="85ba6c90aa95b217" providerId="LiveId" clId="{ECAA261F-5F26-4261-8222-8B5B46011670}" dt="2019-03-31T11:15:17.160" v="396" actId="26606"/>
          <ac:picMkLst>
            <pc:docMk/>
            <pc:sldMk cId="1981688262" sldId="318"/>
            <ac:picMk id="41" creationId="{23B04196-EE2E-4500-AF8D-C6E01DA9B5FD}"/>
          </ac:picMkLst>
        </pc:picChg>
        <pc:picChg chg="add del">
          <ac:chgData name="Евгений Бодня" userId="85ba6c90aa95b217" providerId="LiveId" clId="{ECAA261F-5F26-4261-8222-8B5B46011670}" dt="2019-03-31T11:15:19.884" v="398" actId="26606"/>
          <ac:picMkLst>
            <pc:docMk/>
            <pc:sldMk cId="1981688262" sldId="318"/>
            <ac:picMk id="47" creationId="{640BAB49-521A-4847-8CD2-806C48DFA9A3}"/>
          </ac:picMkLst>
        </pc:picChg>
        <pc:picChg chg="add del">
          <ac:chgData name="Евгений Бодня" userId="85ba6c90aa95b217" providerId="LiveId" clId="{ECAA261F-5F26-4261-8222-8B5B46011670}" dt="2019-03-31T11:15:19.884" v="398" actId="26606"/>
          <ac:picMkLst>
            <pc:docMk/>
            <pc:sldMk cId="1981688262" sldId="318"/>
            <ac:picMk id="49" creationId="{4688E9B2-A548-4442-ABE1-ACEF312EC946}"/>
          </ac:picMkLst>
        </pc:picChg>
        <pc:picChg chg="add">
          <ac:chgData name="Евгений Бодня" userId="85ba6c90aa95b217" providerId="LiveId" clId="{ECAA261F-5F26-4261-8222-8B5B46011670}" dt="2019-03-31T11:15:19.988" v="399" actId="26606"/>
          <ac:picMkLst>
            <pc:docMk/>
            <pc:sldMk cId="1981688262" sldId="318"/>
            <ac:picMk id="53" creationId="{640BAB49-521A-4847-8CD2-806C48DFA9A3}"/>
          </ac:picMkLst>
        </pc:picChg>
        <pc:picChg chg="add">
          <ac:chgData name="Евгений Бодня" userId="85ba6c90aa95b217" providerId="LiveId" clId="{ECAA261F-5F26-4261-8222-8B5B46011670}" dt="2019-03-31T11:15:19.988" v="399" actId="26606"/>
          <ac:picMkLst>
            <pc:docMk/>
            <pc:sldMk cId="1981688262" sldId="318"/>
            <ac:picMk id="55" creationId="{6441B39E-9CEC-491F-9A5D-487DED644F38}"/>
          </ac:picMkLst>
        </pc:picChg>
        <pc:cxnChg chg="add del">
          <ac:chgData name="Евгений Бодня" userId="85ba6c90aa95b217" providerId="LiveId" clId="{ECAA261F-5F26-4261-8222-8B5B46011670}" dt="2019-03-31T11:14:07.337" v="385" actId="26606"/>
          <ac:cxnSpMkLst>
            <pc:docMk/>
            <pc:sldMk cId="1981688262" sldId="318"/>
            <ac:cxnSpMk id="9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4:07.337" v="385" actId="26606"/>
          <ac:cxnSpMkLst>
            <pc:docMk/>
            <pc:sldMk cId="1981688262" sldId="318"/>
            <ac:cxnSpMk id="12" creationId="{7FD37111-10AC-4926-81AC-9AD3968FD1C0}"/>
          </ac:cxnSpMkLst>
        </pc:cxnChg>
        <pc:cxnChg chg="add del">
          <ac:chgData name="Евгений Бодня" userId="85ba6c90aa95b217" providerId="LiveId" clId="{ECAA261F-5F26-4261-8222-8B5B46011670}" dt="2019-03-31T11:15:01.363" v="390" actId="26606"/>
          <ac:cxnSpMkLst>
            <pc:docMk/>
            <pc:sldMk cId="1981688262" sldId="318"/>
            <ac:cxnSpMk id="16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1981688262" sldId="318"/>
            <ac:cxnSpMk id="17" creationId="{20742BC3-654B-4E41-9A6A-73A42E477639}"/>
          </ac:cxnSpMkLst>
        </pc:cxnChg>
        <pc:cxnChg chg="add del">
          <ac:chgData name="Евгений Бодня" userId="85ba6c90aa95b217" providerId="LiveId" clId="{ECAA261F-5F26-4261-8222-8B5B46011670}" dt="2019-03-31T11:14:13.599" v="387" actId="26606"/>
          <ac:cxnSpMkLst>
            <pc:docMk/>
            <pc:sldMk cId="1981688262" sldId="318"/>
            <ac:cxnSpMk id="20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4:13.599" v="387" actId="26606"/>
          <ac:cxnSpMkLst>
            <pc:docMk/>
            <pc:sldMk cId="1981688262" sldId="318"/>
            <ac:cxnSpMk id="26" creationId="{6409CEAD-DD30-4A84-8D22-B652680401B2}"/>
          </ac:cxnSpMkLst>
        </pc:cxnChg>
        <pc:cxnChg chg="add del">
          <ac:chgData name="Евгений Бодня" userId="85ba6c90aa95b217" providerId="LiveId" clId="{ECAA261F-5F26-4261-8222-8B5B46011670}" dt="2019-03-31T11:15:01.363" v="390" actId="26606"/>
          <ac:cxnSpMkLst>
            <pc:docMk/>
            <pc:sldMk cId="1981688262" sldId="318"/>
            <ac:cxnSpMk id="29" creationId="{4C1B9DA3-CEAD-441F-B353-6446DF8FB359}"/>
          </ac:cxnSpMkLst>
        </pc:cxnChg>
        <pc:cxnChg chg="add del">
          <ac:chgData name="Евгений Бодня" userId="85ba6c90aa95b217" providerId="LiveId" clId="{ECAA261F-5F26-4261-8222-8B5B46011670}" dt="2019-03-31T11:15:05.966" v="392" actId="26606"/>
          <ac:cxnSpMkLst>
            <pc:docMk/>
            <pc:sldMk cId="1981688262" sldId="318"/>
            <ac:cxnSpMk id="31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5:05.966" v="392" actId="26606"/>
          <ac:cxnSpMkLst>
            <pc:docMk/>
            <pc:sldMk cId="1981688262" sldId="318"/>
            <ac:cxnSpMk id="34" creationId="{6409CEAD-DD30-4A84-8D22-B652680401B2}"/>
          </ac:cxnSpMkLst>
        </pc:cxnChg>
        <pc:cxnChg chg="add del">
          <ac:chgData name="Евгений Бодня" userId="85ba6c90aa95b217" providerId="LiveId" clId="{ECAA261F-5F26-4261-8222-8B5B46011670}" dt="2019-03-31T11:15:16.024" v="394" actId="26606"/>
          <ac:cxnSpMkLst>
            <pc:docMk/>
            <pc:sldMk cId="1981688262" sldId="318"/>
            <ac:cxnSpMk id="36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5:16.024" v="394" actId="26606"/>
          <ac:cxnSpMkLst>
            <pc:docMk/>
            <pc:sldMk cId="1981688262" sldId="318"/>
            <ac:cxnSpMk id="39" creationId="{6409CEAD-DD30-4A84-8D22-B652680401B2}"/>
          </ac:cxnSpMkLst>
        </pc:cxnChg>
        <pc:cxnChg chg="add del">
          <ac:chgData name="Евгений Бодня" userId="85ba6c90aa95b217" providerId="LiveId" clId="{ECAA261F-5F26-4261-8222-8B5B46011670}" dt="2019-03-31T11:15:17.160" v="396" actId="26606"/>
          <ac:cxnSpMkLst>
            <pc:docMk/>
            <pc:sldMk cId="1981688262" sldId="318"/>
            <ac:cxnSpMk id="42" creationId="{85B95145-40F9-436B-89CD-8054CBB2E310}"/>
          </ac:cxnSpMkLst>
        </pc:cxnChg>
        <pc:cxnChg chg="add del">
          <ac:chgData name="Евгений Бодня" userId="85ba6c90aa95b217" providerId="LiveId" clId="{ECAA261F-5F26-4261-8222-8B5B46011670}" dt="2019-03-31T11:15:17.160" v="396" actId="26606"/>
          <ac:cxnSpMkLst>
            <pc:docMk/>
            <pc:sldMk cId="1981688262" sldId="318"/>
            <ac:cxnSpMk id="45" creationId="{E3142939-72F5-4C57-A02D-E773E69EF8BF}"/>
          </ac:cxnSpMkLst>
        </pc:cxnChg>
        <pc:cxnChg chg="add del">
          <ac:chgData name="Евгений Бодня" userId="85ba6c90aa95b217" providerId="LiveId" clId="{ECAA261F-5F26-4261-8222-8B5B46011670}" dt="2019-03-31T11:15:19.884" v="398" actId="26606"/>
          <ac:cxnSpMkLst>
            <pc:docMk/>
            <pc:sldMk cId="1981688262" sldId="318"/>
            <ac:cxnSpMk id="48" creationId="{B98F1179-1183-4919-9064-D6B26021842A}"/>
          </ac:cxnSpMkLst>
        </pc:cxnChg>
        <pc:cxnChg chg="add del">
          <ac:chgData name="Евгений Бодня" userId="85ba6c90aa95b217" providerId="LiveId" clId="{ECAA261F-5F26-4261-8222-8B5B46011670}" dt="2019-03-31T11:15:19.884" v="398" actId="26606"/>
          <ac:cxnSpMkLst>
            <pc:docMk/>
            <pc:sldMk cId="1981688262" sldId="318"/>
            <ac:cxnSpMk id="51" creationId="{6C680DE9-912F-45E9-AA6A-F6610805AB7C}"/>
          </ac:cxnSpMkLst>
        </pc:cxnChg>
        <pc:cxnChg chg="add">
          <ac:chgData name="Евгений Бодня" userId="85ba6c90aa95b217" providerId="LiveId" clId="{ECAA261F-5F26-4261-8222-8B5B46011670}" dt="2019-03-31T11:15:19.988" v="399" actId="26606"/>
          <ac:cxnSpMkLst>
            <pc:docMk/>
            <pc:sldMk cId="1981688262" sldId="318"/>
            <ac:cxnSpMk id="54" creationId="{B98F1179-1183-4919-9064-D6B26021842A}"/>
          </ac:cxnSpMkLst>
        </pc:cxnChg>
        <pc:cxnChg chg="add">
          <ac:chgData name="Евгений Бодня" userId="85ba6c90aa95b217" providerId="LiveId" clId="{ECAA261F-5F26-4261-8222-8B5B46011670}" dt="2019-03-31T11:15:19.988" v="399" actId="26606"/>
          <ac:cxnSpMkLst>
            <pc:docMk/>
            <pc:sldMk cId="1981688262" sldId="318"/>
            <ac:cxnSpMk id="57" creationId="{7FD37111-10AC-4926-81AC-9AD3968FD1C0}"/>
          </ac:cxnSpMkLst>
        </pc:cxnChg>
      </pc:sldChg>
      <pc:sldChg chg="addSp delSp modSp mod setBg">
        <pc:chgData name="Евгений Бодня" userId="85ba6c90aa95b217" providerId="LiveId" clId="{ECAA261F-5F26-4261-8222-8B5B46011670}" dt="2019-04-18T10:32:19.809" v="979" actId="1076"/>
        <pc:sldMkLst>
          <pc:docMk/>
          <pc:sldMk cId="3494184945" sldId="319"/>
        </pc:sldMkLst>
        <pc:spChg chg="mod">
          <ac:chgData name="Евгений Бодня" userId="85ba6c90aa95b217" providerId="LiveId" clId="{ECAA261F-5F26-4261-8222-8B5B46011670}" dt="2019-04-18T10:10:23.328" v="779" actId="2"/>
          <ac:spMkLst>
            <pc:docMk/>
            <pc:sldMk cId="3494184945" sldId="319"/>
            <ac:spMk id="3" creationId="{FAF19303-336C-41D1-89EF-6E38BA956EB2}"/>
          </ac:spMkLst>
        </pc:spChg>
        <pc:spChg chg="mod ord">
          <ac:chgData name="Евгений Бодня" userId="85ba6c90aa95b217" providerId="LiveId" clId="{ECAA261F-5F26-4261-8222-8B5B46011670}" dt="2019-03-31T11:13:41.826" v="383" actId="26606"/>
          <ac:spMkLst>
            <pc:docMk/>
            <pc:sldMk cId="3494184945" sldId="319"/>
            <ac:spMk id="4" creationId="{A6BE75EB-2A72-435D-AFFA-7A1626474756}"/>
          </ac:spMkLst>
        </pc:spChg>
        <pc:spChg chg="add">
          <ac:chgData name="Евгений Бодня" userId="85ba6c90aa95b217" providerId="LiveId" clId="{ECAA261F-5F26-4261-8222-8B5B46011670}" dt="2019-03-31T11:13:41.826" v="383" actId="26606"/>
          <ac:spMkLst>
            <pc:docMk/>
            <pc:sldMk cId="3494184945" sldId="319"/>
            <ac:spMk id="8" creationId="{A837E51C-5DBA-44DA-A9BB-43A475B2B75A}"/>
          </ac:spMkLst>
        </pc:spChg>
        <pc:spChg chg="add del">
          <ac:chgData name="Евгений Бодня" userId="85ba6c90aa95b217" providerId="LiveId" clId="{ECAA261F-5F26-4261-8222-8B5B46011670}" dt="2019-03-31T09:37:31.636" v="148" actId="26606"/>
          <ac:spMkLst>
            <pc:docMk/>
            <pc:sldMk cId="3494184945" sldId="319"/>
            <ac:spMk id="18" creationId="{9401732C-37EE-4B98-A709-9530173F3802}"/>
          </ac:spMkLst>
        </pc:spChg>
        <pc:grpChg chg="add del">
          <ac:chgData name="Евгений Бодня" userId="85ba6c90aa95b217" providerId="LiveId" clId="{ECAA261F-5F26-4261-8222-8B5B46011670}" dt="2019-03-31T09:37:31.636" v="148" actId="26606"/>
          <ac:grpSpMkLst>
            <pc:docMk/>
            <pc:sldMk cId="3494184945" sldId="319"/>
            <ac:grpSpMk id="10" creationId="{749C117F-F390-437B-ADB0-57E87EFF34F5}"/>
          </ac:grpSpMkLst>
        </pc:grpChg>
        <pc:grpChg chg="add del">
          <ac:chgData name="Евгений Бодня" userId="85ba6c90aa95b217" providerId="LiveId" clId="{ECAA261F-5F26-4261-8222-8B5B46011670}" dt="2019-03-31T09:37:31.636" v="148" actId="26606"/>
          <ac:grpSpMkLst>
            <pc:docMk/>
            <pc:sldMk cId="3494184945" sldId="319"/>
            <ac:grpSpMk id="20" creationId="{654E48C8-2A00-4C54-BC9C-B18EE49E9C13}"/>
          </ac:grpSpMkLst>
        </pc:grpChg>
        <pc:picChg chg="del">
          <ac:chgData name="Евгений Бодня" userId="85ba6c90aa95b217" providerId="LiveId" clId="{ECAA261F-5F26-4261-8222-8B5B46011670}" dt="2019-03-31T09:36:36.823" v="143" actId="478"/>
          <ac:picMkLst>
            <pc:docMk/>
            <pc:sldMk cId="3494184945" sldId="319"/>
            <ac:picMk id="2" creationId="{B935B993-20D9-4A27-AF51-4036A31D800D}"/>
          </ac:picMkLst>
        </pc:picChg>
        <pc:picChg chg="add mod">
          <ac:chgData name="Евгений Бодня" userId="85ba6c90aa95b217" providerId="LiveId" clId="{ECAA261F-5F26-4261-8222-8B5B46011670}" dt="2019-04-18T10:32:19.809" v="979" actId="1076"/>
          <ac:picMkLst>
            <pc:docMk/>
            <pc:sldMk cId="3494184945" sldId="319"/>
            <ac:picMk id="2" creationId="{C5BD9ACB-BB80-42E7-9C15-3B755AC6B4C3}"/>
          </ac:picMkLst>
        </pc:picChg>
        <pc:picChg chg="add del mod">
          <ac:chgData name="Евгений Бодня" userId="85ba6c90aa95b217" providerId="LiveId" clId="{ECAA261F-5F26-4261-8222-8B5B46011670}" dt="2019-04-18T10:32:10.804" v="975" actId="478"/>
          <ac:picMkLst>
            <pc:docMk/>
            <pc:sldMk cId="3494184945" sldId="319"/>
            <ac:picMk id="5" creationId="{75391CB4-978D-41E9-BC56-361BF9DB5BB5}"/>
          </ac:picMkLst>
        </pc:picChg>
        <pc:picChg chg="add">
          <ac:chgData name="Евгений Бодня" userId="85ba6c90aa95b217" providerId="LiveId" clId="{ECAA261F-5F26-4261-8222-8B5B46011670}" dt="2019-03-31T11:13:41.826" v="383" actId="26606"/>
          <ac:picMkLst>
            <pc:docMk/>
            <pc:sldMk cId="3494184945" sldId="319"/>
            <ac:picMk id="7" creationId="{23B04196-EE2E-4500-AF8D-C6E01DA9B5FD}"/>
          </ac:picMkLst>
        </pc:picChg>
        <pc:picChg chg="add">
          <ac:chgData name="Евгений Бодня" userId="85ba6c90aa95b217" providerId="LiveId" clId="{ECAA261F-5F26-4261-8222-8B5B46011670}" dt="2019-03-31T11:13:41.826" v="383" actId="26606"/>
          <ac:picMkLst>
            <pc:docMk/>
            <pc:sldMk cId="3494184945" sldId="319"/>
            <ac:picMk id="14" creationId="{59DE6476-24D2-43CA-A412-6B79328084B2}"/>
          </ac:picMkLst>
        </pc:picChg>
        <pc:cxnChg chg="add">
          <ac:chgData name="Евгений Бодня" userId="85ba6c90aa95b217" providerId="LiveId" clId="{ECAA261F-5F26-4261-8222-8B5B46011670}" dt="2019-03-31T11:13:41.826" v="383" actId="26606"/>
          <ac:cxnSpMkLst>
            <pc:docMk/>
            <pc:sldMk cId="3494184945" sldId="319"/>
            <ac:cxnSpMk id="9" creationId="{45F297AC-A87C-45C9-92EC-F7888119E9B1}"/>
          </ac:cxnSpMkLst>
        </pc:cxnChg>
        <pc:cxnChg chg="add">
          <ac:chgData name="Евгений Бодня" userId="85ba6c90aa95b217" providerId="LiveId" clId="{ECAA261F-5F26-4261-8222-8B5B46011670}" dt="2019-03-31T11:13:41.826" v="383" actId="26606"/>
          <ac:cxnSpMkLst>
            <pc:docMk/>
            <pc:sldMk cId="3494184945" sldId="319"/>
            <ac:cxnSpMk id="12" creationId="{85B95145-40F9-436B-89CD-8054CBB2E310}"/>
          </ac:cxnSpMkLst>
        </pc:cxnChg>
        <pc:cxnChg chg="add del">
          <ac:chgData name="Евгений Бодня" userId="85ba6c90aa95b217" providerId="LiveId" clId="{ECAA261F-5F26-4261-8222-8B5B46011670}" dt="2019-03-31T09:37:31.636" v="148" actId="26606"/>
          <ac:cxnSpMkLst>
            <pc:docMk/>
            <pc:sldMk cId="3494184945" sldId="319"/>
            <ac:cxnSpMk id="16" creationId="{20742BC3-654B-4E41-9A6A-73A42E477639}"/>
          </ac:cxnSpMkLst>
        </pc:cxnChg>
      </pc:sldChg>
      <pc:sldChg chg="modSp setBg">
        <pc:chgData name="Евгений Бодня" userId="85ba6c90aa95b217" providerId="LiveId" clId="{ECAA261F-5F26-4261-8222-8B5B46011670}" dt="2019-04-18T10:10:25.680" v="791" actId="2"/>
        <pc:sldMkLst>
          <pc:docMk/>
          <pc:sldMk cId="322671656" sldId="320"/>
        </pc:sldMkLst>
        <pc:spChg chg="mod">
          <ac:chgData name="Евгений Бодня" userId="85ba6c90aa95b217" providerId="LiveId" clId="{ECAA261F-5F26-4261-8222-8B5B46011670}" dt="2019-04-18T10:10:25.680" v="791" actId="2"/>
          <ac:spMkLst>
            <pc:docMk/>
            <pc:sldMk cId="322671656" sldId="320"/>
            <ac:spMk id="4" creationId="{C2D87DAF-2039-47BD-9B15-C50ED609C5D7}"/>
          </ac:spMkLst>
        </pc:spChg>
      </pc:sldChg>
      <pc:sldChg chg="addSp delSp modSp mod setBg delDesignElem">
        <pc:chgData name="Евгений Бодня" userId="85ba6c90aa95b217" providerId="LiveId" clId="{ECAA261F-5F26-4261-8222-8B5B46011670}" dt="2019-04-18T10:38:46.304" v="1293" actId="20577"/>
        <pc:sldMkLst>
          <pc:docMk/>
          <pc:sldMk cId="3388660080" sldId="321"/>
        </pc:sldMkLst>
        <pc:spChg chg="mod ord">
          <ac:chgData name="Евгений Бодня" userId="85ba6c90aa95b217" providerId="LiveId" clId="{ECAA261F-5F26-4261-8222-8B5B46011670}" dt="2019-03-31T11:13:17.676" v="382" actId="26606"/>
          <ac:spMkLst>
            <pc:docMk/>
            <pc:sldMk cId="3388660080" sldId="321"/>
            <ac:spMk id="2" creationId="{E9FE180D-4943-4AE0-9E6D-FE763E12F779}"/>
          </ac:spMkLst>
        </pc:spChg>
        <pc:spChg chg="mod">
          <ac:chgData name="Евгений Бодня" userId="85ba6c90aa95b217" providerId="LiveId" clId="{ECAA261F-5F26-4261-8222-8B5B46011670}" dt="2019-04-18T10:38:46.304" v="1293" actId="20577"/>
          <ac:spMkLst>
            <pc:docMk/>
            <pc:sldMk cId="3388660080" sldId="321"/>
            <ac:spMk id="5" creationId="{8894E896-E2F7-467B-8630-6C8EB9256895}"/>
          </ac:spMkLst>
        </pc:spChg>
        <pc:spChg chg="add">
          <ac:chgData name="Евгений Бодня" userId="85ba6c90aa95b217" providerId="LiveId" clId="{ECAA261F-5F26-4261-8222-8B5B46011670}" dt="2019-03-31T11:13:17.676" v="382" actId="26606"/>
          <ac:spMkLst>
            <pc:docMk/>
            <pc:sldMk cId="3388660080" sldId="321"/>
            <ac:spMk id="15" creationId="{EEB1AB87-2F61-4F4D-A615-6EB508800A9D}"/>
          </ac:spMkLst>
        </pc:spChg>
        <pc:spChg chg="add">
          <ac:chgData name="Евгений Бодня" userId="85ba6c90aa95b217" providerId="LiveId" clId="{ECAA261F-5F26-4261-8222-8B5B46011670}" dt="2019-03-31T11:13:17.676" v="382" actId="26606"/>
          <ac:spMkLst>
            <pc:docMk/>
            <pc:sldMk cId="3388660080" sldId="321"/>
            <ac:spMk id="18" creationId="{713DF655-C785-4BA8-94BF-55BAD1BB342D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3388660080" sldId="321"/>
            <ac:spMk id="22" creationId="{C10CC07B-CA4C-49F7-A1FF-F96DA96FF427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3388660080" sldId="321"/>
            <ac:spMk id="30" creationId="{7D0E6809-DFB9-49E1-96CD-62D9E900E558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3388660080" sldId="321"/>
            <ac:grpSpMk id="14" creationId="{3FEEE78B-6EC9-4EE6-B42A-C56FE0583E95}"/>
          </ac:grpSpMkLst>
        </pc:gr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3388660080" sldId="321"/>
            <ac:grpSpMk id="24" creationId="{60BFC893-4B6A-49DA-9D35-814AA290F741}"/>
          </ac:grpSpMkLst>
        </pc:grpChg>
        <pc:picChg chg="del">
          <ac:chgData name="Евгений Бодня" userId="85ba6c90aa95b217" providerId="LiveId" clId="{ECAA261F-5F26-4261-8222-8B5B46011670}" dt="2019-03-31T11:01:46.211" v="218" actId="478"/>
          <ac:picMkLst>
            <pc:docMk/>
            <pc:sldMk cId="3388660080" sldId="321"/>
            <ac:picMk id="3" creationId="{43672BDD-586E-45F7-8B09-409E27133C38}"/>
          </ac:picMkLst>
        </pc:picChg>
        <pc:picChg chg="del">
          <ac:chgData name="Евгений Бодня" userId="85ba6c90aa95b217" providerId="LiveId" clId="{ECAA261F-5F26-4261-8222-8B5B46011670}" dt="2019-03-31T11:01:45.116" v="217" actId="478"/>
          <ac:picMkLst>
            <pc:docMk/>
            <pc:sldMk cId="3388660080" sldId="321"/>
            <ac:picMk id="4" creationId="{2CEF38B1-E16E-48C9-9FD3-E459F44C1109}"/>
          </ac:picMkLst>
        </pc:picChg>
        <pc:picChg chg="add mod ord">
          <ac:chgData name="Евгений Бодня" userId="85ba6c90aa95b217" providerId="LiveId" clId="{ECAA261F-5F26-4261-8222-8B5B46011670}" dt="2019-03-31T11:02:53.516" v="231" actId="26606"/>
          <ac:picMkLst>
            <pc:docMk/>
            <pc:sldMk cId="3388660080" sldId="321"/>
            <ac:picMk id="6" creationId="{42015D88-1493-4986-9102-7DA6DBCDC39A}"/>
          </ac:picMkLst>
        </pc:picChg>
        <pc:picChg chg="add mod">
          <ac:chgData name="Евгений Бодня" userId="85ba6c90aa95b217" providerId="LiveId" clId="{ECAA261F-5F26-4261-8222-8B5B46011670}" dt="2019-03-31T11:02:53.516" v="231" actId="26606"/>
          <ac:picMkLst>
            <pc:docMk/>
            <pc:sldMk cId="3388660080" sldId="321"/>
            <ac:picMk id="7" creationId="{857D4C5E-F1F3-4DB8-9BEB-29EE4C0DBF05}"/>
          </ac:picMkLst>
        </pc:picChg>
        <pc:picChg chg="del">
          <ac:chgData name="Евгений Бодня" userId="85ba6c90aa95b217" providerId="LiveId" clId="{ECAA261F-5F26-4261-8222-8B5B46011670}" dt="2019-03-31T11:01:47.183" v="219" actId="478"/>
          <ac:picMkLst>
            <pc:docMk/>
            <pc:sldMk cId="3388660080" sldId="321"/>
            <ac:picMk id="8" creationId="{3B2071E8-F0A9-460D-A8D1-6EA4155C4C5C}"/>
          </ac:picMkLst>
        </pc:picChg>
        <pc:picChg chg="add mod">
          <ac:chgData name="Евгений Бодня" userId="85ba6c90aa95b217" providerId="LiveId" clId="{ECAA261F-5F26-4261-8222-8B5B46011670}" dt="2019-03-31T11:02:53.516" v="231" actId="26606"/>
          <ac:picMkLst>
            <pc:docMk/>
            <pc:sldMk cId="3388660080" sldId="321"/>
            <ac:picMk id="9" creationId="{2FC53A5A-EC0B-4A07-8270-3F2EC8291058}"/>
          </ac:picMkLst>
        </pc:picChg>
        <pc:picChg chg="add">
          <ac:chgData name="Евгений Бодня" userId="85ba6c90aa95b217" providerId="LiveId" clId="{ECAA261F-5F26-4261-8222-8B5B46011670}" dt="2019-03-31T11:13:17.676" v="382" actId="26606"/>
          <ac:picMkLst>
            <pc:docMk/>
            <pc:sldMk cId="3388660080" sldId="321"/>
            <ac:picMk id="11" creationId="{558AEDFB-D19E-4043-823C-A7A93E5C6612}"/>
          </ac:picMkLst>
        </pc:picChg>
        <pc:picChg chg="add">
          <ac:chgData name="Евгений Бодня" userId="85ba6c90aa95b217" providerId="LiveId" clId="{ECAA261F-5F26-4261-8222-8B5B46011670}" dt="2019-03-31T11:13:17.676" v="382" actId="26606"/>
          <ac:picMkLst>
            <pc:docMk/>
            <pc:sldMk cId="3388660080" sldId="321"/>
            <ac:picMk id="13" creationId="{3BB58C1B-F58C-4EF2-A583-BE84E278067A}"/>
          </ac:picMkLst>
        </pc:picChg>
        <pc:cxnChg chg="add">
          <ac:chgData name="Евгений Бодня" userId="85ba6c90aa95b217" providerId="LiveId" clId="{ECAA261F-5F26-4261-8222-8B5B46011670}" dt="2019-03-31T11:13:17.676" v="382" actId="26606"/>
          <ac:cxnSpMkLst>
            <pc:docMk/>
            <pc:sldMk cId="3388660080" sldId="321"/>
            <ac:cxnSpMk id="12" creationId="{5286F727-4791-4F5A-9157-0FA724D8D1C5}"/>
          </ac:cxnSpMkLst>
        </pc:cxnChg>
        <pc:cxnChg chg="add">
          <ac:chgData name="Евгений Бодня" userId="85ba6c90aa95b217" providerId="LiveId" clId="{ECAA261F-5F26-4261-8222-8B5B46011670}" dt="2019-03-31T11:13:17.676" v="382" actId="26606"/>
          <ac:cxnSpMkLst>
            <pc:docMk/>
            <pc:sldMk cId="3388660080" sldId="321"/>
            <ac:cxnSpMk id="17" creationId="{78062049-CC7D-4508-8E5D-10CAD9597599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3388660080" sldId="321"/>
            <ac:cxnSpMk id="20" creationId="{A82A5FDC-0CB0-426A-A974-5B7A646F2EC1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3388660080" sldId="321"/>
            <ac:cxnSpMk id="32" creationId="{5714A049-40FE-4FF6-9176-06ADCD274E2E}"/>
          </ac:cxnSpMkLst>
        </pc:cxnChg>
      </pc:sldChg>
      <pc:sldChg chg="addSp delSp modSp mod setBg delDesignElem">
        <pc:chgData name="Евгений Бодня" userId="85ba6c90aa95b217" providerId="LiveId" clId="{ECAA261F-5F26-4261-8222-8B5B46011670}" dt="2019-04-18T10:36:26.859" v="1152" actId="2"/>
        <pc:sldMkLst>
          <pc:docMk/>
          <pc:sldMk cId="2072555186" sldId="325"/>
        </pc:sldMkLst>
        <pc:spChg chg="mod ord">
          <ac:chgData name="Евгений Бодня" userId="85ba6c90aa95b217" providerId="LiveId" clId="{ECAA261F-5F26-4261-8222-8B5B46011670}" dt="2019-03-31T11:12:56.980" v="381" actId="26606"/>
          <ac:spMkLst>
            <pc:docMk/>
            <pc:sldMk cId="2072555186" sldId="325"/>
            <ac:spMk id="2" creationId="{E9FE180D-4943-4AE0-9E6D-FE763E12F779}"/>
          </ac:spMkLst>
        </pc:spChg>
        <pc:spChg chg="mod">
          <ac:chgData name="Евгений Бодня" userId="85ba6c90aa95b217" providerId="LiveId" clId="{ECAA261F-5F26-4261-8222-8B5B46011670}" dt="2019-04-18T10:36:26.859" v="1152" actId="2"/>
          <ac:spMkLst>
            <pc:docMk/>
            <pc:sldMk cId="2072555186" sldId="325"/>
            <ac:spMk id="3" creationId="{43F6503D-EE9F-47C9-B84B-9E3F849A5826}"/>
          </ac:spMkLst>
        </pc:spChg>
        <pc:spChg chg="add del">
          <ac:chgData name="Евгений Бодня" userId="85ba6c90aa95b217" providerId="LiveId" clId="{ECAA261F-5F26-4261-8222-8B5B46011670}" dt="2019-03-31T11:12:56.871" v="380" actId="26606"/>
          <ac:spMkLst>
            <pc:docMk/>
            <pc:sldMk cId="2072555186" sldId="325"/>
            <ac:spMk id="15" creationId="{D175D574-B824-49F8-8BFF-ED3216559B2B}"/>
          </ac:spMkLst>
        </pc:spChg>
        <pc:spChg chg="add del">
          <ac:chgData name="Евгений Бодня" userId="85ba6c90aa95b217" providerId="LiveId" clId="{ECAA261F-5F26-4261-8222-8B5B46011670}" dt="2019-03-31T11:12:56.871" v="380" actId="26606"/>
          <ac:spMkLst>
            <pc:docMk/>
            <pc:sldMk cId="2072555186" sldId="325"/>
            <ac:spMk id="18" creationId="{882AEC58-6D3E-4177-BD47-DB77C36A08FF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072555186" sldId="325"/>
            <ac:spMk id="22" creationId="{8B226A40-22CC-40E5-9EC4-5163536C62A0}"/>
          </ac:spMkLst>
        </pc:spChg>
        <pc:spChg chg="add">
          <ac:chgData name="Евгений Бодня" userId="85ba6c90aa95b217" providerId="LiveId" clId="{ECAA261F-5F26-4261-8222-8B5B46011670}" dt="2019-03-31T11:12:56.980" v="381" actId="26606"/>
          <ac:spMkLst>
            <pc:docMk/>
            <pc:sldMk cId="2072555186" sldId="325"/>
            <ac:spMk id="25" creationId="{9C8F6961-7AB4-4759-BF63-9E06BFFBFB52}"/>
          </ac:spMkLst>
        </pc:spChg>
        <pc:spChg chg="add">
          <ac:chgData name="Евгений Бодня" userId="85ba6c90aa95b217" providerId="LiveId" clId="{ECAA261F-5F26-4261-8222-8B5B46011670}" dt="2019-03-31T11:12:56.980" v="381" actId="26606"/>
          <ac:spMkLst>
            <pc:docMk/>
            <pc:sldMk cId="2072555186" sldId="325"/>
            <ac:spMk id="28" creationId="{3BFCD6DA-5CAD-422C-9DDE-BB7A4B81240F}"/>
          </ac:spMkLst>
        </pc:spChg>
        <pc:spChg chg="add del">
          <ac:chgData name="Евгений Бодня" userId="85ba6c90aa95b217" providerId="LiveId" clId="{ECAA261F-5F26-4261-8222-8B5B46011670}" dt="2019-03-31T11:11:01.058" v="373"/>
          <ac:spMkLst>
            <pc:docMk/>
            <pc:sldMk cId="2072555186" sldId="325"/>
            <ac:spMk id="30" creationId="{9D2CA3DB-2141-4DE2-9F8A-9E5561DDFDA7}"/>
          </ac:spMkLst>
        </pc:s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072555186" sldId="325"/>
            <ac:grpSpMk id="14" creationId="{6BD642B1-E8A0-4B5B-8E4A-D8EF15A08E32}"/>
          </ac:grpSpMkLst>
        </pc:grpChg>
        <pc:grpChg chg="add del">
          <ac:chgData name="Евгений Бодня" userId="85ba6c90aa95b217" providerId="LiveId" clId="{ECAA261F-5F26-4261-8222-8B5B46011670}" dt="2019-03-31T11:11:01.058" v="373"/>
          <ac:grpSpMkLst>
            <pc:docMk/>
            <pc:sldMk cId="2072555186" sldId="325"/>
            <ac:grpSpMk id="24" creationId="{6BB9B7D3-101C-4F55-A956-62DA4AAD40E3}"/>
          </ac:grpSpMkLst>
        </pc:grpChg>
        <pc:picChg chg="del">
          <ac:chgData name="Евгений Бодня" userId="85ba6c90aa95b217" providerId="LiveId" clId="{ECAA261F-5F26-4261-8222-8B5B46011670}" dt="2019-03-31T09:43:41.865" v="197" actId="478"/>
          <ac:picMkLst>
            <pc:docMk/>
            <pc:sldMk cId="2072555186" sldId="325"/>
            <ac:picMk id="4" creationId="{C026AAE4-C8A5-47A0-B779-CA5B7A06F4A7}"/>
          </ac:picMkLst>
        </pc:picChg>
        <pc:picChg chg="del mod">
          <ac:chgData name="Евгений Бодня" userId="85ba6c90aa95b217" providerId="LiveId" clId="{ECAA261F-5F26-4261-8222-8B5B46011670}" dt="2019-03-31T09:44:03.626" v="202" actId="478"/>
          <ac:picMkLst>
            <pc:docMk/>
            <pc:sldMk cId="2072555186" sldId="325"/>
            <ac:picMk id="5" creationId="{C6F39C17-54BB-4858-89ED-088A67C273BD}"/>
          </ac:picMkLst>
        </pc:picChg>
        <pc:picChg chg="del">
          <ac:chgData name="Евгений Бодня" userId="85ba6c90aa95b217" providerId="LiveId" clId="{ECAA261F-5F26-4261-8222-8B5B46011670}" dt="2019-03-31T09:44:05.364" v="203" actId="478"/>
          <ac:picMkLst>
            <pc:docMk/>
            <pc:sldMk cId="2072555186" sldId="325"/>
            <ac:picMk id="7" creationId="{58138520-BB5C-46E8-AF7E-F06F3A666FC1}"/>
          </ac:picMkLst>
        </pc:picChg>
        <pc:picChg chg="add mod">
          <ac:chgData name="Евгений Бодня" userId="85ba6c90aa95b217" providerId="LiveId" clId="{ECAA261F-5F26-4261-8222-8B5B46011670}" dt="2019-03-31T11:12:56.871" v="380" actId="26606"/>
          <ac:picMkLst>
            <pc:docMk/>
            <pc:sldMk cId="2072555186" sldId="325"/>
            <ac:picMk id="8" creationId="{F04FF797-E54A-41BB-9C8D-A128360C3847}"/>
          </ac:picMkLst>
        </pc:picChg>
        <pc:picChg chg="add mod">
          <ac:chgData name="Евгений Бодня" userId="85ba6c90aa95b217" providerId="LiveId" clId="{ECAA261F-5F26-4261-8222-8B5B46011670}" dt="2019-03-31T11:12:56.871" v="380" actId="26606"/>
          <ac:picMkLst>
            <pc:docMk/>
            <pc:sldMk cId="2072555186" sldId="325"/>
            <ac:picMk id="9" creationId="{91778C3A-5976-4764-8BBB-8CA63A67E4C6}"/>
          </ac:picMkLst>
        </pc:picChg>
        <pc:picChg chg="add del">
          <ac:chgData name="Евгений Бодня" userId="85ba6c90aa95b217" providerId="LiveId" clId="{ECAA261F-5F26-4261-8222-8B5B46011670}" dt="2019-03-31T11:12:56.871" v="380" actId="26606"/>
          <ac:picMkLst>
            <pc:docMk/>
            <pc:sldMk cId="2072555186" sldId="325"/>
            <ac:picMk id="11" creationId="{3A57D501-5FFF-4476-8591-71A12A231ED1}"/>
          </ac:picMkLst>
        </pc:picChg>
        <pc:picChg chg="add del">
          <ac:chgData name="Евгений Бодня" userId="85ba6c90aa95b217" providerId="LiveId" clId="{ECAA261F-5F26-4261-8222-8B5B46011670}" dt="2019-03-31T11:12:56.871" v="380" actId="26606"/>
          <ac:picMkLst>
            <pc:docMk/>
            <pc:sldMk cId="2072555186" sldId="325"/>
            <ac:picMk id="13" creationId="{215FB2A7-D2EF-4CFF-90F6-C2307F489FFB}"/>
          </ac:picMkLst>
        </pc:picChg>
        <pc:picChg chg="add">
          <ac:chgData name="Евгений Бодня" userId="85ba6c90aa95b217" providerId="LiveId" clId="{ECAA261F-5F26-4261-8222-8B5B46011670}" dt="2019-03-31T11:12:56.980" v="381" actId="26606"/>
          <ac:picMkLst>
            <pc:docMk/>
            <pc:sldMk cId="2072555186" sldId="325"/>
            <ac:picMk id="21" creationId="{6BAA51F4-64C5-4BB0-8C9A-B915243CE0A0}"/>
          </ac:picMkLst>
        </pc:picChg>
        <pc:picChg chg="add">
          <ac:chgData name="Евгений Бодня" userId="85ba6c90aa95b217" providerId="LiveId" clId="{ECAA261F-5F26-4261-8222-8B5B46011670}" dt="2019-03-31T11:12:56.980" v="381" actId="26606"/>
          <ac:picMkLst>
            <pc:docMk/>
            <pc:sldMk cId="2072555186" sldId="325"/>
            <ac:picMk id="27" creationId="{A72801F6-3F12-4634-A6F2-1D994271C18F}"/>
          </ac:picMkLst>
        </pc:picChg>
        <pc:cxnChg chg="add del">
          <ac:chgData name="Евгений Бодня" userId="85ba6c90aa95b217" providerId="LiveId" clId="{ECAA261F-5F26-4261-8222-8B5B46011670}" dt="2019-03-31T11:12:56.871" v="380" actId="26606"/>
          <ac:cxnSpMkLst>
            <pc:docMk/>
            <pc:sldMk cId="2072555186" sldId="325"/>
            <ac:cxnSpMk id="12" creationId="{CB56BAC0-3F60-41AC-87DE-BEA539ACD24A}"/>
          </ac:cxnSpMkLst>
        </pc:cxnChg>
        <pc:cxnChg chg="add del">
          <ac:chgData name="Евгений Бодня" userId="85ba6c90aa95b217" providerId="LiveId" clId="{ECAA261F-5F26-4261-8222-8B5B46011670}" dt="2019-03-31T11:12:56.871" v="380" actId="26606"/>
          <ac:cxnSpMkLst>
            <pc:docMk/>
            <pc:sldMk cId="2072555186" sldId="325"/>
            <ac:cxnSpMk id="17" creationId="{64DCC6D5-9EFE-405B-BEEA-AE2BBF4CB4E8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072555186" sldId="325"/>
            <ac:cxnSpMk id="20" creationId="{1870FE29-3AF7-4226-8303-7C1B0B8E1F68}"/>
          </ac:cxnSpMkLst>
        </pc:cxnChg>
        <pc:cxnChg chg="add">
          <ac:chgData name="Евгений Бодня" userId="85ba6c90aa95b217" providerId="LiveId" clId="{ECAA261F-5F26-4261-8222-8B5B46011670}" dt="2019-03-31T11:12:56.980" v="381" actId="26606"/>
          <ac:cxnSpMkLst>
            <pc:docMk/>
            <pc:sldMk cId="2072555186" sldId="325"/>
            <ac:cxnSpMk id="23" creationId="{8C32D14E-22B1-4D17-8A55-46BB5CE6EA1A}"/>
          </ac:cxnSpMkLst>
        </pc:cxnChg>
        <pc:cxnChg chg="add">
          <ac:chgData name="Евгений Бодня" userId="85ba6c90aa95b217" providerId="LiveId" clId="{ECAA261F-5F26-4261-8222-8B5B46011670}" dt="2019-03-31T11:12:56.980" v="381" actId="26606"/>
          <ac:cxnSpMkLst>
            <pc:docMk/>
            <pc:sldMk cId="2072555186" sldId="325"/>
            <ac:cxnSpMk id="29" creationId="{3CA0524A-2BE2-486D-9AA0-EE3B728D36CD}"/>
          </ac:cxnSpMkLst>
        </pc:cxnChg>
        <pc:cxnChg chg="add del">
          <ac:chgData name="Евгений Бодня" userId="85ba6c90aa95b217" providerId="LiveId" clId="{ECAA261F-5F26-4261-8222-8B5B46011670}" dt="2019-03-31T11:11:01.058" v="373"/>
          <ac:cxnSpMkLst>
            <pc:docMk/>
            <pc:sldMk cId="2072555186" sldId="325"/>
            <ac:cxnSpMk id="32" creationId="{1214B64F-D291-4308-B071-A2678ED782A7}"/>
          </ac:cxnSpMkLst>
        </pc:cxnChg>
      </pc:sldChg>
      <pc:sldMasterChg chg="setBg">
        <pc:chgData name="Евгений Бодня" userId="85ba6c90aa95b217" providerId="LiveId" clId="{ECAA261F-5F26-4261-8222-8B5B46011670}" dt="2019-03-31T11:11:34.987" v="375"/>
        <pc:sldMasterMkLst>
          <pc:docMk/>
          <pc:sldMasterMk cId="4285116700" sldId="2147483679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000AF-EE63-4E66-8FC1-8712FDEA7A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4883D89-A5BA-4B73-8AC5-5FA88547873F}">
      <dgm:prSet phldrT="[Текст]"/>
      <dgm:spPr/>
      <dgm:t>
        <a:bodyPr/>
        <a:lstStyle/>
        <a:p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Об’єкт дослідження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–</a:t>
          </a:r>
          <a:r>
            <a:rPr lang="en-US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онлайн щоденник для ведення записів</a:t>
          </a:r>
          <a:endParaRPr lang="ru-RU" dirty="0"/>
        </a:p>
      </dgm:t>
    </dgm:pt>
    <dgm:pt modelId="{074E4319-CC3A-4CE0-B85A-8E8BCD7F13B9}" type="parTrans" cxnId="{EFC0CA6E-036D-4A49-AFF1-B0C7268D5355}">
      <dgm:prSet/>
      <dgm:spPr/>
      <dgm:t>
        <a:bodyPr/>
        <a:lstStyle/>
        <a:p>
          <a:endParaRPr lang="ru-RU"/>
        </a:p>
      </dgm:t>
    </dgm:pt>
    <dgm:pt modelId="{D82119D4-9FD3-4CDB-B2F2-141E55CA22C5}" type="sibTrans" cxnId="{EFC0CA6E-036D-4A49-AFF1-B0C7268D5355}">
      <dgm:prSet/>
      <dgm:spPr/>
      <dgm:t>
        <a:bodyPr/>
        <a:lstStyle/>
        <a:p>
          <a:endParaRPr lang="ru-RU"/>
        </a:p>
      </dgm:t>
    </dgm:pt>
    <dgm:pt modelId="{8DB893C1-A398-44C5-A1F9-4F88177EA6EB}">
      <dgm:prSet phldrT="[Текст]" phldr="1"/>
      <dgm:spPr/>
      <dgm:t>
        <a:bodyPr/>
        <a:lstStyle/>
        <a:p>
          <a:endParaRPr lang="ru-RU" dirty="0"/>
        </a:p>
      </dgm:t>
    </dgm:pt>
    <dgm:pt modelId="{A1DA6023-DB51-4977-A213-44E55632301A}" type="parTrans" cxnId="{7313749C-9216-4F71-B52F-A3242BE8373B}">
      <dgm:prSet/>
      <dgm:spPr/>
      <dgm:t>
        <a:bodyPr/>
        <a:lstStyle/>
        <a:p>
          <a:endParaRPr lang="ru-RU"/>
        </a:p>
      </dgm:t>
    </dgm:pt>
    <dgm:pt modelId="{B5CB4C75-6CF0-4B79-943B-D41A46540855}" type="sibTrans" cxnId="{7313749C-9216-4F71-B52F-A3242BE8373B}">
      <dgm:prSet/>
      <dgm:spPr/>
      <dgm:t>
        <a:bodyPr/>
        <a:lstStyle/>
        <a:p>
          <a:endParaRPr lang="ru-RU"/>
        </a:p>
      </dgm:t>
    </dgm:pt>
    <dgm:pt modelId="{87697D2A-7090-40DE-91AA-249C2FB3B633}">
      <dgm:prSet phldrT="[Текст]"/>
      <dgm:spPr/>
      <dgm:t>
        <a:bodyPr/>
        <a:lstStyle/>
        <a:p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Предмет дослідження </a:t>
          </a:r>
          <a:r>
            <a:rPr lang="ru-RU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–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створення веб-додатку «Особистий щоденник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»</a:t>
          </a:r>
          <a:r>
            <a:rPr lang="en-US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на основі стеку технологій </a:t>
          </a:r>
          <a:r>
            <a:rPr lang="en-US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.NET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і </a:t>
          </a:r>
          <a:r>
            <a:rPr lang="en-US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JavaScript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endParaRPr lang="ru-RU" dirty="0"/>
        </a:p>
      </dgm:t>
    </dgm:pt>
    <dgm:pt modelId="{EB023353-D1B9-416E-B27F-193F5DFAE47A}" type="parTrans" cxnId="{FAF9D96B-EDB6-4B18-8D13-80F1E7367368}">
      <dgm:prSet/>
      <dgm:spPr/>
      <dgm:t>
        <a:bodyPr/>
        <a:lstStyle/>
        <a:p>
          <a:endParaRPr lang="ru-RU"/>
        </a:p>
      </dgm:t>
    </dgm:pt>
    <dgm:pt modelId="{4934E6FA-DC3B-496E-A9EB-8A2F4F13FF10}" type="sibTrans" cxnId="{FAF9D96B-EDB6-4B18-8D13-80F1E7367368}">
      <dgm:prSet/>
      <dgm:spPr/>
      <dgm:t>
        <a:bodyPr/>
        <a:lstStyle/>
        <a:p>
          <a:endParaRPr lang="ru-RU"/>
        </a:p>
      </dgm:t>
    </dgm:pt>
    <dgm:pt modelId="{CE1065FC-4C89-40A5-998B-E2D63CFED0A7}">
      <dgm:prSet phldrT="[Текст]" phldr="1"/>
      <dgm:spPr/>
      <dgm:t>
        <a:bodyPr/>
        <a:lstStyle/>
        <a:p>
          <a:endParaRPr lang="ru-RU" dirty="0"/>
        </a:p>
      </dgm:t>
    </dgm:pt>
    <dgm:pt modelId="{C4C3A090-3F1A-465A-80BC-F2988A8DC853}" type="parTrans" cxnId="{EDA28846-6C5C-4F9A-BCE3-9C45B6D6E883}">
      <dgm:prSet/>
      <dgm:spPr/>
      <dgm:t>
        <a:bodyPr/>
        <a:lstStyle/>
        <a:p>
          <a:endParaRPr lang="ru-RU"/>
        </a:p>
      </dgm:t>
    </dgm:pt>
    <dgm:pt modelId="{4F18B9D0-DF60-4505-AE31-2B963F979272}" type="sibTrans" cxnId="{EDA28846-6C5C-4F9A-BCE3-9C45B6D6E883}">
      <dgm:prSet/>
      <dgm:spPr/>
      <dgm:t>
        <a:bodyPr/>
        <a:lstStyle/>
        <a:p>
          <a:endParaRPr lang="ru-RU"/>
        </a:p>
      </dgm:t>
    </dgm:pt>
    <dgm:pt modelId="{4C0F1146-6D50-4AD9-8C27-C279642DF032}">
      <dgm:prSet phldrT="[Текст]"/>
      <dgm:spPr/>
      <dgm:t>
        <a:bodyPr/>
        <a:lstStyle/>
        <a:p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Предметна область –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веб</a:t>
          </a:r>
          <a:r>
            <a:rPr lang="en-US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-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додаток </a:t>
          </a:r>
          <a:r>
            <a:rPr lang="uk-UA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щоденник</a:t>
          </a:r>
          <a:endParaRPr lang="ru-RU" dirty="0"/>
        </a:p>
      </dgm:t>
    </dgm:pt>
    <dgm:pt modelId="{8D39470A-67B8-43B9-8759-98C47E42D535}" type="parTrans" cxnId="{1C8C880A-65A2-4839-9F2D-409A240FF0B2}">
      <dgm:prSet/>
      <dgm:spPr/>
      <dgm:t>
        <a:bodyPr/>
        <a:lstStyle/>
        <a:p>
          <a:endParaRPr lang="ru-RU"/>
        </a:p>
      </dgm:t>
    </dgm:pt>
    <dgm:pt modelId="{0E202975-A2B7-4419-8F8E-C276C182FB2A}" type="sibTrans" cxnId="{1C8C880A-65A2-4839-9F2D-409A240FF0B2}">
      <dgm:prSet/>
      <dgm:spPr/>
      <dgm:t>
        <a:bodyPr/>
        <a:lstStyle/>
        <a:p>
          <a:endParaRPr lang="ru-RU"/>
        </a:p>
      </dgm:t>
    </dgm:pt>
    <dgm:pt modelId="{358F9FA4-C1A6-466D-88BA-F19A338C6528}" type="pres">
      <dgm:prSet presAssocID="{DE5000AF-EE63-4E66-8FC1-8712FDEA7A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CAC8BD-27E7-4872-B10A-ADEC81D0F02D}" type="pres">
      <dgm:prSet presAssocID="{74883D89-A5BA-4B73-8AC5-5FA8854787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694474-3E95-4475-B356-E8E15178DB67}" type="pres">
      <dgm:prSet presAssocID="{74883D89-A5BA-4B73-8AC5-5FA88547873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CFACDF-938D-4B2A-A551-A2C812475739}" type="pres">
      <dgm:prSet presAssocID="{87697D2A-7090-40DE-91AA-249C2FB3B6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B92C67-F056-4C7A-9EC0-280FAAA9CC5E}" type="pres">
      <dgm:prSet presAssocID="{87697D2A-7090-40DE-91AA-249C2FB3B63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5EB6A-ED31-4BB5-B838-BEA6E6D976B5}" type="pres">
      <dgm:prSet presAssocID="{4C0F1146-6D50-4AD9-8C27-C279642DF03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E6157F-6873-4F65-A82F-885201303796}" type="presOf" srcId="{74883D89-A5BA-4B73-8AC5-5FA88547873F}" destId="{C1CAC8BD-27E7-4872-B10A-ADEC81D0F02D}" srcOrd="0" destOrd="0" presId="urn:microsoft.com/office/officeart/2005/8/layout/vList2"/>
    <dgm:cxn modelId="{EDA28846-6C5C-4F9A-BCE3-9C45B6D6E883}" srcId="{87697D2A-7090-40DE-91AA-249C2FB3B633}" destId="{CE1065FC-4C89-40A5-998B-E2D63CFED0A7}" srcOrd="0" destOrd="0" parTransId="{C4C3A090-3F1A-465A-80BC-F2988A8DC853}" sibTransId="{4F18B9D0-DF60-4505-AE31-2B963F979272}"/>
    <dgm:cxn modelId="{7313749C-9216-4F71-B52F-A3242BE8373B}" srcId="{74883D89-A5BA-4B73-8AC5-5FA88547873F}" destId="{8DB893C1-A398-44C5-A1F9-4F88177EA6EB}" srcOrd="0" destOrd="0" parTransId="{A1DA6023-DB51-4977-A213-44E55632301A}" sibTransId="{B5CB4C75-6CF0-4B79-943B-D41A46540855}"/>
    <dgm:cxn modelId="{F16526B8-D41B-4D4A-ABF6-BF2AE71797A1}" type="presOf" srcId="{CE1065FC-4C89-40A5-998B-E2D63CFED0A7}" destId="{3EB92C67-F056-4C7A-9EC0-280FAAA9CC5E}" srcOrd="0" destOrd="0" presId="urn:microsoft.com/office/officeart/2005/8/layout/vList2"/>
    <dgm:cxn modelId="{4A95A698-68F1-47AA-8DD6-819E38026B30}" type="presOf" srcId="{87697D2A-7090-40DE-91AA-249C2FB3B633}" destId="{04CFACDF-938D-4B2A-A551-A2C812475739}" srcOrd="0" destOrd="0" presId="urn:microsoft.com/office/officeart/2005/8/layout/vList2"/>
    <dgm:cxn modelId="{13AEB715-0771-4C87-8BD1-55F3DB5D937A}" type="presOf" srcId="{4C0F1146-6D50-4AD9-8C27-C279642DF032}" destId="{C535EB6A-ED31-4BB5-B838-BEA6E6D976B5}" srcOrd="0" destOrd="0" presId="urn:microsoft.com/office/officeart/2005/8/layout/vList2"/>
    <dgm:cxn modelId="{EFC0CA6E-036D-4A49-AFF1-B0C7268D5355}" srcId="{DE5000AF-EE63-4E66-8FC1-8712FDEA7AFF}" destId="{74883D89-A5BA-4B73-8AC5-5FA88547873F}" srcOrd="0" destOrd="0" parTransId="{074E4319-CC3A-4CE0-B85A-8E8BCD7F13B9}" sibTransId="{D82119D4-9FD3-4CDB-B2F2-141E55CA22C5}"/>
    <dgm:cxn modelId="{FAF9D96B-EDB6-4B18-8D13-80F1E7367368}" srcId="{DE5000AF-EE63-4E66-8FC1-8712FDEA7AFF}" destId="{87697D2A-7090-40DE-91AA-249C2FB3B633}" srcOrd="1" destOrd="0" parTransId="{EB023353-D1B9-416E-B27F-193F5DFAE47A}" sibTransId="{4934E6FA-DC3B-496E-A9EB-8A2F4F13FF10}"/>
    <dgm:cxn modelId="{BEFCEB17-7AF1-4E20-9787-3F1BFCAF94C3}" type="presOf" srcId="{8DB893C1-A398-44C5-A1F9-4F88177EA6EB}" destId="{24694474-3E95-4475-B356-E8E15178DB67}" srcOrd="0" destOrd="0" presId="urn:microsoft.com/office/officeart/2005/8/layout/vList2"/>
    <dgm:cxn modelId="{24A85244-41B7-40F9-9161-42EE46D6B4F1}" type="presOf" srcId="{DE5000AF-EE63-4E66-8FC1-8712FDEA7AFF}" destId="{358F9FA4-C1A6-466D-88BA-F19A338C6528}" srcOrd="0" destOrd="0" presId="urn:microsoft.com/office/officeart/2005/8/layout/vList2"/>
    <dgm:cxn modelId="{1C8C880A-65A2-4839-9F2D-409A240FF0B2}" srcId="{DE5000AF-EE63-4E66-8FC1-8712FDEA7AFF}" destId="{4C0F1146-6D50-4AD9-8C27-C279642DF032}" srcOrd="2" destOrd="0" parTransId="{8D39470A-67B8-43B9-8759-98C47E42D535}" sibTransId="{0E202975-A2B7-4419-8F8E-C276C182FB2A}"/>
    <dgm:cxn modelId="{A74BCF63-DDBF-4A46-AD98-50A3F00F0A28}" type="presParOf" srcId="{358F9FA4-C1A6-466D-88BA-F19A338C6528}" destId="{C1CAC8BD-27E7-4872-B10A-ADEC81D0F02D}" srcOrd="0" destOrd="0" presId="urn:microsoft.com/office/officeart/2005/8/layout/vList2"/>
    <dgm:cxn modelId="{BCDDB2CB-1ECF-4E0C-BE7A-9FC851D2B2ED}" type="presParOf" srcId="{358F9FA4-C1A6-466D-88BA-F19A338C6528}" destId="{24694474-3E95-4475-B356-E8E15178DB67}" srcOrd="1" destOrd="0" presId="urn:microsoft.com/office/officeart/2005/8/layout/vList2"/>
    <dgm:cxn modelId="{47EA8DBA-C126-4699-BC03-93C9D156D597}" type="presParOf" srcId="{358F9FA4-C1A6-466D-88BA-F19A338C6528}" destId="{04CFACDF-938D-4B2A-A551-A2C812475739}" srcOrd="2" destOrd="0" presId="urn:microsoft.com/office/officeart/2005/8/layout/vList2"/>
    <dgm:cxn modelId="{5B6F81BE-96F3-4B34-97DC-DC5429CD5D05}" type="presParOf" srcId="{358F9FA4-C1A6-466D-88BA-F19A338C6528}" destId="{3EB92C67-F056-4C7A-9EC0-280FAAA9CC5E}" srcOrd="3" destOrd="0" presId="urn:microsoft.com/office/officeart/2005/8/layout/vList2"/>
    <dgm:cxn modelId="{A22DAA98-2FF4-43B9-ACA0-208A8ED2BBC1}" type="presParOf" srcId="{358F9FA4-C1A6-466D-88BA-F19A338C6528}" destId="{C535EB6A-ED31-4BB5-B838-BEA6E6D976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AC8BD-27E7-4872-B10A-ADEC81D0F02D}">
      <dsp:nvSpPr>
        <dsp:cNvPr id="0" name=""/>
        <dsp:cNvSpPr/>
      </dsp:nvSpPr>
      <dsp:spPr>
        <a:xfrm>
          <a:off x="0" y="746287"/>
          <a:ext cx="8128000" cy="1076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Об’єкт дослідження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–</a:t>
          </a:r>
          <a:r>
            <a:rPr lang="en-US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онлайн щоденник для ведення записів</a:t>
          </a:r>
          <a:endParaRPr lang="ru-RU" sz="2100" kern="1200" dirty="0"/>
        </a:p>
      </dsp:txBody>
      <dsp:txXfrm>
        <a:off x="52568" y="798855"/>
        <a:ext cx="8022864" cy="971721"/>
      </dsp:txXfrm>
    </dsp:sp>
    <dsp:sp modelId="{24694474-3E95-4475-B356-E8E15178DB67}">
      <dsp:nvSpPr>
        <dsp:cNvPr id="0" name=""/>
        <dsp:cNvSpPr/>
      </dsp:nvSpPr>
      <dsp:spPr>
        <a:xfrm>
          <a:off x="0" y="1823144"/>
          <a:ext cx="8128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/>
        </a:p>
      </dsp:txBody>
      <dsp:txXfrm>
        <a:off x="0" y="1823144"/>
        <a:ext cx="8128000" cy="347760"/>
      </dsp:txXfrm>
    </dsp:sp>
    <dsp:sp modelId="{04CFACDF-938D-4B2A-A551-A2C812475739}">
      <dsp:nvSpPr>
        <dsp:cNvPr id="0" name=""/>
        <dsp:cNvSpPr/>
      </dsp:nvSpPr>
      <dsp:spPr>
        <a:xfrm>
          <a:off x="0" y="2170904"/>
          <a:ext cx="8128000" cy="1076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Предмет дослідження </a:t>
          </a:r>
          <a:r>
            <a:rPr lang="ru-RU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–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створення веб-додатку «Особистий щоденник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»</a:t>
          </a:r>
          <a:r>
            <a:rPr lang="en-US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на основі стеку технологій </a:t>
          </a:r>
          <a:r>
            <a:rPr lang="en-US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.NET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і </a:t>
          </a:r>
          <a:r>
            <a:rPr lang="en-US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JavaScript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 </a:t>
          </a:r>
          <a:endParaRPr lang="ru-RU" sz="2100" kern="1200" dirty="0"/>
        </a:p>
      </dsp:txBody>
      <dsp:txXfrm>
        <a:off x="52568" y="2223472"/>
        <a:ext cx="8022864" cy="971721"/>
      </dsp:txXfrm>
    </dsp:sp>
    <dsp:sp modelId="{3EB92C67-F056-4C7A-9EC0-280FAAA9CC5E}">
      <dsp:nvSpPr>
        <dsp:cNvPr id="0" name=""/>
        <dsp:cNvSpPr/>
      </dsp:nvSpPr>
      <dsp:spPr>
        <a:xfrm>
          <a:off x="0" y="3247762"/>
          <a:ext cx="8128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/>
        </a:p>
      </dsp:txBody>
      <dsp:txXfrm>
        <a:off x="0" y="3247762"/>
        <a:ext cx="8128000" cy="347760"/>
      </dsp:txXfrm>
    </dsp:sp>
    <dsp:sp modelId="{C535EB6A-ED31-4BB5-B838-BEA6E6D976B5}">
      <dsp:nvSpPr>
        <dsp:cNvPr id="0" name=""/>
        <dsp:cNvSpPr/>
      </dsp:nvSpPr>
      <dsp:spPr>
        <a:xfrm>
          <a:off x="0" y="3595522"/>
          <a:ext cx="8128000" cy="1076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Предметна область –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веб</a:t>
          </a:r>
          <a:r>
            <a:rPr lang="en-US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-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додаток </a:t>
          </a:r>
          <a:r>
            <a:rPr lang="uk-UA" sz="2100" kern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щоденник</a:t>
          </a:r>
          <a:endParaRPr lang="ru-RU" sz="2100" kern="1200" dirty="0"/>
        </a:p>
      </dsp:txBody>
      <dsp:txXfrm>
        <a:off x="52568" y="3648090"/>
        <a:ext cx="8022864" cy="97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3CB3-F857-4E78-A147-C6754626F533}" type="datetimeFigureOut">
              <a:rPr lang="ru-RU" smtClean="0"/>
              <a:t>21.05.2019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7DAC-5EF6-41BC-8DF6-C26C887502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91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F16-E144-4779-9E86-D7A8848F928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ECBC-1828-45D8-A96F-43F892C1AEA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28F3-3824-4237-BD40-01B8DF8A062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2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65-75DD-4CD4-A359-17B05DBCD6C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308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65-75DD-4CD4-A359-17B05DBCD6C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1656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65-75DD-4CD4-A359-17B05DBCD6C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974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938C-8913-438A-AE10-2EDCFB6DBF0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375-145B-449E-A2DD-B03542F7086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
             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43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A28-E2F3-48D6-97A4-6A7743F8197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0D8C-C02F-45BF-9499-C13F4FA30AC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C83-905E-42D7-AB36-1800095B6AD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663E-6786-44EA-BCF7-25F5697975A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49-CB05-41B9-8006-8E0C4556CC2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004D-A9A2-41D9-B4B0-9222855060A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BD8-7E0A-4A5B-9171-3AAAA5711CB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7FC4-59FF-4D45-94CD-28A34127F01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65-75DD-4CD4-A359-17B05DBCD6C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4D6E6-02CF-4026-A0EA-B6FCBAF16FA3}"/>
              </a:ext>
            </a:extLst>
          </p:cNvPr>
          <p:cNvSpPr txBox="1"/>
          <p:nvPr/>
        </p:nvSpPr>
        <p:spPr>
          <a:xfrm>
            <a:off x="1846217" y="747751"/>
            <a:ext cx="9231086" cy="501675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uk-UA" altLang="ko-KR" sz="4000" b="1" spc="5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Курсова</a:t>
            </a:r>
            <a:r>
              <a:rPr lang="ru-RU" altLang="ko-KR" sz="4000" b="1" spc="5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робота</a:t>
            </a:r>
          </a:p>
          <a:p>
            <a:pPr algn="ctr">
              <a:lnSpc>
                <a:spcPct val="200000"/>
              </a:lnSpc>
            </a:pPr>
            <a:r>
              <a:rPr lang="ru-RU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з курсу «</a:t>
            </a:r>
            <a:r>
              <a:rPr lang="uk-UA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Стек технологій .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NET</a:t>
            </a:r>
            <a:r>
              <a:rPr lang="ru-RU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на тему: «</a:t>
            </a:r>
            <a:r>
              <a:rPr lang="uk-UA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Розробка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uk-UA" altLang="ko-KR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веб-додатку «Особистий щоденник»»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КН-36а 		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Пашко А. І.  Кулик В. В.</a:t>
            </a:r>
            <a:endParaRPr lang="uk-UA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uk-UA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Керівник: доц. каф. ПІІТУ</a:t>
            </a:r>
          </a:p>
          <a:p>
            <a:pPr lvl="6"/>
            <a:r>
              <a:rPr lang="uk-UA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uk-UA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Літвінова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 С.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8435" y="526172"/>
            <a:ext cx="819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записів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1314042"/>
            <a:ext cx="9653453" cy="50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852656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1695" y="1867989"/>
            <a:ext cx="109466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smtClean="0"/>
              <a:t>Ведення особистого щоденника – це ефективний спосіб записувати інформацію у вигляді тексту або медіафайлів для тих, хто бажає завжди мати спосіб закріплення якоїсь інформації для подальшого її використання.  </a:t>
            </a:r>
            <a:endParaRPr lang="ru-RU" sz="2400" smtClean="0"/>
          </a:p>
          <a:p>
            <a:r>
              <a:rPr lang="uk-UA" sz="2400" smtClean="0"/>
              <a:t>Додаток буде корисний тим людям, яким часто потрібно записувати важливу для себе інформацію. </a:t>
            </a:r>
            <a:endParaRPr lang="ru-RU" sz="2400" smtClean="0"/>
          </a:p>
          <a:p>
            <a:r>
              <a:rPr lang="uk-UA" sz="2400" smtClean="0"/>
              <a:t>Актуальність роботи полягає в тому, що онлайн доступ до своїх записів має велике значення на сьогоднішній день. В час, коли суспільство поглинає велику кількість інформаційного шуму, буде дуже корисно  вести свій власний щоденник з дійсно важливою для себе інформацією.  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88737" y="400842"/>
            <a:ext cx="5509072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uk-UA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 предметної області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729699B-BF9A-4FA9-9173-3817C95800CC}"/>
              </a:ext>
            </a:extLst>
          </p:cNvPr>
          <p:cNvSpPr txBox="1">
            <a:spLocks/>
          </p:cNvSpPr>
          <p:nvPr/>
        </p:nvSpPr>
        <p:spPr>
          <a:xfrm>
            <a:off x="1224532" y="0"/>
            <a:ext cx="9989677" cy="1054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dirty="0"/>
              <a:t>Модель даних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DCD7DB-F9A1-43D7-B92C-0E7BC11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273" b="1842"/>
          <a:stretch/>
        </p:blipFill>
        <p:spPr bwMode="auto">
          <a:xfrm>
            <a:off x="2342944" y="1867807"/>
            <a:ext cx="7752851" cy="3632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31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AF19303-336C-41D1-89EF-6E38BA956EB2}"/>
              </a:ext>
            </a:extLst>
          </p:cNvPr>
          <p:cNvSpPr txBox="1">
            <a:spLocks/>
          </p:cNvSpPr>
          <p:nvPr/>
        </p:nvSpPr>
        <p:spPr>
          <a:xfrm>
            <a:off x="2690708" y="16238"/>
            <a:ext cx="6810582" cy="873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Контекстна діаграма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C312079-87E8-4A72-9367-C66676C6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5760"/>
          <a:stretch/>
        </p:blipFill>
        <p:spPr bwMode="auto">
          <a:xfrm>
            <a:off x="2847703" y="1374865"/>
            <a:ext cx="6345691" cy="4725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92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92962" y="449032"/>
            <a:ext cx="5329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Діаграма потоків даних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957" t="10073"/>
          <a:stretch/>
        </p:blipFill>
        <p:spPr bwMode="auto">
          <a:xfrm>
            <a:off x="2769327" y="2150655"/>
            <a:ext cx="7550286" cy="3205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4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F337EE-41FB-48C9-A1F0-0AEE8188D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28612"/>
            <a:ext cx="99822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3F6503D-EE9F-47C9-B84B-9E3F849A5826}"/>
              </a:ext>
            </a:extLst>
          </p:cNvPr>
          <p:cNvSpPr txBox="1">
            <a:spLocks/>
          </p:cNvSpPr>
          <p:nvPr/>
        </p:nvSpPr>
        <p:spPr>
          <a:xfrm>
            <a:off x="1739812" y="-138120"/>
            <a:ext cx="9989677" cy="1054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400" dirty="0"/>
              <a:t>Тестування </a:t>
            </a:r>
            <a:r>
              <a:rPr lang="en-US" sz="3400" dirty="0" err="1"/>
              <a:t>веб</a:t>
            </a:r>
            <a:r>
              <a:rPr lang="en-US" sz="3400" dirty="0"/>
              <a:t>-</a:t>
            </a:r>
            <a:r>
              <a:rPr lang="uk-UA" sz="3400" dirty="0" smtClean="0"/>
              <a:t>додатку</a:t>
            </a:r>
            <a:endParaRPr lang="en-US" sz="3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FE180D-4943-4AE0-9E6D-FE763E1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34456"/>
            <a:ext cx="551167" cy="2794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25" y="1279482"/>
            <a:ext cx="10125075" cy="3019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8" y="4391757"/>
            <a:ext cx="9881567" cy="11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8435" y="526172"/>
            <a:ext cx="819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</a:t>
            </a:r>
            <a:r>
              <a:rPr lang="uk-UA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медіафайлів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91615"/>
            <a:ext cx="9534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3680</TotalTime>
  <Words>167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맑은 고딕</vt:lpstr>
      <vt:lpstr>Microsoft YaHei Light</vt:lpstr>
      <vt:lpstr>Arial</vt:lpstr>
      <vt:lpstr>Calibri</vt:lpstr>
      <vt:lpstr>Century Gothic</vt:lpstr>
      <vt:lpstr>メイリオ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Бодня</dc:creator>
  <cp:lastModifiedBy>Arsen Pashko</cp:lastModifiedBy>
  <cp:revision>12</cp:revision>
  <dcterms:created xsi:type="dcterms:W3CDTF">2019-03-31T11:16:30Z</dcterms:created>
  <dcterms:modified xsi:type="dcterms:W3CDTF">2019-05-23T07:36:18Z</dcterms:modified>
</cp:coreProperties>
</file>