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10"/>
  </p:notesMasterIdLst>
  <p:handoutMasterIdLst>
    <p:handoutMasterId r:id="rId11"/>
  </p:handoutMasterIdLst>
  <p:sldIdLst>
    <p:sldId id="256" r:id="rId5"/>
    <p:sldId id="300" r:id="rId6"/>
    <p:sldId id="303" r:id="rId7"/>
    <p:sldId id="302" r:id="rId8"/>
    <p:sldId id="304" r:id="rId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分区" id="{AE50564F-E098-4FAB-A1D5-61B885E684A6}">
          <p14:sldIdLst>
            <p14:sldId id="256"/>
            <p14:sldId id="300"/>
            <p14:sldId id="303"/>
            <p14:sldId id="302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 showGuides="1">
      <p:cViewPr varScale="1">
        <p:scale>
          <a:sx n="63" d="100"/>
          <a:sy n="63" d="100"/>
        </p:scale>
        <p:origin x="66" y="11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16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K-emasn OpenMP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27.299099999999999</c:v>
                </c:pt>
                <c:pt idx="1">
                  <c:v>22.659500000000001</c:v>
                </c:pt>
                <c:pt idx="2">
                  <c:v>16.693899999999999</c:v>
                </c:pt>
                <c:pt idx="3">
                  <c:v>14.2195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65-445E-81B1-58563CC677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7969008"/>
        <c:axId val="427964848"/>
      </c:lineChart>
      <c:catAx>
        <c:axId val="427969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Thread(s)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7964848"/>
        <c:crosses val="autoZero"/>
        <c:auto val="1"/>
        <c:lblAlgn val="ctr"/>
        <c:lblOffset val="100"/>
        <c:noMultiLvlLbl val="0"/>
      </c:catAx>
      <c:valAx>
        <c:axId val="427964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Time(s)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7969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835305018056179E-2"/>
          <c:y val="0.10282219969755554"/>
          <c:w val="0.8998305441146095"/>
          <c:h val="0.6853810142778592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Kmeans CUDA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0.17130000000000001</c:v>
                </c:pt>
                <c:pt idx="1">
                  <c:v>0.17119999999999999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D7-434D-8913-74C924D7B7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1539808"/>
        <c:axId val="651548544"/>
      </c:lineChart>
      <c:catAx>
        <c:axId val="651539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Graphic Card(s)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1548544"/>
        <c:crosses val="autoZero"/>
        <c:auto val="1"/>
        <c:lblAlgn val="ctr"/>
        <c:lblOffset val="100"/>
        <c:noMultiLvlLbl val="0"/>
      </c:catAx>
      <c:valAx>
        <c:axId val="651548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Time(s)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1539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Kmeans MPI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9.2385000000000002</c:v>
                </c:pt>
                <c:pt idx="1">
                  <c:v>4.6738999999999997</c:v>
                </c:pt>
                <c:pt idx="2">
                  <c:v>2.5102000000000002</c:v>
                </c:pt>
                <c:pt idx="3">
                  <c:v>1.4177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BB-4478-8F0E-CE0041D2BC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1410288"/>
        <c:axId val="531409872"/>
      </c:lineChart>
      <c:catAx>
        <c:axId val="531410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Process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1409872"/>
        <c:crosses val="autoZero"/>
        <c:auto val="1"/>
        <c:lblAlgn val="ctr"/>
        <c:lblOffset val="100"/>
        <c:noMultiLvlLbl val="0"/>
      </c:catAx>
      <c:valAx>
        <c:axId val="531409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Time (s)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1410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835305018056179E-2"/>
          <c:y val="0.10282219969755554"/>
          <c:w val="0.8998305441146095"/>
          <c:h val="0.6853810142778592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MPI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9.2385000000000002</c:v>
                </c:pt>
                <c:pt idx="1">
                  <c:v>4.6738999999999997</c:v>
                </c:pt>
                <c:pt idx="2">
                  <c:v>3.2250000000000001</c:v>
                </c:pt>
                <c:pt idx="3">
                  <c:v>2.5102000000000002</c:v>
                </c:pt>
                <c:pt idx="4">
                  <c:v>1.4177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D7-434D-8913-74C924D7B7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OpenMP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27.299099999999999</c:v>
                </c:pt>
                <c:pt idx="1">
                  <c:v>22.659500000000001</c:v>
                </c:pt>
                <c:pt idx="2">
                  <c:v>18.963000000000001</c:v>
                </c:pt>
                <c:pt idx="3">
                  <c:v>16.693899999999999</c:v>
                </c:pt>
                <c:pt idx="4">
                  <c:v>14.2195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F4-401D-8B7F-87AAB3A4CA8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singleRun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66.947400000000002</c:v>
                </c:pt>
                <c:pt idx="1">
                  <c:v>66.947400000000002</c:v>
                </c:pt>
                <c:pt idx="2">
                  <c:v>66.947400000000002</c:v>
                </c:pt>
                <c:pt idx="3">
                  <c:v>66.947400000000002</c:v>
                </c:pt>
                <c:pt idx="4">
                  <c:v>66.947400000000002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D3-4554-BD9A-15EA2D8CFB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1539808"/>
        <c:axId val="651548544"/>
      </c:lineChart>
      <c:catAx>
        <c:axId val="651539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Thread(s)</a:t>
                </a:r>
                <a:endParaRPr lang="zh-CN" altLang="en-US" dirty="0"/>
              </a:p>
            </c:rich>
          </c:tx>
          <c:layout>
            <c:manualLayout>
              <c:xMode val="edge"/>
              <c:yMode val="edge"/>
              <c:x val="2.9529087896972447E-2"/>
              <c:y val="0.803235421552455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1548544"/>
        <c:crosses val="autoZero"/>
        <c:auto val="1"/>
        <c:lblAlgn val="ctr"/>
        <c:lblOffset val="100"/>
        <c:noMultiLvlLbl val="0"/>
      </c:catAx>
      <c:valAx>
        <c:axId val="651548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Time(s)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1539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169671B-947A-44A3-A764-A91E66D46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4B23CC-4610-41C4-A0CF-67A30700C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7B2747-E6E9-4F2C-ACFF-4A4DE2319A7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2021/11/29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94FC55-2324-40BC-8420-15EC835D9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3EC604-E5A5-4A58-AC5A-211F83D37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3B048B-0EBA-466F-928F-37073F3BFB70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55076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F4F81B9-E7B7-4E7B-B69F-89A4D3E29C71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AED498D-6977-40EC-8E5E-7EB644D5E759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2643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n-US" altLang="zh-CN" smtClean="0">
                <a:ea typeface="Microsoft YaHei UI" panose="020B0503020204020204" pitchFamily="34" charset="-122"/>
              </a:rPr>
              <a:t>1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2783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n-US" altLang="zh-CN" smtClean="0">
                <a:ea typeface="Microsoft YaHei UI" panose="020B0503020204020204" pitchFamily="34" charset="-122"/>
              </a:rPr>
              <a:t>2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3158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n-US" altLang="zh-CN" smtClean="0">
                <a:ea typeface="Microsoft YaHei UI" panose="020B0503020204020204" pitchFamily="34" charset="-122"/>
              </a:rPr>
              <a:t>3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244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n-US" altLang="zh-CN" smtClean="0">
                <a:ea typeface="Microsoft YaHei UI" panose="020B0503020204020204" pitchFamily="34" charset="-122"/>
              </a:rPr>
              <a:t>4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1638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n-US" altLang="zh-CN" smtClean="0">
                <a:ea typeface="Microsoft YaHei UI" panose="020B0503020204020204" pitchFamily="34" charset="-122"/>
              </a:rPr>
              <a:t>5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3960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E458886E-27D1-4675-806E-C55C22DB0345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50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D92C4CF0-BD34-45B4-94FF-59AD3A70A7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400165"/>
          </a:xfrm>
          <a:noFill/>
        </p:spPr>
        <p:txBody>
          <a:bodyPr lIns="0" tIns="792000" rtlCol="0" anchor="ctr" anchorCtr="0"/>
          <a:lstStyle>
            <a:lvl1pPr algn="ctr"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4804496" y="0"/>
            <a:ext cx="7387504" cy="6446520"/>
          </a:xfrm>
          <a:prstGeom prst="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488254"/>
            <a:ext cx="3517567" cy="1087974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 baseline="0">
                <a:solidFill>
                  <a:schemeClr val="accent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3625" y="2038720"/>
            <a:ext cx="3517567" cy="3311706"/>
          </a:xfrm>
        </p:spPr>
        <p:txBody>
          <a:bodyPr lIns="91440" rIns="91440" rtlCol="0">
            <a:normAutofit/>
          </a:bodyPr>
          <a:lstStyle>
            <a:lvl1pPr marL="216000" indent="-216000">
              <a:spcAft>
                <a:spcPts val="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日期占位符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F8E8AF2B-C74D-4992-90FD-D4BD80A93AAE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13" name="页脚占位符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14" name="灯片编号占位符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FF66DD5E-2E55-4BFB-8214-2B5C5051F28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99113" y="1692275"/>
            <a:ext cx="6592887" cy="3190875"/>
          </a:xfrm>
          <a:solidFill>
            <a:schemeClr val="bg1">
              <a:lumMod val="85000"/>
              <a:alpha val="50000"/>
            </a:schemeClr>
          </a:solidFill>
        </p:spPr>
        <p:txBody>
          <a:bodyPr rtlCol="0" anchor="ctr" anchorCtr="0"/>
          <a:lstStyle>
            <a:lvl1pPr algn="ctr"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  <a:endParaRPr lang="zh-CN" altLang="ru-RU" noProof="0"/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76A38BEF-96DA-4CBE-8464-985906D9F5F1}"/>
              </a:ext>
            </a:extLst>
          </p:cNvPr>
          <p:cNvCxnSpPr>
            <a:cxnSpLocks/>
          </p:cNvCxnSpPr>
          <p:nvPr userDrawn="1"/>
        </p:nvCxnSpPr>
        <p:spPr>
          <a:xfrm>
            <a:off x="723686" y="1767848"/>
            <a:ext cx="3291840" cy="0"/>
          </a:xfrm>
          <a:prstGeom prst="line">
            <a:avLst/>
          </a:prstGeom>
          <a:ln w="158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39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262E62-E8FA-42DE-BC7E-BA73A13FCBF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3200" cy="6400800"/>
          </a:xfrm>
        </p:spPr>
        <p:txBody>
          <a:bodyPr rtlCol="0" anchor="ctr" anchorCtr="0"/>
          <a:lstStyle>
            <a:lvl1pPr algn="ctr"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单击图标，添加图片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957EED-32E8-4384-BFBB-06742F30AA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56422" y="5034909"/>
            <a:ext cx="6835291" cy="817251"/>
          </a:xfrm>
          <a:solidFill>
            <a:srgbClr val="262626"/>
          </a:solidFill>
        </p:spPr>
        <p:txBody>
          <a:bodyPr lIns="396000" tIns="0" rtlCol="0" anchor="ctr" anchorCtr="0">
            <a:normAutofit/>
          </a:bodyPr>
          <a:lstStyle>
            <a:lvl1pPr>
              <a:defRPr sz="2400" baseline="0">
                <a:solidFill>
                  <a:schemeClr val="accent1">
                    <a:lumMod val="40000"/>
                    <a:lumOff val="60000"/>
                  </a:schemeClr>
                </a:solidFill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 rtl="0"/>
            <a:r>
              <a:rPr lang="zh-CN" altLang="en-US" noProof="0"/>
              <a:t>副标题</a:t>
            </a:r>
            <a:endParaRPr lang="zh-CN" altLang="ru-RU" noProof="0"/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id="{23EC876B-6AD7-452A-94C9-45B89DA7D7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6143" y="3975295"/>
            <a:ext cx="6835858" cy="1089350"/>
          </a:xfrm>
          <a:custGeom>
            <a:avLst/>
            <a:gdLst>
              <a:gd name="connsiteX0" fmla="*/ 0 w 6906198"/>
              <a:gd name="connsiteY0" fmla="*/ 0 h 1089350"/>
              <a:gd name="connsiteX1" fmla="*/ 6906198 w 6906198"/>
              <a:gd name="connsiteY1" fmla="*/ 0 h 1089350"/>
              <a:gd name="connsiteX2" fmla="*/ 6906198 w 6906198"/>
              <a:gd name="connsiteY2" fmla="*/ 1089350 h 1089350"/>
              <a:gd name="connsiteX3" fmla="*/ 3805731 w 6906198"/>
              <a:gd name="connsiteY3" fmla="*/ 1089350 h 1089350"/>
              <a:gd name="connsiteX4" fmla="*/ 218470 w 6906198"/>
              <a:gd name="connsiteY4" fmla="*/ 1089350 h 1089350"/>
              <a:gd name="connsiteX5" fmla="*/ 0 w 6906198"/>
              <a:gd name="connsiteY5" fmla="*/ 1089350 h 10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06198" h="1089350">
                <a:moveTo>
                  <a:pt x="0" y="0"/>
                </a:moveTo>
                <a:lnTo>
                  <a:pt x="6906198" y="0"/>
                </a:lnTo>
                <a:lnTo>
                  <a:pt x="6906198" y="1089350"/>
                </a:lnTo>
                <a:lnTo>
                  <a:pt x="3805731" y="1089350"/>
                </a:lnTo>
                <a:lnTo>
                  <a:pt x="218470" y="1089350"/>
                </a:lnTo>
                <a:lnTo>
                  <a:pt x="0" y="108935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396000" tIns="252000" rtlCol="0" anchor="t" anchorCtr="0">
            <a:noAutofit/>
          </a:bodyPr>
          <a:lstStyle>
            <a:lvl1pPr>
              <a:lnSpc>
                <a:spcPct val="90000"/>
              </a:lnSpc>
              <a:defRPr sz="3600" b="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第一课总结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8635" y="0"/>
            <a:ext cx="3998873" cy="5852160"/>
          </a:xfrm>
          <a:solidFill>
            <a:srgbClr val="262626"/>
          </a:solidFill>
        </p:spPr>
        <p:txBody>
          <a:bodyPr lIns="360000" tIns="46800" rIns="360000" rtlCol="0" anchor="ctr" anchorCtr="0">
            <a:normAutofit/>
          </a:bodyPr>
          <a:lstStyle>
            <a:lvl1pPr marL="0" indent="0">
              <a:buNone/>
              <a:defRPr lang="en-US" baseline="0" dirty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日期占位符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DB168A20-771C-438D-BB7A-9755CC93A15E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13" name="页脚占位符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14" name="灯片编号占位符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12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 baseline="0"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 baseline="0">
                <a:solidFill>
                  <a:srgbClr val="FFFFFF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 baseline="0">
                <a:solidFill>
                  <a:schemeClr val="accent1">
                    <a:lumMod val="40000"/>
                    <a:lumOff val="60000"/>
                  </a:schemeClr>
                </a:solidFill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85204767-B8F5-4999-A975-843AC0C1B6E1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31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 baseline="0">
                <a:solidFill>
                  <a:schemeClr val="tx1">
                    <a:lumMod val="85000"/>
                    <a:lumOff val="1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 userDrawn="1"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D0D94A69-6EFD-4CC1-853A-CA16482D9B01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3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三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00E1F316-999D-4B05-AFD8-C2357A75E539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12" name="图片占位符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408000"/>
          </a:xfrm>
        </p:spPr>
        <p:txBody>
          <a:bodyPr rtlCol="0" anchor="ctr" anchorCtr="0">
            <a:normAutofit/>
          </a:bodyPr>
          <a:lstStyle>
            <a:lvl1pPr algn="ctr">
              <a:defRPr sz="16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  <a:endParaRPr lang="zh-CN" altLang="ru-RU" noProof="0"/>
          </a:p>
        </p:txBody>
      </p:sp>
      <p:sp>
        <p:nvSpPr>
          <p:cNvPr id="13" name="标题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720000" tIns="108000" rtlCol="0" anchor="ctr" anchorCtr="0">
            <a:normAutofit/>
          </a:bodyPr>
          <a:lstStyle>
            <a:lvl1pPr>
              <a:defRPr sz="36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1812759"/>
            <a:ext cx="4954159" cy="3748193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2F227ADD-898B-46CB-92A8-AC4962D2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9901" y="1812759"/>
            <a:ext cx="4954159" cy="3748194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78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带内容的图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19C9E7F7-15CE-460C-9F89-70CE601B8305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12" name="图片占位符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408000"/>
          </a:xfrm>
        </p:spPr>
        <p:txBody>
          <a:bodyPr rtlCol="0" anchor="ctr" anchorCtr="0">
            <a:normAutofit/>
          </a:bodyPr>
          <a:lstStyle>
            <a:lvl1pPr algn="ctr">
              <a:defRPr sz="16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  <a:endParaRPr lang="zh-CN" altLang="ru-RU" noProof="0"/>
          </a:p>
        </p:txBody>
      </p:sp>
      <p:sp>
        <p:nvSpPr>
          <p:cNvPr id="13" name="标题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684000" tIns="108000" rtlCol="0" anchor="ctr" anchorCtr="0">
            <a:normAutofit/>
          </a:bodyPr>
          <a:lstStyle>
            <a:lvl1pPr>
              <a:defRPr sz="36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7981" y="1812759"/>
            <a:ext cx="10905457" cy="4088418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32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>
            <a:extLst>
              <a:ext uri="{FF2B5EF4-FFF2-40B4-BE49-F238E27FC236}">
                <a16:creationId xmlns:a16="http://schemas.microsoft.com/office/drawing/2014/main" id="{EC21F8EC-6CCD-434E-925E-0A9FF574DA1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907362"/>
            <a:ext cx="12192000" cy="4493433"/>
          </a:xfrm>
        </p:spPr>
        <p:txBody>
          <a:bodyPr rtlCol="0" anchor="ctr" anchorCtr="0"/>
          <a:lstStyle>
            <a:lvl1pPr algn="ctr"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464540"/>
            <a:ext cx="10058400" cy="3748194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DA7C66F6-A859-4203-956E-7EAD13C02C76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5" name="直接连接符​​(S) 4">
            <a:extLst>
              <a:ext uri="{FF2B5EF4-FFF2-40B4-BE49-F238E27FC236}">
                <a16:creationId xmlns:a16="http://schemas.microsoft.com/office/drawing/2014/main" id="{18DEBF4F-95EE-485E-BCD1-56682C51B64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1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7BA9A28-992F-422F-95C5-8635C0FD683B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C85C68E9-6B5E-46D9-AAB7-BE93B1378B8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907362"/>
            <a:ext cx="12192000" cy="4493433"/>
          </a:xfrm>
        </p:spPr>
        <p:txBody>
          <a:bodyPr rtlCol="0" anchor="ctr" anchorCtr="0"/>
          <a:lstStyle>
            <a:lvl1pPr algn="ctr"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标题 7">
            <a:extLst>
              <a:ext uri="{FF2B5EF4-FFF2-40B4-BE49-F238E27FC236}">
                <a16:creationId xmlns:a16="http://schemas.microsoft.com/office/drawing/2014/main" id="{7DEE74D2-9B60-4DE8-9A31-91D3CBA8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390A09A4-2667-45F1-9F4E-37A50F1F5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0347" y="2346008"/>
            <a:ext cx="10058400" cy="3748194"/>
          </a:xfrm>
        </p:spPr>
        <p:txBody>
          <a:bodyPr numCol="2" spcCol="540000" rtlCol="0">
            <a:normAutofit/>
          </a:bodyPr>
          <a:lstStyle>
            <a:lvl1pPr>
              <a:defRPr sz="1600" baseline="0">
                <a:ea typeface="Microsoft YaHei UI" panose="020B0503020204020204" pitchFamily="34" charset="-122"/>
              </a:defRPr>
            </a:lvl1pPr>
            <a:lvl2pPr>
              <a:defRPr sz="1600" baseline="0">
                <a:ea typeface="Microsoft YaHei UI" panose="020B0503020204020204" pitchFamily="34" charset="-122"/>
              </a:defRPr>
            </a:lvl2pPr>
            <a:lvl3pPr>
              <a:defRPr sz="1600" baseline="0">
                <a:ea typeface="Microsoft YaHei UI" panose="020B0503020204020204" pitchFamily="34" charset="-122"/>
              </a:defRPr>
            </a:lvl3pPr>
            <a:lvl4pPr>
              <a:defRPr sz="1600" baseline="0">
                <a:ea typeface="Microsoft YaHei UI" panose="020B0503020204020204" pitchFamily="34" charset="-122"/>
              </a:defRPr>
            </a:lvl4pPr>
            <a:lvl5pPr>
              <a:defRPr sz="16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CA14E254-0C82-4865-9922-29444D17B57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6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2EE433F9-04F3-4E93-99F0-E3AA2049B63F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84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BC48AE5B-5430-42D5-9004-91B01CE11C23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17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fld id="{4A0885B7-5398-44D7-9040-68160B317326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94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B98053C-BF81-4987-92E0-79765755D7E0}" type="datetime1">
              <a:rPr lang="zh-CN" altLang="en-US" smtClean="0">
                <a:ea typeface="Microsoft YaHei UI" panose="020B0503020204020204" pitchFamily="34" charset="-122"/>
              </a:rPr>
              <a:t>2021/11/29</a:t>
            </a:fld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43051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accent1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30596" y="6446838"/>
            <a:ext cx="617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34" r:id="rId2"/>
    <p:sldLayoutId id="2147483740" r:id="rId3"/>
    <p:sldLayoutId id="2147483741" r:id="rId4"/>
    <p:sldLayoutId id="2147483735" r:id="rId5"/>
    <p:sldLayoutId id="2147483738" r:id="rId6"/>
    <p:sldLayoutId id="2147483730" r:id="rId7"/>
    <p:sldLayoutId id="2147483731" r:id="rId8"/>
    <p:sldLayoutId id="2147483732" r:id="rId9"/>
    <p:sldLayoutId id="2147483736" r:id="rId10"/>
    <p:sldLayoutId id="2147483737" r:id="rId11"/>
    <p:sldLayoutId id="214748373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在实验室的两位女工程师">
            <a:extLst>
              <a:ext uri="{FF2B5EF4-FFF2-40B4-BE49-F238E27FC236}">
                <a16:creationId xmlns:a16="http://schemas.microsoft.com/office/drawing/2014/main" id="{801D26BD-C777-4D54-BB49-2E97776B3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" y="87"/>
            <a:ext cx="12192031" cy="4914912"/>
          </a:xfrm>
          <a:prstGeom prst="rect">
            <a:avLst/>
          </a:prstGeom>
        </p:spPr>
      </p:pic>
      <p:sp>
        <p:nvSpPr>
          <p:cNvPr id="24" name="长方形 17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512D56-3115-4658-A559-1918ADBF3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rtlCol="0" anchor="ctr">
            <a:normAutofit/>
          </a:bodyPr>
          <a:lstStyle/>
          <a:p>
            <a:pPr algn="r" rtl="0"/>
            <a:r>
              <a:rPr lang="en-US" altLang="zh-CN" sz="4800" dirty="0">
                <a:solidFill>
                  <a:srgbClr val="FFFFFF"/>
                </a:solidFill>
                <a:ea typeface="Microsoft YaHei UI" panose="020B0503020204020204" pitchFamily="34" charset="-122"/>
              </a:rPr>
              <a:t>K-</a:t>
            </a:r>
            <a:r>
              <a:rPr lang="en-US" altLang="zh-CN" sz="4800" dirty="0" err="1">
                <a:solidFill>
                  <a:srgbClr val="FFFFFF"/>
                </a:solidFill>
                <a:ea typeface="Microsoft YaHei UI" panose="020B0503020204020204" pitchFamily="34" charset="-122"/>
              </a:rPr>
              <a:t>MeansⅢ</a:t>
            </a:r>
            <a:endParaRPr lang="zh-CN" altLang="en-US" sz="4800" dirty="0">
              <a:solidFill>
                <a:srgbClr val="FFFFFF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48BE92-E817-4C9A-B197-64FAE3ED7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66359"/>
            <a:ext cx="3073745" cy="1188721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sz="1500" dirty="0">
                <a:ea typeface="Microsoft YaHei UI" panose="020B0503020204020204" pitchFamily="34" charset="-122"/>
              </a:rPr>
              <a:t>K-means c CUDA</a:t>
            </a:r>
            <a:endParaRPr lang="zh-CN" altLang="en-US" sz="1500" dirty="0">
              <a:ea typeface="Microsoft YaHei UI" panose="020B0503020204020204" pitchFamily="34" charset="-122"/>
            </a:endParaRPr>
          </a:p>
        </p:txBody>
      </p:sp>
      <p:cxnSp>
        <p:nvCxnSpPr>
          <p:cNvPr id="25" name="直接连接符​​(S) 19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685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 descr="男士展示笔记本电脑上的内容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smtClean="0">
                <a:ea typeface="Microsoft YaHei UI" panose="020B0503020204020204" pitchFamily="34" charset="-122"/>
              </a:rPr>
              <a:pPr rtl="0"/>
              <a:t>2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K-means 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OpenMP</a:t>
            </a:r>
            <a:endParaRPr lang="zh-CN" altLang="ru-RU" dirty="0">
              <a:ea typeface="Microsoft YaHei UI" panose="020B0503020204020204" pitchFamily="34" charset="-122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3A0A7B9-76B9-44E1-879C-D6119B4506F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61511198"/>
              </p:ext>
            </p:extLst>
          </p:nvPr>
        </p:nvGraphicFramePr>
        <p:xfrm>
          <a:off x="514350" y="1812925"/>
          <a:ext cx="10906125" cy="4283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2360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 descr="男士展示笔记本电脑上的内容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smtClean="0">
                <a:ea typeface="Microsoft YaHei UI" panose="020B0503020204020204" pitchFamily="34" charset="-122"/>
              </a:rPr>
              <a:pPr rtl="0"/>
              <a:t>3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K-means CUDA</a:t>
            </a:r>
            <a:endParaRPr lang="zh-CN" altLang="ru-RU" dirty="0">
              <a:ea typeface="Microsoft YaHei UI" panose="020B0503020204020204" pitchFamily="34" charset="-122"/>
            </a:endParaRP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969B4879-4433-42C1-84AC-F9D326F6DA5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51891944"/>
              </p:ext>
            </p:extLst>
          </p:nvPr>
        </p:nvGraphicFramePr>
        <p:xfrm>
          <a:off x="138545" y="1468582"/>
          <a:ext cx="11822546" cy="4821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6229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 descr="男士展示笔记本电脑上的内容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smtClean="0">
                <a:ea typeface="Microsoft YaHei UI" panose="020B0503020204020204" pitchFamily="34" charset="-122"/>
              </a:rPr>
              <a:pPr rtl="0"/>
              <a:t>4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K-means MPI</a:t>
            </a:r>
            <a:endParaRPr lang="zh-CN" altLang="ru-RU" dirty="0">
              <a:ea typeface="Microsoft YaHei UI" panose="020B0503020204020204" pitchFamily="34" charset="-122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B251A3B-45A1-42A9-A5E6-067666776B5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0520329"/>
              </p:ext>
            </p:extLst>
          </p:nvPr>
        </p:nvGraphicFramePr>
        <p:xfrm>
          <a:off x="212436" y="1440873"/>
          <a:ext cx="11665528" cy="4886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1584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 descr="男士展示笔记本电脑上的内容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smtClean="0">
                <a:ea typeface="Microsoft YaHei UI" panose="020B0503020204020204" pitchFamily="34" charset="-122"/>
              </a:rPr>
              <a:pPr rtl="0"/>
              <a:t>5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altLang="zh-CN" dirty="0"/>
              <a:t>Сравнение алгоритмов</a:t>
            </a:r>
            <a:endParaRPr lang="zh-CN" altLang="ru-RU" dirty="0">
              <a:ea typeface="Microsoft YaHei UI" panose="020B0503020204020204" pitchFamily="34" charset="-122"/>
            </a:endParaRP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969B4879-4433-42C1-84AC-F9D326F6DA5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46134425"/>
              </p:ext>
            </p:extLst>
          </p:nvPr>
        </p:nvGraphicFramePr>
        <p:xfrm>
          <a:off x="138545" y="1468582"/>
          <a:ext cx="11822546" cy="4821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260325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Custom 62">
      <a:dk1>
        <a:srgbClr val="000000"/>
      </a:dk1>
      <a:lt1>
        <a:srgbClr val="FFFFFF"/>
      </a:lt1>
      <a:dk2>
        <a:srgbClr val="322441"/>
      </a:dk2>
      <a:lt2>
        <a:srgbClr val="E8E8E2"/>
      </a:lt2>
      <a:accent1>
        <a:srgbClr val="3F3DE3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2569850_TF11534312.potx" id="{1CD165A9-36D8-4999-A844-2A26F8346D24}" vid="{022B799D-5585-494A-BEE1-A369F0020BB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8F16D9-EB65-4F11-9CD9-58377B437CF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C65060F-1094-41F3-95E3-03DA10677C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09386F-CDB5-4CE9-AE70-AE4E53A633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经典公司教学幻灯片</Template>
  <TotalTime>426</TotalTime>
  <Words>57</Words>
  <Application>Microsoft Office PowerPoint</Application>
  <PresentationFormat>宽屏</PresentationFormat>
  <Paragraphs>26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Microsoft YaHei UI</vt:lpstr>
      <vt:lpstr>PingFang SC</vt:lpstr>
      <vt:lpstr>Calibri</vt:lpstr>
      <vt:lpstr>Wingdings</vt:lpstr>
      <vt:lpstr>RetrospectVTI</vt:lpstr>
      <vt:lpstr>K-MeansⅢ</vt:lpstr>
      <vt:lpstr>K-means OpenMP</vt:lpstr>
      <vt:lpstr>K-means CUDA</vt:lpstr>
      <vt:lpstr>K-means MPI</vt:lpstr>
      <vt:lpstr>Сравнение алгоритмов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Ⅱ</dc:title>
  <dc:creator>Михаил Кузнецов</dc:creator>
  <cp:lastModifiedBy>Михаил Кузнецов</cp:lastModifiedBy>
  <cp:revision>10</cp:revision>
  <dcterms:created xsi:type="dcterms:W3CDTF">2021-10-11T07:27:29Z</dcterms:created>
  <dcterms:modified xsi:type="dcterms:W3CDTF">2021-11-28T20:17:33Z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