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0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分区" id="{AE50564F-E098-4FAB-A1D5-61B885E684A6}">
          <p14:sldIdLst>
            <p14:sldId id="256"/>
            <p14:sldId id="300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105" d="100"/>
          <a:sy n="105" d="100"/>
        </p:scale>
        <p:origin x="822" y="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1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7B2747-E6E9-4F2C-ACFF-4A4DE2319A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4F81B9-E7B7-4E7B-B69F-89A4D3E29C71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ED498D-6977-40EC-8E5E-7EB644D5E75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15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63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4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23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55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458886E-27D1-4675-806E-C55C22DB0345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accent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F8E8AF2B-C74D-4992-90FD-D4BD80A93AAE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zh-CN" altLang="en-US" noProof="0"/>
              <a:t>副标题</a:t>
            </a:r>
            <a:endParaRPr lang="zh-CN" altLang="ru-RU" noProof="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第一课总结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B168A20-771C-438D-BB7A-9755CC93A15E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 baseline="0"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 baseline="0">
                <a:solidFill>
                  <a:srgbClr val="FFFFFF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5204767-B8F5-4999-A975-843AC0C1B6E1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0D94A69-6EFD-4CC1-853A-CA16482D9B01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三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00E1F316-999D-4B05-AFD8-C2357A75E539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内容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19C9E7F7-15CE-460C-9F89-70CE601B8305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A7C66F6-A859-4203-956E-7EAD13C02C7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BA9A28-992F-422F-95C5-8635C0FD683B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600" baseline="0">
                <a:ea typeface="Microsoft YaHei UI" panose="020B0503020204020204" pitchFamily="34" charset="-122"/>
              </a:defRPr>
            </a:lvl3pPr>
            <a:lvl4pPr>
              <a:defRPr sz="1600" baseline="0">
                <a:ea typeface="Microsoft YaHei UI" panose="020B0503020204020204" pitchFamily="34" charset="-122"/>
              </a:defRPr>
            </a:lvl4pPr>
            <a:lvl5pPr>
              <a:defRPr sz="16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2EE433F9-04F3-4E93-99F0-E3AA2049B63F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BC48AE5B-5430-42D5-9004-91B01CE11C23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4A0885B7-5398-44D7-9040-68160B317326}" type="datetime1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B98053C-BF81-4987-92E0-79765755D7E0}" type="datetime1">
              <a:rPr lang="zh-CN" altLang="en-US" smtClean="0">
                <a:ea typeface="Microsoft YaHei UI" panose="020B0503020204020204" pitchFamily="34" charset="-122"/>
              </a:rPr>
              <a:t>2021/11/15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实验室的两位女工程师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长方形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en-US" altLang="zh-CN" sz="4800" dirty="0">
                <a:solidFill>
                  <a:srgbClr val="FFFFFF"/>
                </a:solidFill>
                <a:ea typeface="Microsoft YaHei UI" panose="020B0503020204020204" pitchFamily="34" charset="-122"/>
              </a:rPr>
              <a:t>K-</a:t>
            </a:r>
            <a:r>
              <a:rPr lang="en-US" altLang="zh-CN" sz="4800" dirty="0" err="1">
                <a:solidFill>
                  <a:srgbClr val="FFFFFF"/>
                </a:solidFill>
                <a:ea typeface="Microsoft YaHei UI" panose="020B0503020204020204" pitchFamily="34" charset="-122"/>
              </a:rPr>
              <a:t>MeansⅢ</a:t>
            </a:r>
            <a:endParaRPr lang="zh-CN" altLang="en-US" sz="4800" dirty="0">
              <a:solidFill>
                <a:srgbClr val="FFFFF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sz="1500" dirty="0">
                <a:ea typeface="Microsoft YaHei UI" panose="020B0503020204020204" pitchFamily="34" charset="-122"/>
              </a:rPr>
              <a:t>K-means c CUDA</a:t>
            </a:r>
            <a:endParaRPr lang="zh-CN" altLang="en-US" sz="1500" dirty="0"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​​(S)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ea typeface="Microsoft YaHei UI" panose="020B0503020204020204" pitchFamily="34" charset="-122"/>
              </a:rPr>
              <a:t>1)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 </a:t>
            </a:r>
            <a:r>
              <a:rPr lang="en-US" altLang="zh-CN" b="1" i="0">
                <a:solidFill>
                  <a:srgbClr val="4F4F4F"/>
                </a:solidFill>
                <a:effectLst/>
                <a:latin typeface="PingFang SC"/>
              </a:rPr>
              <a:t>K-means </a:t>
            </a:r>
            <a:r>
              <a:rPr lang="en-US" altLang="zh-CN" b="1">
                <a:solidFill>
                  <a:srgbClr val="4F4F4F"/>
                </a:solidFill>
                <a:latin typeface="PingFang SC"/>
              </a:rPr>
              <a:t>OpenMP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numCol="2" spcCol="540000" rtlCol="0"/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Инициализировать метку класса каждого образца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Итерация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Подсчитайте образцы каждой категории и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Подсчитайте количество образцов в каждой категории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Рассчитайте кластерные центры каждой категории: образец и / количество образцов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Рассчитайте евклидово расстояние между каждой выборкой и центром каждого кластера.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Обновите метку класса образца в соответствии с евклидовым расстоянием между каждой выборкой и центром кластера.</a:t>
            </a:r>
            <a:endParaRPr lang="zh-CN" altLang="en-US" sz="16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60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использовать CUDA для оптимизации Kmeans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3875522"/>
          </a:xfrm>
        </p:spPr>
        <p:txBody>
          <a:bodyPr numCol="2" spcCol="540000" rtlCol="0">
            <a:normAutofit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2400" dirty="0">
                <a:ea typeface="Microsoft YaHei UI" panose="020B0503020204020204" pitchFamily="34" charset="-122"/>
              </a:rPr>
              <a:t>Назначьте точки данных кластерам на основе ближайшего центроида (измеренного на некотором расстоянии).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2400" dirty="0">
                <a:ea typeface="Microsoft YaHei UI" panose="020B0503020204020204" pitchFamily="34" charset="-122"/>
              </a:rPr>
              <a:t>Обновите центроид на основе назначения нового кластера на предыдущем шаге.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2400" dirty="0">
                <a:ea typeface="Microsoft YaHei UI" panose="020B0503020204020204" pitchFamily="34" charset="-122"/>
              </a:rPr>
              <a:t>В конце концов, назначение кластера сходится, давая окончательный результат. В этой реализации CUDA каждый из двух шагов будет выполняться параллельно.</a:t>
            </a:r>
            <a:endParaRPr lang="zh-CN" altLang="en-US" sz="24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8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Назначение точек данных кластерам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pic>
        <p:nvPicPr>
          <p:cNvPr id="9" name="内容占位符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A5A68A4-0393-4937-93AE-C552637C3F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89652" y="1491455"/>
            <a:ext cx="9666867" cy="4754965"/>
          </a:xfrm>
        </p:spPr>
      </p:pic>
    </p:spTree>
    <p:extLst>
      <p:ext uri="{BB962C8B-B14F-4D97-AF65-F5344CB8AC3E}">
        <p14:creationId xmlns:p14="http://schemas.microsoft.com/office/powerpoint/2010/main" val="176229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Назначение точек данных кластерам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995D8-A46C-40B8-8555-C777FD2B3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436914"/>
            <a:ext cx="10905457" cy="4464263"/>
          </a:xfrm>
        </p:spPr>
        <p:txBody>
          <a:bodyPr/>
          <a:lstStyle/>
          <a:p>
            <a:r>
              <a:rPr lang="ru-RU" altLang="zh-CN" dirty="0"/>
              <a:t>Евклидово расстояние.</a:t>
            </a:r>
            <a:endParaRPr lang="zh-CN" altLang="en-US" dirty="0"/>
          </a:p>
        </p:txBody>
      </p:sp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E4CA6A94-6FAB-4229-9E68-2056631F7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0" y="1912548"/>
            <a:ext cx="6429018" cy="1388792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91E4855E-B106-4AC9-992E-66F8CE439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53" y="3339766"/>
            <a:ext cx="64369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Обновить центроид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pic>
        <p:nvPicPr>
          <p:cNvPr id="4" name="内容占位符 3" descr="卡通画&#10;&#10;中度可信度描述已自动生成">
            <a:extLst>
              <a:ext uri="{FF2B5EF4-FFF2-40B4-BE49-F238E27FC236}">
                <a16:creationId xmlns:a16="http://schemas.microsoft.com/office/drawing/2014/main" id="{4CDE24BA-4A04-43D4-A63D-72BEAA2BD9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84127" y="3645608"/>
            <a:ext cx="5105662" cy="2762392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653081-B4F9-41E5-9775-EDD19B812092}"/>
              </a:ext>
            </a:extLst>
          </p:cNvPr>
          <p:cNvSpPr txBox="1"/>
          <p:nvPr/>
        </p:nvSpPr>
        <p:spPr>
          <a:xfrm>
            <a:off x="154380" y="1397675"/>
            <a:ext cx="119109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Общий процесс состоит в том, чтобы разделить входной массив и выполнить суммирование каждого раздела параллельно, затем объединить разделы и повторять процесс до тех пор, пока все разделы не будут объединены и не будет получено окончательное значение суммы. Это распараллеливание допускает логарифмическую сложность вместо линейной, как в последовательном случае.</a:t>
            </a:r>
          </a:p>
        </p:txBody>
      </p:sp>
    </p:spTree>
    <p:extLst>
      <p:ext uri="{BB962C8B-B14F-4D97-AF65-F5344CB8AC3E}">
        <p14:creationId xmlns:p14="http://schemas.microsoft.com/office/powerpoint/2010/main" val="2393876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69850_TF11534312.potx" id="{1CD165A9-36D8-4999-A844-2A26F8346D24}" vid="{022B799D-5585-494A-BEE1-A369F0020B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经典公司教学幻灯片</Template>
  <TotalTime>101</TotalTime>
  <Words>195</Words>
  <Application>Microsoft Office PowerPoint</Application>
  <PresentationFormat>宽屏</PresentationFormat>
  <Paragraphs>30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PingFang SC</vt:lpstr>
      <vt:lpstr>Calibri</vt:lpstr>
      <vt:lpstr>Wingdings</vt:lpstr>
      <vt:lpstr>RetrospectVTI</vt:lpstr>
      <vt:lpstr>K-MeansⅢ</vt:lpstr>
      <vt:lpstr>1)  K-means OpenMP</vt:lpstr>
      <vt:lpstr>использовать CUDA для оптимизации Kmeans</vt:lpstr>
      <vt:lpstr>Назначение точек данных кластерам</vt:lpstr>
      <vt:lpstr>Назначение точек данных кластерам</vt:lpstr>
      <vt:lpstr>Обновить центроид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Ⅱ</dc:title>
  <dc:creator>Михаил Кузнецов</dc:creator>
  <cp:lastModifiedBy>Михаил Кузнецов</cp:lastModifiedBy>
  <cp:revision>3</cp:revision>
  <dcterms:created xsi:type="dcterms:W3CDTF">2021-10-11T07:27:29Z</dcterms:created>
  <dcterms:modified xsi:type="dcterms:W3CDTF">2021-11-14T18:07:59Z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