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4" r:id="rId5"/>
    <p:sldId id="259" r:id="rId6"/>
    <p:sldId id="260" r:id="rId7"/>
    <p:sldId id="268" r:id="rId8"/>
    <p:sldId id="265" r:id="rId9"/>
    <p:sldId id="271"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70B2A9E-6374-42BC-BAB9-206605E5E6CC}"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9495E-9C4B-4250-8BA5-ADB661CB2C73}" type="slidenum">
              <a:rPr lang="en-US" smtClean="0"/>
              <a:t>‹#›</a:t>
            </a:fld>
            <a:endParaRPr lang="en-US"/>
          </a:p>
        </p:txBody>
      </p:sp>
    </p:spTree>
    <p:extLst>
      <p:ext uri="{BB962C8B-B14F-4D97-AF65-F5344CB8AC3E}">
        <p14:creationId xmlns:p14="http://schemas.microsoft.com/office/powerpoint/2010/main" val="3953592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70B2A9E-6374-42BC-BAB9-206605E5E6CC}"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9495E-9C4B-4250-8BA5-ADB661CB2C73}" type="slidenum">
              <a:rPr lang="en-US" smtClean="0"/>
              <a:t>‹#›</a:t>
            </a:fld>
            <a:endParaRPr lang="en-US"/>
          </a:p>
        </p:txBody>
      </p:sp>
    </p:spTree>
    <p:extLst>
      <p:ext uri="{BB962C8B-B14F-4D97-AF65-F5344CB8AC3E}">
        <p14:creationId xmlns:p14="http://schemas.microsoft.com/office/powerpoint/2010/main" val="1154894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70B2A9E-6374-42BC-BAB9-206605E5E6CC}"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9495E-9C4B-4250-8BA5-ADB661CB2C73}" type="slidenum">
              <a:rPr lang="en-US" smtClean="0"/>
              <a:t>‹#›</a:t>
            </a:fld>
            <a:endParaRPr lang="en-US"/>
          </a:p>
        </p:txBody>
      </p:sp>
    </p:spTree>
    <p:extLst>
      <p:ext uri="{BB962C8B-B14F-4D97-AF65-F5344CB8AC3E}">
        <p14:creationId xmlns:p14="http://schemas.microsoft.com/office/powerpoint/2010/main" val="2504148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70B2A9E-6374-42BC-BAB9-206605E5E6CC}"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9495E-9C4B-4250-8BA5-ADB661CB2C73}"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612626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70B2A9E-6374-42BC-BAB9-206605E5E6CC}"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9495E-9C4B-4250-8BA5-ADB661CB2C73}" type="slidenum">
              <a:rPr lang="en-US" smtClean="0"/>
              <a:t>‹#›</a:t>
            </a:fld>
            <a:endParaRPr lang="en-US"/>
          </a:p>
        </p:txBody>
      </p:sp>
    </p:spTree>
    <p:extLst>
      <p:ext uri="{BB962C8B-B14F-4D97-AF65-F5344CB8AC3E}">
        <p14:creationId xmlns:p14="http://schemas.microsoft.com/office/powerpoint/2010/main" val="3374008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70B2A9E-6374-42BC-BAB9-206605E5E6CC}" type="datetimeFigureOut">
              <a:rPr lang="en-US" smtClean="0"/>
              <a:t>5/23/2022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29495E-9C4B-4250-8BA5-ADB661CB2C73}" type="slidenum">
              <a:rPr lang="en-US" smtClean="0"/>
              <a:t>‹#›</a:t>
            </a:fld>
            <a:endParaRPr lang="en-US"/>
          </a:p>
        </p:txBody>
      </p:sp>
    </p:spTree>
    <p:extLst>
      <p:ext uri="{BB962C8B-B14F-4D97-AF65-F5344CB8AC3E}">
        <p14:creationId xmlns:p14="http://schemas.microsoft.com/office/powerpoint/2010/main" val="3444281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70B2A9E-6374-42BC-BAB9-206605E5E6CC}" type="datetimeFigureOut">
              <a:rPr lang="en-US" smtClean="0"/>
              <a:t>5/23/2022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29495E-9C4B-4250-8BA5-ADB661CB2C73}" type="slidenum">
              <a:rPr lang="en-US" smtClean="0"/>
              <a:t>‹#›</a:t>
            </a:fld>
            <a:endParaRPr lang="en-US"/>
          </a:p>
        </p:txBody>
      </p:sp>
    </p:spTree>
    <p:extLst>
      <p:ext uri="{BB962C8B-B14F-4D97-AF65-F5344CB8AC3E}">
        <p14:creationId xmlns:p14="http://schemas.microsoft.com/office/powerpoint/2010/main" val="36167015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0B2A9E-6374-42BC-BAB9-206605E5E6CC}"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9495E-9C4B-4250-8BA5-ADB661CB2C73}" type="slidenum">
              <a:rPr lang="en-US" smtClean="0"/>
              <a:t>‹#›</a:t>
            </a:fld>
            <a:endParaRPr lang="en-US"/>
          </a:p>
        </p:txBody>
      </p:sp>
    </p:spTree>
    <p:extLst>
      <p:ext uri="{BB962C8B-B14F-4D97-AF65-F5344CB8AC3E}">
        <p14:creationId xmlns:p14="http://schemas.microsoft.com/office/powerpoint/2010/main" val="3820920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0B2A9E-6374-42BC-BAB9-206605E5E6CC}"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9495E-9C4B-4250-8BA5-ADB661CB2C73}" type="slidenum">
              <a:rPr lang="en-US" smtClean="0"/>
              <a:t>‹#›</a:t>
            </a:fld>
            <a:endParaRPr lang="en-US"/>
          </a:p>
        </p:txBody>
      </p:sp>
    </p:spTree>
    <p:extLst>
      <p:ext uri="{BB962C8B-B14F-4D97-AF65-F5344CB8AC3E}">
        <p14:creationId xmlns:p14="http://schemas.microsoft.com/office/powerpoint/2010/main" val="3239319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0B2A9E-6374-42BC-BAB9-206605E5E6CC}"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9495E-9C4B-4250-8BA5-ADB661CB2C73}" type="slidenum">
              <a:rPr lang="en-US" smtClean="0"/>
              <a:t>‹#›</a:t>
            </a:fld>
            <a:endParaRPr lang="en-US"/>
          </a:p>
        </p:txBody>
      </p:sp>
    </p:spTree>
    <p:extLst>
      <p:ext uri="{BB962C8B-B14F-4D97-AF65-F5344CB8AC3E}">
        <p14:creationId xmlns:p14="http://schemas.microsoft.com/office/powerpoint/2010/main" val="2752147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0B2A9E-6374-42BC-BAB9-206605E5E6CC}"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9495E-9C4B-4250-8BA5-ADB661CB2C73}" type="slidenum">
              <a:rPr lang="en-US" smtClean="0"/>
              <a:t>‹#›</a:t>
            </a:fld>
            <a:endParaRPr lang="en-US"/>
          </a:p>
        </p:txBody>
      </p:sp>
    </p:spTree>
    <p:extLst>
      <p:ext uri="{BB962C8B-B14F-4D97-AF65-F5344CB8AC3E}">
        <p14:creationId xmlns:p14="http://schemas.microsoft.com/office/powerpoint/2010/main" val="2274610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0B2A9E-6374-42BC-BAB9-206605E5E6CC}"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9495E-9C4B-4250-8BA5-ADB661CB2C73}" type="slidenum">
              <a:rPr lang="en-US" smtClean="0"/>
              <a:t>‹#›</a:t>
            </a:fld>
            <a:endParaRPr lang="en-US"/>
          </a:p>
        </p:txBody>
      </p:sp>
    </p:spTree>
    <p:extLst>
      <p:ext uri="{BB962C8B-B14F-4D97-AF65-F5344CB8AC3E}">
        <p14:creationId xmlns:p14="http://schemas.microsoft.com/office/powerpoint/2010/main" val="1627621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0B2A9E-6374-42BC-BAB9-206605E5E6CC}" type="datetimeFigureOut">
              <a:rPr lang="en-US" smtClean="0"/>
              <a:t>5/23/2022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29495E-9C4B-4250-8BA5-ADB661CB2C73}" type="slidenum">
              <a:rPr lang="en-US" smtClean="0"/>
              <a:t>‹#›</a:t>
            </a:fld>
            <a:endParaRPr lang="en-US"/>
          </a:p>
        </p:txBody>
      </p:sp>
    </p:spTree>
    <p:extLst>
      <p:ext uri="{BB962C8B-B14F-4D97-AF65-F5344CB8AC3E}">
        <p14:creationId xmlns:p14="http://schemas.microsoft.com/office/powerpoint/2010/main" val="3936412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70B2A9E-6374-42BC-BAB9-206605E5E6CC}" type="datetimeFigureOut">
              <a:rPr lang="en-US" smtClean="0"/>
              <a:t>5/23/2022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29495E-9C4B-4250-8BA5-ADB661CB2C73}" type="slidenum">
              <a:rPr lang="en-US" smtClean="0"/>
              <a:t>‹#›</a:t>
            </a:fld>
            <a:endParaRPr lang="en-US"/>
          </a:p>
        </p:txBody>
      </p:sp>
    </p:spTree>
    <p:extLst>
      <p:ext uri="{BB962C8B-B14F-4D97-AF65-F5344CB8AC3E}">
        <p14:creationId xmlns:p14="http://schemas.microsoft.com/office/powerpoint/2010/main" val="1649139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0B2A9E-6374-42BC-BAB9-206605E5E6CC}" type="datetimeFigureOut">
              <a:rPr lang="en-US" smtClean="0"/>
              <a:t>5/23/2022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29495E-9C4B-4250-8BA5-ADB661CB2C73}" type="slidenum">
              <a:rPr lang="en-US" smtClean="0"/>
              <a:t>‹#›</a:t>
            </a:fld>
            <a:endParaRPr lang="en-US"/>
          </a:p>
        </p:txBody>
      </p:sp>
    </p:spTree>
    <p:extLst>
      <p:ext uri="{BB962C8B-B14F-4D97-AF65-F5344CB8AC3E}">
        <p14:creationId xmlns:p14="http://schemas.microsoft.com/office/powerpoint/2010/main" val="2680348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70B2A9E-6374-42BC-BAB9-206605E5E6CC}"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9495E-9C4B-4250-8BA5-ADB661CB2C73}" type="slidenum">
              <a:rPr lang="en-US" smtClean="0"/>
              <a:t>‹#›</a:t>
            </a:fld>
            <a:endParaRPr lang="en-US"/>
          </a:p>
        </p:txBody>
      </p:sp>
    </p:spTree>
    <p:extLst>
      <p:ext uri="{BB962C8B-B14F-4D97-AF65-F5344CB8AC3E}">
        <p14:creationId xmlns:p14="http://schemas.microsoft.com/office/powerpoint/2010/main" val="825332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70B2A9E-6374-42BC-BAB9-206605E5E6CC}"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9495E-9C4B-4250-8BA5-ADB661CB2C73}" type="slidenum">
              <a:rPr lang="en-US" smtClean="0"/>
              <a:t>‹#›</a:t>
            </a:fld>
            <a:endParaRPr lang="en-US"/>
          </a:p>
        </p:txBody>
      </p:sp>
    </p:spTree>
    <p:extLst>
      <p:ext uri="{BB962C8B-B14F-4D97-AF65-F5344CB8AC3E}">
        <p14:creationId xmlns:p14="http://schemas.microsoft.com/office/powerpoint/2010/main" val="2188266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70B2A9E-6374-42BC-BAB9-206605E5E6CC}" type="datetimeFigureOut">
              <a:rPr lang="en-US" smtClean="0"/>
              <a:t>5/23/2022</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C29495E-9C4B-4250-8BA5-ADB661CB2C73}" type="slidenum">
              <a:rPr lang="en-US" smtClean="0"/>
              <a:t>‹#›</a:t>
            </a:fld>
            <a:endParaRPr lang="en-US"/>
          </a:p>
        </p:txBody>
      </p:sp>
    </p:spTree>
    <p:extLst>
      <p:ext uri="{BB962C8B-B14F-4D97-AF65-F5344CB8AC3E}">
        <p14:creationId xmlns:p14="http://schemas.microsoft.com/office/powerpoint/2010/main" val="4224757916"/>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FINDING MISSING PERSON USING AI</a:t>
            </a:r>
            <a:endParaRPr lang="en-US" dirty="0"/>
          </a:p>
        </p:txBody>
      </p:sp>
      <p:sp>
        <p:nvSpPr>
          <p:cNvPr id="3" name="Subtitle 2"/>
          <p:cNvSpPr>
            <a:spLocks noGrp="1"/>
          </p:cNvSpPr>
          <p:nvPr>
            <p:ph type="subTitle" idx="1"/>
          </p:nvPr>
        </p:nvSpPr>
        <p:spPr>
          <a:xfrm>
            <a:off x="5984389" y="5202238"/>
            <a:ext cx="9001462" cy="1655762"/>
          </a:xfrm>
        </p:spPr>
        <p:txBody>
          <a:bodyPr/>
          <a:lstStyle/>
          <a:p>
            <a:r>
              <a:rPr lang="en-US" dirty="0" err="1" smtClean="0"/>
              <a:t>Ancila</a:t>
            </a:r>
            <a:r>
              <a:rPr lang="en-US" dirty="0" smtClean="0"/>
              <a:t> M</a:t>
            </a:r>
          </a:p>
          <a:p>
            <a:r>
              <a:rPr lang="en-US" dirty="0" smtClean="0"/>
              <a:t>FIT20MCA-2019</a:t>
            </a:r>
            <a:endParaRPr lang="en-US" dirty="0"/>
          </a:p>
        </p:txBody>
      </p:sp>
    </p:spTree>
    <p:extLst>
      <p:ext uri="{BB962C8B-B14F-4D97-AF65-F5344CB8AC3E}">
        <p14:creationId xmlns:p14="http://schemas.microsoft.com/office/powerpoint/2010/main" val="13984769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9457" y="3225891"/>
            <a:ext cx="10515600" cy="1325563"/>
          </a:xfrm>
        </p:spPr>
        <p:txBody>
          <a:bodyPr/>
          <a:lstStyle/>
          <a:p>
            <a:r>
              <a:rPr lang="en-US" dirty="0" smtClean="0"/>
              <a:t>THANK YOU</a:t>
            </a:r>
            <a:endParaRPr lang="en-US" dirty="0"/>
          </a:p>
        </p:txBody>
      </p:sp>
    </p:spTree>
    <p:extLst>
      <p:ext uri="{BB962C8B-B14F-4D97-AF65-F5344CB8AC3E}">
        <p14:creationId xmlns:p14="http://schemas.microsoft.com/office/powerpoint/2010/main" val="5457968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Relevance of the topic</a:t>
            </a:r>
            <a:endParaRPr lang="en-US" dirty="0"/>
          </a:p>
        </p:txBody>
      </p:sp>
      <p:sp>
        <p:nvSpPr>
          <p:cNvPr id="3" name="Content Placeholder 2"/>
          <p:cNvSpPr>
            <a:spLocks noGrp="1"/>
          </p:cNvSpPr>
          <p:nvPr>
            <p:ph idx="1"/>
          </p:nvPr>
        </p:nvSpPr>
        <p:spPr>
          <a:xfrm>
            <a:off x="666205" y="1045028"/>
            <a:ext cx="10907485" cy="5447211"/>
          </a:xfrm>
        </p:spPr>
        <p:txBody>
          <a:bodyPr>
            <a:normAutofit/>
          </a:bodyPr>
          <a:lstStyle/>
          <a:p>
            <a:r>
              <a:rPr lang="en-US" dirty="0" smtClean="0"/>
              <a:t>Nowadays </a:t>
            </a:r>
            <a:r>
              <a:rPr lang="en-US" dirty="0"/>
              <a:t>to find a missing person is very hard task, although we all are updated by social media, it requires numerous paper work to be done and it is time consuming process and also after doing this hard work, there are not much chances of proper result. </a:t>
            </a:r>
            <a:endParaRPr lang="en-US" dirty="0" smtClean="0"/>
          </a:p>
          <a:p>
            <a:r>
              <a:rPr lang="en-US" dirty="0" smtClean="0"/>
              <a:t>Physically </a:t>
            </a:r>
            <a:r>
              <a:rPr lang="en-US" dirty="0"/>
              <a:t>it takes huge time, as it is lengthy procedure for finding missing person as it increases time to launch an FIR in police station. </a:t>
            </a:r>
            <a:endParaRPr lang="en-US" dirty="0" smtClean="0"/>
          </a:p>
          <a:p>
            <a:r>
              <a:rPr lang="en-US" dirty="0" smtClean="0"/>
              <a:t>Also </a:t>
            </a:r>
            <a:r>
              <a:rPr lang="en-US" dirty="0"/>
              <a:t>during handy process workforce for searching missed person is not so great and due to this half of the cases remain mysterious. An alarming fact about India’s missing </a:t>
            </a:r>
            <a:r>
              <a:rPr lang="en-US" dirty="0" smtClean="0"/>
              <a:t>children/person goes </a:t>
            </a:r>
            <a:r>
              <a:rPr lang="en-US" dirty="0"/>
              <a:t>missing every day </a:t>
            </a:r>
            <a:r>
              <a:rPr lang="en-US" dirty="0" smtClean="0"/>
              <a:t>on. And half </a:t>
            </a:r>
            <a:r>
              <a:rPr lang="en-US" dirty="0"/>
              <a:t>of them remain untraceable</a:t>
            </a:r>
            <a:r>
              <a:rPr lang="en-US" dirty="0" smtClean="0"/>
              <a:t>.</a:t>
            </a:r>
          </a:p>
          <a:p>
            <a:r>
              <a:rPr lang="en-US" dirty="0" smtClean="0"/>
              <a:t>Hence to resolve this, We are developing Finding missing person using AI</a:t>
            </a:r>
          </a:p>
          <a:p>
            <a:endParaRPr lang="en-US" dirty="0" smtClean="0"/>
          </a:p>
          <a:p>
            <a:endParaRPr lang="en-US" dirty="0"/>
          </a:p>
        </p:txBody>
      </p:sp>
    </p:spTree>
    <p:extLst>
      <p:ext uri="{BB962C8B-B14F-4D97-AF65-F5344CB8AC3E}">
        <p14:creationId xmlns:p14="http://schemas.microsoft.com/office/powerpoint/2010/main" val="12259374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Description</a:t>
            </a:r>
            <a:endParaRPr lang="en-US" dirty="0"/>
          </a:p>
        </p:txBody>
      </p:sp>
      <p:sp>
        <p:nvSpPr>
          <p:cNvPr id="3" name="Content Placeholder 2"/>
          <p:cNvSpPr>
            <a:spLocks noGrp="1"/>
          </p:cNvSpPr>
          <p:nvPr>
            <p:ph idx="1"/>
          </p:nvPr>
        </p:nvSpPr>
        <p:spPr>
          <a:xfrm>
            <a:off x="483327" y="1071154"/>
            <a:ext cx="10870474" cy="5105809"/>
          </a:xfrm>
        </p:spPr>
        <p:txBody>
          <a:bodyPr>
            <a:normAutofit/>
          </a:bodyPr>
          <a:lstStyle/>
          <a:p>
            <a:pPr algn="just"/>
            <a:r>
              <a:rPr lang="en-US" dirty="0"/>
              <a:t>Face recognition is a biometric-based technology that mathematically maps a particular person’s or individual’s facial features and stores all that data. </a:t>
            </a:r>
            <a:endParaRPr lang="en-US" dirty="0" smtClean="0"/>
          </a:p>
          <a:p>
            <a:pPr algn="just"/>
            <a:r>
              <a:rPr lang="en-US" dirty="0" smtClean="0"/>
              <a:t>The </a:t>
            </a:r>
            <a:r>
              <a:rPr lang="en-US" dirty="0"/>
              <a:t>software uses deep learning algorithms to compare </a:t>
            </a:r>
            <a:r>
              <a:rPr lang="en-US" dirty="0" smtClean="0"/>
              <a:t>a </a:t>
            </a:r>
            <a:r>
              <a:rPr lang="en-US" dirty="0"/>
              <a:t>captured image to the stored face print to verify one’s identity</a:t>
            </a:r>
            <a:r>
              <a:rPr lang="en-US" dirty="0" smtClean="0"/>
              <a:t>.</a:t>
            </a:r>
          </a:p>
          <a:p>
            <a:pPr algn="just"/>
            <a:r>
              <a:rPr lang="en-US" dirty="0" smtClean="0"/>
              <a:t>By </a:t>
            </a:r>
            <a:r>
              <a:rPr lang="en-US" dirty="0"/>
              <a:t>using this technique, the information of the face of a person is saved mathematically or in the format of graphs in the database, which is used for detecting that particular face</a:t>
            </a:r>
            <a:r>
              <a:rPr lang="en-US" dirty="0" smtClean="0"/>
              <a:t>.</a:t>
            </a:r>
          </a:p>
          <a:p>
            <a:pPr algn="just"/>
            <a:r>
              <a:rPr lang="en-US" dirty="0" smtClean="0"/>
              <a:t> </a:t>
            </a:r>
            <a:r>
              <a:rPr lang="en-US" dirty="0"/>
              <a:t>Face recognition model in our system will find a match of that person in the database. If a match is found, it will be notified to the police and the guardian of that person.</a:t>
            </a:r>
          </a:p>
        </p:txBody>
      </p:sp>
    </p:spTree>
    <p:extLst>
      <p:ext uri="{BB962C8B-B14F-4D97-AF65-F5344CB8AC3E}">
        <p14:creationId xmlns:p14="http://schemas.microsoft.com/office/powerpoint/2010/main" val="19401858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t>
            </a:r>
            <a:r>
              <a:rPr lang="en-US" dirty="0" smtClean="0"/>
              <a:t>bjectives</a:t>
            </a:r>
            <a:endParaRPr lang="en-US" dirty="0"/>
          </a:p>
        </p:txBody>
      </p:sp>
      <p:sp>
        <p:nvSpPr>
          <p:cNvPr id="3" name="Content Placeholder 2"/>
          <p:cNvSpPr>
            <a:spLocks noGrp="1"/>
          </p:cNvSpPr>
          <p:nvPr>
            <p:ph idx="1"/>
          </p:nvPr>
        </p:nvSpPr>
        <p:spPr>
          <a:xfrm>
            <a:off x="838200" y="1690688"/>
            <a:ext cx="10515600" cy="4486275"/>
          </a:xfrm>
        </p:spPr>
        <p:txBody>
          <a:bodyPr/>
          <a:lstStyle/>
          <a:p>
            <a:pPr marL="0" indent="0">
              <a:buNone/>
            </a:pPr>
            <a:r>
              <a:rPr lang="en-US" dirty="0"/>
              <a:t>The usual process to track a person is using investigation which requires time and experience. Most of the time, investigation method works pretty well but it is time consuming and can be unsuccessful if the person (missing) has been shifted/moved to different location</a:t>
            </a:r>
          </a:p>
          <a:p>
            <a:r>
              <a:rPr lang="en-US" dirty="0" smtClean="0"/>
              <a:t>The </a:t>
            </a:r>
            <a:r>
              <a:rPr lang="en-US" dirty="0"/>
              <a:t>objective of this project is </a:t>
            </a:r>
            <a:r>
              <a:rPr lang="en-US" dirty="0">
                <a:solidFill>
                  <a:srgbClr val="FF0000"/>
                </a:solidFill>
              </a:rPr>
              <a:t>to help Police and higher authorities to track down missing people quickly</a:t>
            </a:r>
            <a:r>
              <a:rPr lang="en-US" dirty="0"/>
              <a:t>. </a:t>
            </a:r>
            <a:endParaRPr lang="en-US" dirty="0" smtClean="0"/>
          </a:p>
          <a:p>
            <a:r>
              <a:rPr lang="en-US" dirty="0" smtClean="0"/>
              <a:t>This project can also be helpful for people who are not so famous and great.</a:t>
            </a:r>
            <a:endParaRPr lang="en-US" dirty="0" smtClean="0"/>
          </a:p>
        </p:txBody>
      </p:sp>
    </p:spTree>
    <p:extLst>
      <p:ext uri="{BB962C8B-B14F-4D97-AF65-F5344CB8AC3E}">
        <p14:creationId xmlns:p14="http://schemas.microsoft.com/office/powerpoint/2010/main" val="28786195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idx="1"/>
          </p:nvPr>
        </p:nvSpPr>
        <p:spPr/>
        <p:txBody>
          <a:bodyPr>
            <a:normAutofit/>
          </a:bodyPr>
          <a:lstStyle/>
          <a:p>
            <a:r>
              <a:rPr lang="en-US" dirty="0" smtClean="0"/>
              <a:t>The existing system is a lengthy procedure and it may increase the risk of finding the missing </a:t>
            </a:r>
            <a:r>
              <a:rPr lang="en-US" dirty="0" smtClean="0"/>
              <a:t>person, as it may take more time.</a:t>
            </a:r>
            <a:endParaRPr lang="en-US" dirty="0" smtClean="0"/>
          </a:p>
          <a:p>
            <a:r>
              <a:rPr lang="en-US" dirty="0" smtClean="0"/>
              <a:t>Few existing application does not convey the proper information about the lost person, which is, they only give the database of missing person.</a:t>
            </a:r>
          </a:p>
          <a:p>
            <a:r>
              <a:rPr lang="en-US" dirty="0" smtClean="0"/>
              <a:t>Hence to overcome this, we are building an application to find missing person/child, which will be very convenient to common people as well as police department so that they can find their loved ones within short span of time.</a:t>
            </a:r>
            <a:endParaRPr lang="en-US" dirty="0"/>
          </a:p>
        </p:txBody>
      </p:sp>
    </p:spTree>
    <p:extLst>
      <p:ext uri="{BB962C8B-B14F-4D97-AF65-F5344CB8AC3E}">
        <p14:creationId xmlns:p14="http://schemas.microsoft.com/office/powerpoint/2010/main" val="21251250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868"/>
            <a:ext cx="10515600" cy="1325563"/>
          </a:xfrm>
        </p:spPr>
        <p:txBody>
          <a:bodyPr/>
          <a:lstStyle/>
          <a:p>
            <a:r>
              <a:rPr lang="en-US" dirty="0" smtClean="0"/>
              <a:t>Proposed System</a:t>
            </a:r>
            <a:endParaRPr lang="en-US" dirty="0"/>
          </a:p>
        </p:txBody>
      </p:sp>
      <p:sp>
        <p:nvSpPr>
          <p:cNvPr id="3" name="Content Placeholder 2"/>
          <p:cNvSpPr>
            <a:spLocks noGrp="1"/>
          </p:cNvSpPr>
          <p:nvPr>
            <p:ph idx="1"/>
          </p:nvPr>
        </p:nvSpPr>
        <p:spPr>
          <a:xfrm>
            <a:off x="600891" y="1214846"/>
            <a:ext cx="11260183" cy="5473337"/>
          </a:xfrm>
        </p:spPr>
        <p:txBody>
          <a:bodyPr>
            <a:normAutofit fontScale="92500" lnSpcReduction="10000"/>
          </a:bodyPr>
          <a:lstStyle/>
          <a:p>
            <a:r>
              <a:rPr lang="en-US" dirty="0" smtClean="0"/>
              <a:t>The proposed system contains the following Modules: </a:t>
            </a:r>
          </a:p>
          <a:p>
            <a:r>
              <a:rPr lang="en-US" dirty="0" smtClean="0">
                <a:solidFill>
                  <a:srgbClr val="FF0000"/>
                </a:solidFill>
              </a:rPr>
              <a:t>Volunteer</a:t>
            </a:r>
            <a:r>
              <a:rPr lang="en-US" dirty="0" smtClean="0"/>
              <a:t> </a:t>
            </a:r>
            <a:r>
              <a:rPr lang="en-US" dirty="0" smtClean="0">
                <a:solidFill>
                  <a:srgbClr val="FF0000"/>
                </a:solidFill>
              </a:rPr>
              <a:t>Module</a:t>
            </a:r>
            <a:r>
              <a:rPr lang="en-US" dirty="0" smtClean="0"/>
              <a:t>: </a:t>
            </a:r>
          </a:p>
          <a:p>
            <a:pPr>
              <a:buFont typeface="Wingdings" panose="05000000000000000000" pitchFamily="2" charset="2"/>
              <a:buChar char="§"/>
            </a:pPr>
            <a:r>
              <a:rPr lang="en-US" dirty="0" smtClean="0"/>
              <a:t>Volunteer Registration/ Login (Using E-mail ID, Mobile Number, Password, etc.) </a:t>
            </a:r>
          </a:p>
          <a:p>
            <a:pPr>
              <a:buFont typeface="Wingdings" panose="05000000000000000000" pitchFamily="2" charset="2"/>
              <a:buChar char="§"/>
            </a:pPr>
            <a:r>
              <a:rPr lang="en-US" dirty="0" smtClean="0"/>
              <a:t> Filling in the details such as the location, age of the </a:t>
            </a:r>
            <a:r>
              <a:rPr lang="en-US" b="1" dirty="0" smtClean="0"/>
              <a:t>suspected missing person</a:t>
            </a:r>
            <a:r>
              <a:rPr lang="en-US" dirty="0" smtClean="0"/>
              <a:t> and </a:t>
            </a:r>
            <a:r>
              <a:rPr lang="en-US" dirty="0" smtClean="0"/>
              <a:t>then upload the image of a suspected missing person. </a:t>
            </a:r>
          </a:p>
          <a:p>
            <a:r>
              <a:rPr lang="en-US" dirty="0" smtClean="0">
                <a:solidFill>
                  <a:srgbClr val="FF0000"/>
                </a:solidFill>
              </a:rPr>
              <a:t>Police / Authority Module: </a:t>
            </a:r>
          </a:p>
          <a:p>
            <a:pPr>
              <a:buFont typeface="Wingdings" panose="05000000000000000000" pitchFamily="2" charset="2"/>
              <a:buChar char="Ø"/>
            </a:pPr>
            <a:r>
              <a:rPr lang="en-US" dirty="0" smtClean="0"/>
              <a:t> Police/ </a:t>
            </a:r>
            <a:r>
              <a:rPr lang="en-US" dirty="0" smtClean="0"/>
              <a:t>Authority/Admin </a:t>
            </a:r>
            <a:r>
              <a:rPr lang="en-US" dirty="0" smtClean="0"/>
              <a:t>Login (Using Email ID, Mobile Number, Password).</a:t>
            </a:r>
          </a:p>
          <a:p>
            <a:pPr>
              <a:buFont typeface="Wingdings" panose="05000000000000000000" pitchFamily="2" charset="2"/>
              <a:buChar char="Ø"/>
            </a:pPr>
            <a:r>
              <a:rPr lang="en-US" dirty="0" smtClean="0"/>
              <a:t>Registering Complaint about the missing person. </a:t>
            </a:r>
          </a:p>
          <a:p>
            <a:pPr>
              <a:buFont typeface="Wingdings" panose="05000000000000000000" pitchFamily="2" charset="2"/>
              <a:buChar char="Ø"/>
            </a:pPr>
            <a:r>
              <a:rPr lang="en-US" dirty="0" smtClean="0"/>
              <a:t> Uploading the image and other details of the missing person (</a:t>
            </a:r>
            <a:r>
              <a:rPr lang="en-US" dirty="0" err="1" smtClean="0"/>
              <a:t>eg</a:t>
            </a:r>
            <a:r>
              <a:rPr lang="en-US" dirty="0" smtClean="0"/>
              <a:t>. Name, Age, Sex, Living Location). </a:t>
            </a:r>
          </a:p>
          <a:p>
            <a:pPr>
              <a:buFont typeface="Wingdings" panose="05000000000000000000" pitchFamily="2" charset="2"/>
              <a:buChar char="Ø"/>
            </a:pPr>
            <a:r>
              <a:rPr lang="en-US" dirty="0" smtClean="0"/>
              <a:t> Search the uploaded image with a stored database, if found then give result as match found and also send an email to the user and if not then store as a new entry. </a:t>
            </a:r>
            <a:endParaRPr lang="en-US" dirty="0"/>
          </a:p>
          <a:p>
            <a:pPr>
              <a:buFont typeface="Wingdings" panose="05000000000000000000" pitchFamily="2" charset="2"/>
              <a:buChar char="Ø"/>
            </a:pPr>
            <a:r>
              <a:rPr lang="en-US" dirty="0" smtClean="0"/>
              <a:t>Inform via e-mail to the respective authority when a match is found with AWS </a:t>
            </a:r>
            <a:r>
              <a:rPr lang="en-US" dirty="0" err="1" smtClean="0"/>
              <a:t>Rekognition</a:t>
            </a: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597465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5" name="Content Placeholder 4"/>
          <p:cNvSpPr>
            <a:spLocks noGrp="1"/>
          </p:cNvSpPr>
          <p:nvPr>
            <p:ph idx="1"/>
          </p:nvPr>
        </p:nvSpPr>
        <p:spPr/>
        <p:txBody>
          <a:bodyPr>
            <a:normAutofit/>
          </a:bodyPr>
          <a:lstStyle/>
          <a:p>
            <a:r>
              <a:rPr lang="en-US" dirty="0" smtClean="0"/>
              <a:t>Admin(includes Police)</a:t>
            </a:r>
          </a:p>
          <a:p>
            <a:pPr marL="0" indent="0">
              <a:buNone/>
            </a:pPr>
            <a:r>
              <a:rPr lang="en-US" dirty="0" smtClean="0"/>
              <a:t>Registering Complaint of the missing person.</a:t>
            </a:r>
          </a:p>
          <a:p>
            <a:pPr marL="0" indent="0">
              <a:buNone/>
            </a:pPr>
            <a:r>
              <a:rPr lang="en-US" dirty="0" smtClean="0"/>
              <a:t>Details of the missing person like guardian’s name, mobile number are also provided</a:t>
            </a:r>
          </a:p>
          <a:p>
            <a:pPr marL="0" indent="0">
              <a:buNone/>
            </a:pPr>
            <a:r>
              <a:rPr lang="en-US" dirty="0" smtClean="0"/>
              <a:t>Submitting image, location, and time at which the person went missing.</a:t>
            </a:r>
          </a:p>
          <a:p>
            <a:r>
              <a:rPr lang="en-US" dirty="0" smtClean="0"/>
              <a:t>User</a:t>
            </a:r>
          </a:p>
          <a:p>
            <a:pPr marL="0" indent="0">
              <a:buNone/>
            </a:pPr>
            <a:r>
              <a:rPr lang="en-US" dirty="0" smtClean="0"/>
              <a:t>Recognizing the missing person and submitting there photograph to the application.</a:t>
            </a:r>
          </a:p>
          <a:p>
            <a:pPr marL="0" indent="0">
              <a:buNone/>
            </a:pPr>
            <a:r>
              <a:rPr lang="en-US" dirty="0" smtClean="0"/>
              <a:t>Adding the details of the photo taken like location and time.</a:t>
            </a:r>
          </a:p>
        </p:txBody>
      </p:sp>
    </p:spTree>
    <p:extLst>
      <p:ext uri="{BB962C8B-B14F-4D97-AF65-F5344CB8AC3E}">
        <p14:creationId xmlns:p14="http://schemas.microsoft.com/office/powerpoint/2010/main" val="17832249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 to be used</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3500" dirty="0" smtClean="0">
                <a:solidFill>
                  <a:srgbClr val="FF0000"/>
                </a:solidFill>
              </a:rPr>
              <a:t>AWS recognition Algorithm</a:t>
            </a:r>
          </a:p>
          <a:p>
            <a:r>
              <a:rPr lang="en-US" dirty="0" err="1"/>
              <a:t>Rekognition</a:t>
            </a:r>
            <a:r>
              <a:rPr lang="en-US" dirty="0"/>
              <a:t> Image is </a:t>
            </a:r>
            <a:r>
              <a:rPr lang="en-US" dirty="0" smtClean="0"/>
              <a:t>highly </a:t>
            </a:r>
            <a:r>
              <a:rPr lang="en-US" dirty="0"/>
              <a:t>scalable, deep learning technology developed by Amazon’s computer vision scientists to analyze billions of images daily </a:t>
            </a:r>
            <a:r>
              <a:rPr lang="en-US" dirty="0" smtClean="0"/>
              <a:t>.</a:t>
            </a:r>
          </a:p>
          <a:p>
            <a:r>
              <a:rPr lang="en-US" dirty="0" err="1"/>
              <a:t>Rekognition</a:t>
            </a:r>
            <a:r>
              <a:rPr lang="en-US" dirty="0"/>
              <a:t> Image uses deep neural network models to detect and label thousands of objects and scenes in your </a:t>
            </a:r>
            <a:r>
              <a:rPr lang="en-US" dirty="0" smtClean="0"/>
              <a:t>images</a:t>
            </a:r>
          </a:p>
          <a:p>
            <a:r>
              <a:rPr lang="en-US" dirty="0" smtClean="0"/>
              <a:t>Amazon </a:t>
            </a:r>
            <a:r>
              <a:rPr lang="en-US" dirty="0" err="1"/>
              <a:t>Rekognition</a:t>
            </a:r>
            <a:r>
              <a:rPr lang="en-US" dirty="0"/>
              <a:t> is a image recognition service</a:t>
            </a:r>
            <a:r>
              <a:rPr lang="en-US" dirty="0" smtClean="0"/>
              <a:t> </a:t>
            </a:r>
            <a:r>
              <a:rPr lang="en-US" dirty="0"/>
              <a:t>that </a:t>
            </a:r>
            <a:r>
              <a:rPr lang="en-US" dirty="0" smtClean="0"/>
              <a:t>makes </a:t>
            </a:r>
            <a:r>
              <a:rPr lang="en-US" dirty="0"/>
              <a:t>easy </a:t>
            </a:r>
            <a:r>
              <a:rPr lang="en-US" dirty="0" smtClean="0"/>
              <a:t>for face recognition. </a:t>
            </a:r>
            <a:r>
              <a:rPr lang="en-US" dirty="0" err="1"/>
              <a:t>Rekognition</a:t>
            </a:r>
            <a:r>
              <a:rPr lang="en-US" dirty="0"/>
              <a:t> </a:t>
            </a:r>
            <a:r>
              <a:rPr lang="en-US" dirty="0" smtClean="0"/>
              <a:t>Algorithm </a:t>
            </a:r>
            <a:r>
              <a:rPr lang="en-US" dirty="0"/>
              <a:t>lets you </a:t>
            </a:r>
            <a:r>
              <a:rPr lang="en-US" dirty="0" smtClean="0"/>
              <a:t>easily </a:t>
            </a:r>
            <a:r>
              <a:rPr lang="en-US" dirty="0"/>
              <a:t>search, verify, and organize millions of images. </a:t>
            </a:r>
            <a:endParaRPr lang="en-US" dirty="0" smtClean="0"/>
          </a:p>
          <a:p>
            <a:r>
              <a:rPr lang="en-US" dirty="0" smtClean="0"/>
              <a:t>Amazon recognition algorithm helps us to detect </a:t>
            </a:r>
            <a:r>
              <a:rPr lang="en-US" dirty="0"/>
              <a:t>objects, scenes, and faces; extracts text; recognizes </a:t>
            </a:r>
            <a:r>
              <a:rPr lang="en-US" dirty="0" smtClean="0"/>
              <a:t>and </a:t>
            </a:r>
            <a:r>
              <a:rPr lang="en-US" dirty="0"/>
              <a:t>identifies inappropriate content in images. It also allows you to search and compare faces. </a:t>
            </a:r>
          </a:p>
          <a:p>
            <a:pPr marL="0" indent="0">
              <a:buNone/>
            </a:pPr>
            <a:endParaRPr lang="en-US" dirty="0"/>
          </a:p>
        </p:txBody>
      </p:sp>
    </p:spTree>
    <p:extLst>
      <p:ext uri="{BB962C8B-B14F-4D97-AF65-F5344CB8AC3E}">
        <p14:creationId xmlns:p14="http://schemas.microsoft.com/office/powerpoint/2010/main" val="30872629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35576" y="491559"/>
            <a:ext cx="11547567" cy="6043124"/>
          </a:xfrm>
          <a:prstGeom prst="rect">
            <a:avLst/>
          </a:prstGeom>
        </p:spPr>
      </p:pic>
      <p:sp>
        <p:nvSpPr>
          <p:cNvPr id="2" name="TextBox 1"/>
          <p:cNvSpPr txBox="1"/>
          <p:nvPr/>
        </p:nvSpPr>
        <p:spPr>
          <a:xfrm>
            <a:off x="3422467" y="122227"/>
            <a:ext cx="5773783" cy="369332"/>
          </a:xfrm>
          <a:prstGeom prst="rect">
            <a:avLst/>
          </a:prstGeom>
          <a:noFill/>
        </p:spPr>
        <p:txBody>
          <a:bodyPr wrap="square" rtlCol="0">
            <a:spAutoFit/>
          </a:bodyPr>
          <a:lstStyle/>
          <a:p>
            <a:r>
              <a:rPr lang="en-US" b="1" u="sng" dirty="0" smtClean="0">
                <a:solidFill>
                  <a:srgbClr val="FFC000"/>
                </a:solidFill>
              </a:rPr>
              <a:t>METHODOLOGY</a:t>
            </a:r>
            <a:endParaRPr lang="en-US" b="1" u="sng" dirty="0">
              <a:solidFill>
                <a:srgbClr val="FFC000"/>
              </a:solidFill>
            </a:endParaRPr>
          </a:p>
        </p:txBody>
      </p:sp>
    </p:spTree>
    <p:extLst>
      <p:ext uri="{BB962C8B-B14F-4D97-AF65-F5344CB8AC3E}">
        <p14:creationId xmlns:p14="http://schemas.microsoft.com/office/powerpoint/2010/main" val="16657935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412</TotalTime>
  <Words>763</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Bookman Old Style</vt:lpstr>
      <vt:lpstr>Rockwell</vt:lpstr>
      <vt:lpstr>Wingdings</vt:lpstr>
      <vt:lpstr>Damask</vt:lpstr>
      <vt:lpstr>FINDING MISSING PERSON USING AI</vt:lpstr>
      <vt:lpstr>Relevance of the topic</vt:lpstr>
      <vt:lpstr>Description</vt:lpstr>
      <vt:lpstr>Objectives</vt:lpstr>
      <vt:lpstr>Existing System</vt:lpstr>
      <vt:lpstr>Proposed System</vt:lpstr>
      <vt:lpstr>Modules</vt:lpstr>
      <vt:lpstr>Algorithms to be used</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MISSING PERSON USING AI</dc:title>
  <dc:creator>samsung</dc:creator>
  <cp:lastModifiedBy>samsung</cp:lastModifiedBy>
  <cp:revision>26</cp:revision>
  <dcterms:created xsi:type="dcterms:W3CDTF">2022-05-22T14:48:41Z</dcterms:created>
  <dcterms:modified xsi:type="dcterms:W3CDTF">2022-05-23T10:30:46Z</dcterms:modified>
</cp:coreProperties>
</file>