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4" r:id="rId5"/>
    <p:sldId id="259" r:id="rId6"/>
    <p:sldId id="268" r:id="rId7"/>
    <p:sldId id="272" r:id="rId8"/>
    <p:sldId id="260" r:id="rId9"/>
    <p:sldId id="265" r:id="rId10"/>
    <p:sldId id="271" r:id="rId11"/>
    <p:sldId id="273" r:id="rId12"/>
    <p:sldId id="274" r:id="rId13"/>
    <p:sldId id="275" r:id="rId14"/>
    <p:sldId id="276" r:id="rId15"/>
    <p:sldId id="27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019216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98972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6385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0936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8769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103529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648000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44761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106704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0B2A9E-6374-42BC-BAB9-206605E5E6CC}"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303902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0B2A9E-6374-42BC-BAB9-206605E5E6CC}"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27234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0B2A9E-6374-42BC-BAB9-206605E5E6CC}" type="datetimeFigureOut">
              <a:rPr lang="en-US" smtClean="0"/>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160016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0B2A9E-6374-42BC-BAB9-206605E5E6CC}" type="datetimeFigureOut">
              <a:rPr lang="en-US" smtClean="0"/>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14455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B2A9E-6374-42BC-BAB9-206605E5E6CC}" type="datetimeFigureOut">
              <a:rPr lang="en-US" smtClean="0"/>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48625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403100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0B2A9E-6374-42BC-BAB9-206605E5E6CC}"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9495E-9C4B-4250-8BA5-ADB661CB2C73}" type="slidenum">
              <a:rPr lang="en-US" smtClean="0"/>
              <a:t>‹#›</a:t>
            </a:fld>
            <a:endParaRPr lang="en-US"/>
          </a:p>
        </p:txBody>
      </p:sp>
    </p:spTree>
    <p:extLst>
      <p:ext uri="{BB962C8B-B14F-4D97-AF65-F5344CB8AC3E}">
        <p14:creationId xmlns:p14="http://schemas.microsoft.com/office/powerpoint/2010/main" val="223439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0B2A9E-6374-42BC-BAB9-206605E5E6CC}" type="datetimeFigureOut">
              <a:rPr lang="en-US" smtClean="0"/>
              <a:t>7/6/2022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29495E-9C4B-4250-8BA5-ADB661CB2C73}" type="slidenum">
              <a:rPr lang="en-US" smtClean="0"/>
              <a:t>‹#›</a:t>
            </a:fld>
            <a:endParaRPr lang="en-US"/>
          </a:p>
        </p:txBody>
      </p:sp>
    </p:spTree>
    <p:extLst>
      <p:ext uri="{BB962C8B-B14F-4D97-AF65-F5344CB8AC3E}">
        <p14:creationId xmlns:p14="http://schemas.microsoft.com/office/powerpoint/2010/main" val="286600107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FINDING MISSING PERSON USING AI</a:t>
            </a:r>
            <a:endParaRPr lang="en-US" dirty="0"/>
          </a:p>
        </p:txBody>
      </p:sp>
      <p:sp>
        <p:nvSpPr>
          <p:cNvPr id="3" name="Subtitle 2"/>
          <p:cNvSpPr>
            <a:spLocks noGrp="1"/>
          </p:cNvSpPr>
          <p:nvPr>
            <p:ph type="subTitle" idx="1"/>
          </p:nvPr>
        </p:nvSpPr>
        <p:spPr>
          <a:xfrm>
            <a:off x="4491766" y="5013979"/>
            <a:ext cx="9001462" cy="1655762"/>
          </a:xfrm>
        </p:spPr>
        <p:txBody>
          <a:bodyPr>
            <a:normAutofit/>
          </a:bodyPr>
          <a:lstStyle/>
          <a:p>
            <a:pPr algn="ctr"/>
            <a:r>
              <a:rPr lang="en-US" sz="2400" b="1" dirty="0" err="1" smtClean="0"/>
              <a:t>Ancila</a:t>
            </a:r>
            <a:r>
              <a:rPr lang="en-US" sz="2400" b="1" dirty="0" smtClean="0"/>
              <a:t> M</a:t>
            </a:r>
          </a:p>
          <a:p>
            <a:pPr algn="ctr"/>
            <a:r>
              <a:rPr lang="en-US" sz="2400" b="1" dirty="0" smtClean="0"/>
              <a:t>FIT20MCA-2019</a:t>
            </a:r>
            <a:endParaRPr lang="en-US" sz="2400" b="1" dirty="0"/>
          </a:p>
        </p:txBody>
      </p:sp>
    </p:spTree>
    <p:extLst>
      <p:ext uri="{BB962C8B-B14F-4D97-AF65-F5344CB8AC3E}">
        <p14:creationId xmlns:p14="http://schemas.microsoft.com/office/powerpoint/2010/main" val="13984769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2467" y="122227"/>
            <a:ext cx="5773783" cy="369332"/>
          </a:xfrm>
          <a:prstGeom prst="rect">
            <a:avLst/>
          </a:prstGeom>
          <a:noFill/>
        </p:spPr>
        <p:txBody>
          <a:bodyPr wrap="square" rtlCol="0">
            <a:spAutoFit/>
          </a:bodyPr>
          <a:lstStyle/>
          <a:p>
            <a:r>
              <a:rPr lang="en-US" b="1" u="sng" dirty="0" smtClean="0">
                <a:solidFill>
                  <a:srgbClr val="FFC000"/>
                </a:solidFill>
              </a:rPr>
              <a:t>METHODOLOGY</a:t>
            </a:r>
            <a:endParaRPr lang="en-US" b="1" u="sng" dirty="0">
              <a:solidFill>
                <a:srgbClr val="FFC000"/>
              </a:solidFill>
            </a:endParaRPr>
          </a:p>
        </p:txBody>
      </p:sp>
      <p:pic>
        <p:nvPicPr>
          <p:cNvPr id="6" name="Content Placeholder 5"/>
          <p:cNvPicPr>
            <a:picLocks noGrp="1" noChangeAspect="1"/>
          </p:cNvPicPr>
          <p:nvPr>
            <p:ph idx="1"/>
          </p:nvPr>
        </p:nvPicPr>
        <p:blipFill>
          <a:blip r:embed="rId2"/>
          <a:stretch>
            <a:fillRect/>
          </a:stretch>
        </p:blipFill>
        <p:spPr>
          <a:xfrm>
            <a:off x="2495006" y="668196"/>
            <a:ext cx="5355772" cy="6007924"/>
          </a:xfrm>
          <a:prstGeom prst="rect">
            <a:avLst/>
          </a:prstGeom>
        </p:spPr>
      </p:pic>
    </p:spTree>
    <p:extLst>
      <p:ext uri="{BB962C8B-B14F-4D97-AF65-F5344CB8AC3E}">
        <p14:creationId xmlns:p14="http://schemas.microsoft.com/office/powerpoint/2010/main" val="1665793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9993692" cy="1084217"/>
          </a:xfrm>
        </p:spPr>
        <p:txBody>
          <a:bodyPr/>
          <a:lstStyle/>
          <a:p>
            <a:r>
              <a:rPr lang="en-US" dirty="0" smtClean="0"/>
              <a:t>Screenshots</a:t>
            </a:r>
            <a:endParaRPr lang="en-US" dirty="0"/>
          </a:p>
        </p:txBody>
      </p:sp>
      <p:sp>
        <p:nvSpPr>
          <p:cNvPr id="3" name="Content Placeholder 2"/>
          <p:cNvSpPr>
            <a:spLocks noGrp="1"/>
          </p:cNvSpPr>
          <p:nvPr>
            <p:ph idx="1"/>
          </p:nvPr>
        </p:nvSpPr>
        <p:spPr>
          <a:xfrm>
            <a:off x="913795" y="842031"/>
            <a:ext cx="10353762" cy="3695136"/>
          </a:xfrm>
        </p:spPr>
        <p:txBody>
          <a:bodyPr/>
          <a:lstStyle/>
          <a:p>
            <a:r>
              <a:rPr lang="en-US" dirty="0" smtClean="0"/>
              <a:t>Login Page</a:t>
            </a:r>
          </a:p>
          <a:p>
            <a:endParaRPr lang="en-US" dirty="0"/>
          </a:p>
        </p:txBody>
      </p:sp>
      <p:pic>
        <p:nvPicPr>
          <p:cNvPr id="4" name="Picture 3"/>
          <p:cNvPicPr>
            <a:picLocks noChangeAspect="1"/>
          </p:cNvPicPr>
          <p:nvPr/>
        </p:nvPicPr>
        <p:blipFill>
          <a:blip r:embed="rId2"/>
          <a:stretch>
            <a:fillRect/>
          </a:stretch>
        </p:blipFill>
        <p:spPr>
          <a:xfrm>
            <a:off x="1024829" y="1435813"/>
            <a:ext cx="10242727" cy="4873547"/>
          </a:xfrm>
          <a:prstGeom prst="rect">
            <a:avLst/>
          </a:prstGeom>
        </p:spPr>
      </p:pic>
    </p:spTree>
    <p:extLst>
      <p:ext uri="{BB962C8B-B14F-4D97-AF65-F5344CB8AC3E}">
        <p14:creationId xmlns:p14="http://schemas.microsoft.com/office/powerpoint/2010/main" val="1590289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SCREENSHOTS</a:t>
            </a:r>
            <a:endParaRPr lang="en-US" dirty="0"/>
          </a:p>
        </p:txBody>
      </p:sp>
      <p:sp>
        <p:nvSpPr>
          <p:cNvPr id="3" name="Content Placeholder 2"/>
          <p:cNvSpPr>
            <a:spLocks noGrp="1"/>
          </p:cNvSpPr>
          <p:nvPr>
            <p:ph idx="1"/>
          </p:nvPr>
        </p:nvSpPr>
        <p:spPr>
          <a:xfrm>
            <a:off x="470264" y="679270"/>
            <a:ext cx="10437222" cy="5669280"/>
          </a:xfrm>
        </p:spPr>
        <p:txBody>
          <a:bodyPr/>
          <a:lstStyle/>
          <a:p>
            <a:r>
              <a:rPr lang="en-US" dirty="0" smtClean="0"/>
              <a:t>Application Page</a:t>
            </a:r>
          </a:p>
          <a:p>
            <a:pPr marL="0" indent="0">
              <a:buNone/>
            </a:pPr>
            <a:endParaRPr lang="en-US" dirty="0"/>
          </a:p>
        </p:txBody>
      </p:sp>
      <p:pic>
        <p:nvPicPr>
          <p:cNvPr id="4" name="Picture 3"/>
          <p:cNvPicPr>
            <a:picLocks noChangeAspect="1"/>
          </p:cNvPicPr>
          <p:nvPr/>
        </p:nvPicPr>
        <p:blipFill>
          <a:blip r:embed="rId2"/>
          <a:stretch>
            <a:fillRect/>
          </a:stretch>
        </p:blipFill>
        <p:spPr>
          <a:xfrm>
            <a:off x="470264" y="1081950"/>
            <a:ext cx="10991850" cy="5505450"/>
          </a:xfrm>
          <a:prstGeom prst="rect">
            <a:avLst/>
          </a:prstGeom>
        </p:spPr>
      </p:pic>
    </p:spTree>
    <p:extLst>
      <p:ext uri="{BB962C8B-B14F-4D97-AF65-F5344CB8AC3E}">
        <p14:creationId xmlns:p14="http://schemas.microsoft.com/office/powerpoint/2010/main" val="306228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SCREENSHOTS</a:t>
            </a:r>
            <a:endParaRPr lang="en-US" dirty="0"/>
          </a:p>
        </p:txBody>
      </p:sp>
      <p:sp>
        <p:nvSpPr>
          <p:cNvPr id="3" name="Content Placeholder 2"/>
          <p:cNvSpPr>
            <a:spLocks noGrp="1"/>
          </p:cNvSpPr>
          <p:nvPr>
            <p:ph idx="1"/>
          </p:nvPr>
        </p:nvSpPr>
        <p:spPr>
          <a:xfrm>
            <a:off x="509451" y="862149"/>
            <a:ext cx="10045338" cy="5525588"/>
          </a:xfrm>
        </p:spPr>
        <p:txBody>
          <a:bodyPr/>
          <a:lstStyle/>
          <a:p>
            <a:r>
              <a:rPr lang="en-US" dirty="0" smtClean="0"/>
              <a:t>Registering New Case</a:t>
            </a:r>
          </a:p>
          <a:p>
            <a:endParaRPr lang="en-US" dirty="0"/>
          </a:p>
        </p:txBody>
      </p:sp>
      <p:pic>
        <p:nvPicPr>
          <p:cNvPr id="4" name="Picture 3"/>
          <p:cNvPicPr>
            <a:picLocks noChangeAspect="1"/>
          </p:cNvPicPr>
          <p:nvPr/>
        </p:nvPicPr>
        <p:blipFill>
          <a:blip r:embed="rId2"/>
          <a:stretch>
            <a:fillRect/>
          </a:stretch>
        </p:blipFill>
        <p:spPr>
          <a:xfrm>
            <a:off x="1165668" y="1320801"/>
            <a:ext cx="8526972" cy="4831806"/>
          </a:xfrm>
          <a:prstGeom prst="rect">
            <a:avLst/>
          </a:prstGeom>
        </p:spPr>
      </p:pic>
    </p:spTree>
    <p:extLst>
      <p:ext uri="{BB962C8B-B14F-4D97-AF65-F5344CB8AC3E}">
        <p14:creationId xmlns:p14="http://schemas.microsoft.com/office/powerpoint/2010/main" val="1208000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39" y="243840"/>
            <a:ext cx="8596668" cy="1320800"/>
          </a:xfrm>
        </p:spPr>
        <p:txBody>
          <a:bodyPr/>
          <a:lstStyle/>
          <a:p>
            <a:r>
              <a:rPr lang="en-US" dirty="0" smtClean="0"/>
              <a:t>Submitted Cases</a:t>
            </a:r>
            <a:endParaRPr lang="en-US" dirty="0"/>
          </a:p>
        </p:txBody>
      </p:sp>
      <p:pic>
        <p:nvPicPr>
          <p:cNvPr id="4" name="Content Placeholder 3"/>
          <p:cNvPicPr>
            <a:picLocks noGrp="1" noChangeAspect="1"/>
          </p:cNvPicPr>
          <p:nvPr>
            <p:ph idx="1"/>
          </p:nvPr>
        </p:nvPicPr>
        <p:blipFill>
          <a:blip r:embed="rId2"/>
          <a:stretch>
            <a:fillRect/>
          </a:stretch>
        </p:blipFill>
        <p:spPr>
          <a:xfrm>
            <a:off x="227387" y="1031966"/>
            <a:ext cx="9974704" cy="5668637"/>
          </a:xfrm>
          <a:prstGeom prst="rect">
            <a:avLst/>
          </a:prstGeom>
        </p:spPr>
      </p:pic>
    </p:spTree>
    <p:extLst>
      <p:ext uri="{BB962C8B-B14F-4D97-AF65-F5344CB8AC3E}">
        <p14:creationId xmlns:p14="http://schemas.microsoft.com/office/powerpoint/2010/main" val="122234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IMAGE</a:t>
            </a:r>
            <a:endParaRPr lang="en-US" dirty="0"/>
          </a:p>
        </p:txBody>
      </p:sp>
      <p:pic>
        <p:nvPicPr>
          <p:cNvPr id="4" name="Content Placeholder 3"/>
          <p:cNvPicPr>
            <a:picLocks noGrp="1" noChangeAspect="1"/>
          </p:cNvPicPr>
          <p:nvPr>
            <p:ph idx="1"/>
          </p:nvPr>
        </p:nvPicPr>
        <p:blipFill>
          <a:blip r:embed="rId2"/>
          <a:stretch>
            <a:fillRect/>
          </a:stretch>
        </p:blipFill>
        <p:spPr>
          <a:xfrm>
            <a:off x="3278777" y="1270000"/>
            <a:ext cx="2978331" cy="5469026"/>
          </a:xfrm>
          <a:prstGeom prst="rect">
            <a:avLst/>
          </a:prstGeom>
        </p:spPr>
      </p:pic>
    </p:spTree>
    <p:extLst>
      <p:ext uri="{BB962C8B-B14F-4D97-AF65-F5344CB8AC3E}">
        <p14:creationId xmlns:p14="http://schemas.microsoft.com/office/powerpoint/2010/main" val="411769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1" y="2063931"/>
            <a:ext cx="10648406" cy="2487523"/>
          </a:xfrm>
        </p:spPr>
        <p:txBody>
          <a:bodyPr/>
          <a:lstStyle/>
          <a:p>
            <a:r>
              <a:rPr lang="en-US" dirty="0" smtClean="0">
                <a:latin typeface="Bauhaus 93" panose="04030905020B02020C02" pitchFamily="82" charset="0"/>
              </a:rPr>
              <a:t>THANK YOU</a:t>
            </a:r>
            <a:endParaRPr lang="en-US" dirty="0">
              <a:latin typeface="Bauhaus 93" panose="04030905020B02020C02" pitchFamily="82" charset="0"/>
            </a:endParaRPr>
          </a:p>
        </p:txBody>
      </p:sp>
    </p:spTree>
    <p:extLst>
      <p:ext uri="{BB962C8B-B14F-4D97-AF65-F5344CB8AC3E}">
        <p14:creationId xmlns:p14="http://schemas.microsoft.com/office/powerpoint/2010/main" val="545796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Relevance of the topic</a:t>
            </a:r>
            <a:endParaRPr lang="en-US" dirty="0"/>
          </a:p>
        </p:txBody>
      </p:sp>
      <p:sp>
        <p:nvSpPr>
          <p:cNvPr id="3" name="Content Placeholder 2"/>
          <p:cNvSpPr>
            <a:spLocks noGrp="1"/>
          </p:cNvSpPr>
          <p:nvPr>
            <p:ph idx="1"/>
          </p:nvPr>
        </p:nvSpPr>
        <p:spPr>
          <a:xfrm>
            <a:off x="666205" y="1045028"/>
            <a:ext cx="11234442" cy="5597819"/>
          </a:xfrm>
        </p:spPr>
        <p:txBody>
          <a:bodyPr>
            <a:normAutofit/>
          </a:bodyPr>
          <a:lstStyle/>
          <a:p>
            <a:r>
              <a:rPr lang="en-US" sz="2400" dirty="0" smtClean="0"/>
              <a:t>Nowadays </a:t>
            </a:r>
            <a:r>
              <a:rPr lang="en-US" sz="2400" dirty="0"/>
              <a:t>to find a missing person is very hard task, although we all are updated by social media, it requires numerous paper work to be done and it is time consuming process and also after doing this hard work, there are not much chances of proper result. </a:t>
            </a:r>
            <a:endParaRPr lang="en-US" sz="2400" dirty="0" smtClean="0"/>
          </a:p>
          <a:p>
            <a:r>
              <a:rPr lang="en-US" sz="2400" dirty="0" smtClean="0"/>
              <a:t>Physically </a:t>
            </a:r>
            <a:r>
              <a:rPr lang="en-US" sz="2400" dirty="0"/>
              <a:t>it takes huge time, as it is lengthy procedure for finding missing person as it increases time to launch an FIR in police station. </a:t>
            </a:r>
            <a:endParaRPr lang="en-US" sz="2400" dirty="0" smtClean="0"/>
          </a:p>
          <a:p>
            <a:r>
              <a:rPr lang="en-US" sz="2400" dirty="0" smtClean="0"/>
              <a:t>Also </a:t>
            </a:r>
            <a:r>
              <a:rPr lang="en-US" sz="2400" dirty="0"/>
              <a:t>during handy process workforce for searching missed person is not so great and due to this half of the cases remain mysterious. An alarming fact about India’s missing </a:t>
            </a:r>
            <a:r>
              <a:rPr lang="en-US" sz="2400" dirty="0" smtClean="0"/>
              <a:t>children/person goes </a:t>
            </a:r>
            <a:r>
              <a:rPr lang="en-US" sz="2400" dirty="0"/>
              <a:t>missing every day </a:t>
            </a:r>
            <a:r>
              <a:rPr lang="en-US" sz="2400" dirty="0" smtClean="0"/>
              <a:t>on. And half </a:t>
            </a:r>
            <a:r>
              <a:rPr lang="en-US" sz="2400" dirty="0"/>
              <a:t>of them remain untraceable</a:t>
            </a:r>
            <a:r>
              <a:rPr lang="en-US" sz="2400" dirty="0" smtClean="0"/>
              <a:t>.</a:t>
            </a:r>
          </a:p>
          <a:p>
            <a:r>
              <a:rPr lang="en-US" sz="2400" dirty="0" smtClean="0"/>
              <a:t>Hence to resolve this, We are developing Finding missing person using AI</a:t>
            </a:r>
          </a:p>
          <a:p>
            <a:endParaRPr lang="en-US" dirty="0" smtClean="0"/>
          </a:p>
          <a:p>
            <a:endParaRPr lang="en-US" dirty="0"/>
          </a:p>
        </p:txBody>
      </p:sp>
    </p:spTree>
    <p:extLst>
      <p:ext uri="{BB962C8B-B14F-4D97-AF65-F5344CB8AC3E}">
        <p14:creationId xmlns:p14="http://schemas.microsoft.com/office/powerpoint/2010/main" val="1225937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Description</a:t>
            </a:r>
            <a:endParaRPr lang="en-US" dirty="0"/>
          </a:p>
        </p:txBody>
      </p:sp>
      <p:sp>
        <p:nvSpPr>
          <p:cNvPr id="3" name="Content Placeholder 2"/>
          <p:cNvSpPr>
            <a:spLocks noGrp="1"/>
          </p:cNvSpPr>
          <p:nvPr>
            <p:ph idx="1"/>
          </p:nvPr>
        </p:nvSpPr>
        <p:spPr>
          <a:xfrm>
            <a:off x="483327" y="1071154"/>
            <a:ext cx="10870474" cy="5105809"/>
          </a:xfrm>
        </p:spPr>
        <p:txBody>
          <a:bodyPr>
            <a:normAutofit/>
          </a:bodyPr>
          <a:lstStyle/>
          <a:p>
            <a:pPr algn="just"/>
            <a:r>
              <a:rPr lang="en-US" sz="2400" dirty="0"/>
              <a:t>Face recognition is a biometric-based technology that mathematically maps a particular person’s or individual’s facial features and stores all that data. </a:t>
            </a:r>
            <a:endParaRPr lang="en-US" sz="2400" dirty="0" smtClean="0"/>
          </a:p>
          <a:p>
            <a:pPr algn="just"/>
            <a:r>
              <a:rPr lang="en-US" sz="2400" dirty="0" smtClean="0"/>
              <a:t>The </a:t>
            </a:r>
            <a:r>
              <a:rPr lang="en-US" sz="2400" dirty="0"/>
              <a:t>software uses </a:t>
            </a:r>
            <a:r>
              <a:rPr lang="en-US" sz="2400" dirty="0" smtClean="0"/>
              <a:t>machine </a:t>
            </a:r>
            <a:r>
              <a:rPr lang="en-US" sz="2400" dirty="0"/>
              <a:t>learning algorithms to compare </a:t>
            </a:r>
            <a:r>
              <a:rPr lang="en-US" sz="2400" dirty="0" smtClean="0"/>
              <a:t>a </a:t>
            </a:r>
            <a:r>
              <a:rPr lang="en-US" sz="2400" dirty="0"/>
              <a:t>captured image to the stored face print to verify one’s identity</a:t>
            </a:r>
            <a:r>
              <a:rPr lang="en-US" sz="2400" dirty="0" smtClean="0"/>
              <a:t>.</a:t>
            </a:r>
          </a:p>
          <a:p>
            <a:pPr algn="just"/>
            <a:r>
              <a:rPr lang="en-US" sz="2400" dirty="0" smtClean="0"/>
              <a:t>By </a:t>
            </a:r>
            <a:r>
              <a:rPr lang="en-US" sz="2400" dirty="0"/>
              <a:t>using this technique, the information of the face of a person is saved mathematically or in the format of graphs in the database, which is used for detecting that particular face</a:t>
            </a:r>
            <a:r>
              <a:rPr lang="en-US" sz="2400" dirty="0" smtClean="0"/>
              <a:t>.</a:t>
            </a:r>
          </a:p>
          <a:p>
            <a:pPr algn="just"/>
            <a:r>
              <a:rPr lang="en-US" sz="2400" dirty="0" smtClean="0"/>
              <a:t> </a:t>
            </a:r>
            <a:r>
              <a:rPr lang="en-US" sz="2400" dirty="0"/>
              <a:t>Face recognition model in our system will find a match of that person in the database. If a match is found, it will be notified to the police and the guardian of that person</a:t>
            </a:r>
            <a:r>
              <a:rPr lang="en-US" sz="2000" dirty="0"/>
              <a:t>.</a:t>
            </a:r>
          </a:p>
        </p:txBody>
      </p:sp>
    </p:spTree>
    <p:extLst>
      <p:ext uri="{BB962C8B-B14F-4D97-AF65-F5344CB8AC3E}">
        <p14:creationId xmlns:p14="http://schemas.microsoft.com/office/powerpoint/2010/main" val="1940185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400" dirty="0"/>
              <a:t>The usual process to track a person is using investigation which requires time and experience. Most of the time, investigation method works pretty well but it is time consuming and can be unsuccessful if the person (missing) has been shifted/moved to different location</a:t>
            </a:r>
          </a:p>
          <a:p>
            <a:r>
              <a:rPr lang="en-US" sz="2400" dirty="0" smtClean="0"/>
              <a:t>The </a:t>
            </a:r>
            <a:r>
              <a:rPr lang="en-US" sz="2400" dirty="0"/>
              <a:t>objective of this project is </a:t>
            </a:r>
            <a:r>
              <a:rPr lang="en-US" sz="2400" dirty="0">
                <a:solidFill>
                  <a:srgbClr val="FF0000"/>
                </a:solidFill>
              </a:rPr>
              <a:t>to help Police and higher authorities to track down missing people quickly</a:t>
            </a:r>
            <a:r>
              <a:rPr lang="en-US" sz="2400" dirty="0"/>
              <a:t>. </a:t>
            </a:r>
            <a:endParaRPr lang="en-US" sz="2400" dirty="0" smtClean="0"/>
          </a:p>
          <a:p>
            <a:r>
              <a:rPr lang="en-US" sz="2400" dirty="0" smtClean="0"/>
              <a:t>This project can also be </a:t>
            </a:r>
            <a:r>
              <a:rPr lang="en-US" sz="2400" dirty="0" smtClean="0"/>
              <a:t>helpful to </a:t>
            </a:r>
            <a:r>
              <a:rPr lang="en-US" sz="2400" dirty="0" smtClean="0"/>
              <a:t>common people</a:t>
            </a:r>
            <a:r>
              <a:rPr lang="en-US" sz="2400" dirty="0" smtClean="0"/>
              <a:t>.</a:t>
            </a:r>
            <a:endParaRPr lang="en-US" sz="2400" dirty="0" smtClean="0"/>
          </a:p>
        </p:txBody>
      </p:sp>
    </p:spTree>
    <p:extLst>
      <p:ext uri="{BB962C8B-B14F-4D97-AF65-F5344CB8AC3E}">
        <p14:creationId xmlns:p14="http://schemas.microsoft.com/office/powerpoint/2010/main" val="2878619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ools</a:t>
            </a:r>
            <a:endParaRPr lang="en-US" dirty="0"/>
          </a:p>
        </p:txBody>
      </p:sp>
      <p:sp>
        <p:nvSpPr>
          <p:cNvPr id="3" name="Content Placeholder 2"/>
          <p:cNvSpPr>
            <a:spLocks noGrp="1"/>
          </p:cNvSpPr>
          <p:nvPr>
            <p:ph idx="1"/>
          </p:nvPr>
        </p:nvSpPr>
        <p:spPr>
          <a:xfrm>
            <a:off x="744583" y="1606731"/>
            <a:ext cx="10698480" cy="4532812"/>
          </a:xfrm>
        </p:spPr>
        <p:txBody>
          <a:bodyPr>
            <a:normAutofit/>
          </a:bodyPr>
          <a:lstStyle/>
          <a:p>
            <a:r>
              <a:rPr lang="en-US" sz="2400" dirty="0" smtClean="0"/>
              <a:t>PYTHON</a:t>
            </a:r>
          </a:p>
          <a:p>
            <a:pPr marL="0" indent="0">
              <a:buNone/>
            </a:pPr>
            <a:r>
              <a:rPr lang="en-US" sz="2400" dirty="0">
                <a:effectLst/>
              </a:rPr>
              <a:t> </a:t>
            </a:r>
            <a:r>
              <a:rPr lang="en-US" sz="2400" b="1" dirty="0">
                <a:effectLst/>
              </a:rPr>
              <a:t>Python is a free, open-source programming language</a:t>
            </a:r>
            <a:r>
              <a:rPr lang="en-US" sz="2400" dirty="0">
                <a:effectLst/>
              </a:rPr>
              <a:t> that is available for everyone to use. It also has a huge and growing ecosystem with a variety of open-source packages and </a:t>
            </a:r>
            <a:r>
              <a:rPr lang="en-US" sz="2400" dirty="0" smtClean="0">
                <a:effectLst/>
              </a:rPr>
              <a:t>libraries.</a:t>
            </a:r>
          </a:p>
          <a:p>
            <a:r>
              <a:rPr lang="en-US" sz="2400" dirty="0" smtClean="0">
                <a:effectLst/>
              </a:rPr>
              <a:t>POSTGRESQL</a:t>
            </a:r>
            <a:endParaRPr lang="en-US" sz="2400" dirty="0" smtClean="0">
              <a:effectLst/>
            </a:endParaRPr>
          </a:p>
          <a:p>
            <a:pPr marL="0" indent="0">
              <a:buNone/>
            </a:pPr>
            <a:r>
              <a:rPr lang="en-US" sz="2400" dirty="0" err="1" smtClean="0">
                <a:effectLst/>
              </a:rPr>
              <a:t>Postgresql</a:t>
            </a:r>
            <a:r>
              <a:rPr lang="en-US" sz="2400" dirty="0" smtClean="0">
                <a:effectLst/>
              </a:rPr>
              <a:t> is a open source Relational Database Management System. It is used to directly interact with data on database. Many users can use it, and provide data to the database</a:t>
            </a:r>
          </a:p>
          <a:p>
            <a:pPr marL="0" indent="0">
              <a:buNone/>
            </a:pPr>
            <a:endParaRPr lang="en-US" sz="2400" dirty="0"/>
          </a:p>
        </p:txBody>
      </p:sp>
    </p:spTree>
    <p:extLst>
      <p:ext uri="{BB962C8B-B14F-4D97-AF65-F5344CB8AC3E}">
        <p14:creationId xmlns:p14="http://schemas.microsoft.com/office/powerpoint/2010/main" val="2125125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5" name="Content Placeholder 4"/>
          <p:cNvSpPr>
            <a:spLocks noGrp="1"/>
          </p:cNvSpPr>
          <p:nvPr>
            <p:ph idx="1"/>
          </p:nvPr>
        </p:nvSpPr>
        <p:spPr>
          <a:xfrm>
            <a:off x="913794" y="1756429"/>
            <a:ext cx="10353762" cy="3695136"/>
          </a:xfrm>
        </p:spPr>
        <p:txBody>
          <a:bodyPr>
            <a:noAutofit/>
          </a:bodyPr>
          <a:lstStyle/>
          <a:p>
            <a:r>
              <a:rPr lang="en-US" sz="2400" dirty="0" smtClean="0"/>
              <a:t>Admin(includes Police)</a:t>
            </a:r>
          </a:p>
          <a:p>
            <a:pPr marL="0" indent="0">
              <a:buNone/>
            </a:pPr>
            <a:r>
              <a:rPr lang="en-US" sz="2400" dirty="0" smtClean="0"/>
              <a:t>Registering Complaint of the missing person.</a:t>
            </a:r>
          </a:p>
          <a:p>
            <a:pPr marL="0" indent="0">
              <a:buNone/>
            </a:pPr>
            <a:r>
              <a:rPr lang="en-US" sz="2400" dirty="0" smtClean="0"/>
              <a:t>Details of the missing person like guardian’s name, mobile number are also provided</a:t>
            </a:r>
          </a:p>
          <a:p>
            <a:pPr marL="0" indent="0">
              <a:buNone/>
            </a:pPr>
            <a:r>
              <a:rPr lang="en-US" sz="2400" dirty="0" smtClean="0"/>
              <a:t>Submitting image, location, and time at which the person went missing.</a:t>
            </a:r>
          </a:p>
          <a:p>
            <a:r>
              <a:rPr lang="en-US" sz="2400" dirty="0" smtClean="0"/>
              <a:t>User</a:t>
            </a:r>
          </a:p>
          <a:p>
            <a:pPr marL="0" indent="0">
              <a:buNone/>
            </a:pPr>
            <a:r>
              <a:rPr lang="en-US" sz="2400" dirty="0" smtClean="0"/>
              <a:t>Recognizing the missing person and submitting there photograph to the application.</a:t>
            </a:r>
          </a:p>
          <a:p>
            <a:pPr marL="0" indent="0">
              <a:buNone/>
            </a:pPr>
            <a:r>
              <a:rPr lang="en-US" sz="2400" dirty="0" smtClean="0"/>
              <a:t>Adding the details of the photo taken like location and time.</a:t>
            </a:r>
          </a:p>
        </p:txBody>
      </p:sp>
    </p:spTree>
    <p:extLst>
      <p:ext uri="{BB962C8B-B14F-4D97-AF65-F5344CB8AC3E}">
        <p14:creationId xmlns:p14="http://schemas.microsoft.com/office/powerpoint/2010/main" val="1783224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4" name="Content Placeholder 3"/>
          <p:cNvPicPr>
            <a:picLocks noGrp="1" noChangeAspect="1"/>
          </p:cNvPicPr>
          <p:nvPr>
            <p:ph idx="1"/>
          </p:nvPr>
        </p:nvPicPr>
        <p:blipFill>
          <a:blip r:embed="rId2"/>
          <a:stretch>
            <a:fillRect/>
          </a:stretch>
        </p:blipFill>
        <p:spPr>
          <a:xfrm>
            <a:off x="1047704" y="1930399"/>
            <a:ext cx="9224267" cy="3765007"/>
          </a:xfrm>
          <a:prstGeom prst="rect">
            <a:avLst/>
          </a:prstGeom>
        </p:spPr>
      </p:pic>
    </p:spTree>
    <p:extLst>
      <p:ext uri="{BB962C8B-B14F-4D97-AF65-F5344CB8AC3E}">
        <p14:creationId xmlns:p14="http://schemas.microsoft.com/office/powerpoint/2010/main" val="99530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1325563"/>
          </a:xfrm>
        </p:spPr>
        <p:txBody>
          <a:bodyPr/>
          <a:lstStyle/>
          <a:p>
            <a:r>
              <a:rPr lang="en-US" dirty="0" smtClean="0"/>
              <a:t>Proposed System</a:t>
            </a:r>
            <a:endParaRPr lang="en-US" dirty="0"/>
          </a:p>
        </p:txBody>
      </p:sp>
      <p:sp>
        <p:nvSpPr>
          <p:cNvPr id="3" name="Content Placeholder 2"/>
          <p:cNvSpPr>
            <a:spLocks noGrp="1"/>
          </p:cNvSpPr>
          <p:nvPr>
            <p:ph idx="1"/>
          </p:nvPr>
        </p:nvSpPr>
        <p:spPr>
          <a:xfrm>
            <a:off x="600891" y="1214846"/>
            <a:ext cx="11260183" cy="5473337"/>
          </a:xfrm>
        </p:spPr>
        <p:txBody>
          <a:bodyPr>
            <a:normAutofit/>
          </a:bodyPr>
          <a:lstStyle/>
          <a:p>
            <a:r>
              <a:rPr lang="en-US" dirty="0" smtClean="0"/>
              <a:t> </a:t>
            </a:r>
            <a:r>
              <a:rPr lang="en-US" sz="2800" dirty="0"/>
              <a:t>Login and register the complaint. </a:t>
            </a:r>
            <a:endParaRPr lang="en-US" sz="2800" dirty="0" smtClean="0"/>
          </a:p>
          <a:p>
            <a:r>
              <a:rPr lang="en-US" sz="2800" dirty="0" smtClean="0"/>
              <a:t> </a:t>
            </a:r>
            <a:r>
              <a:rPr lang="en-US" sz="2800" dirty="0"/>
              <a:t>Fill the details such as name of missing person, location, age and then upload the image of missing person. </a:t>
            </a:r>
            <a:endParaRPr lang="en-US" sz="2800" dirty="0" smtClean="0"/>
          </a:p>
          <a:p>
            <a:r>
              <a:rPr lang="en-US" sz="2800" dirty="0" smtClean="0"/>
              <a:t> </a:t>
            </a:r>
            <a:r>
              <a:rPr lang="en-US" sz="2800" dirty="0"/>
              <a:t>Search the uploaded image with stored database, if found then give result as match found and if not then store as new entry. </a:t>
            </a:r>
            <a:endParaRPr lang="en-US" sz="2800" dirty="0" smtClean="0"/>
          </a:p>
          <a:p>
            <a:r>
              <a:rPr lang="en-US" sz="2800" dirty="0" smtClean="0"/>
              <a:t>Image of the suspected person is uploaded with there location , And if there finds a match ,then the status changes from “Not found” to Found</a:t>
            </a:r>
          </a:p>
          <a:p>
            <a:pPr marL="0" indent="0">
              <a:buNone/>
            </a:pPr>
            <a:endParaRPr lang="en-US" sz="2800" dirty="0"/>
          </a:p>
        </p:txBody>
      </p:sp>
    </p:spTree>
    <p:extLst>
      <p:ext uri="{BB962C8B-B14F-4D97-AF65-F5344CB8AC3E}">
        <p14:creationId xmlns:p14="http://schemas.microsoft.com/office/powerpoint/2010/main" val="2597465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to be used</a:t>
            </a:r>
            <a:endParaRPr lang="en-US" dirty="0"/>
          </a:p>
        </p:txBody>
      </p:sp>
      <p:sp>
        <p:nvSpPr>
          <p:cNvPr id="3" name="Content Placeholder 2"/>
          <p:cNvSpPr>
            <a:spLocks noGrp="1"/>
          </p:cNvSpPr>
          <p:nvPr>
            <p:ph idx="1"/>
          </p:nvPr>
        </p:nvSpPr>
        <p:spPr/>
        <p:txBody>
          <a:bodyPr>
            <a:normAutofit/>
          </a:bodyPr>
          <a:lstStyle/>
          <a:p>
            <a:pPr marL="0" indent="0">
              <a:buNone/>
            </a:pPr>
            <a:r>
              <a:rPr lang="en-US" sz="3500" dirty="0" smtClean="0">
                <a:solidFill>
                  <a:srgbClr val="FF0000"/>
                </a:solidFill>
              </a:rPr>
              <a:t>KNN Algorithm</a:t>
            </a:r>
            <a:endParaRPr lang="en-US" sz="3500" dirty="0" smtClean="0">
              <a:solidFill>
                <a:srgbClr val="FF0000"/>
              </a:solidFill>
            </a:endParaRPr>
          </a:p>
          <a:p>
            <a:r>
              <a:rPr lang="en-US" sz="2000" dirty="0">
                <a:effectLst/>
              </a:rPr>
              <a:t>K-Nearest </a:t>
            </a:r>
            <a:r>
              <a:rPr lang="en-US" sz="2000" dirty="0" err="1">
                <a:effectLst/>
              </a:rPr>
              <a:t>Neighbour</a:t>
            </a:r>
            <a:r>
              <a:rPr lang="en-US" sz="2000" dirty="0">
                <a:effectLst/>
              </a:rPr>
              <a:t> is one of the simplest Machine Learning algorithms based on Supervised Learning technique.</a:t>
            </a:r>
          </a:p>
          <a:p>
            <a:r>
              <a:rPr lang="en-US" sz="2000" dirty="0">
                <a:effectLst/>
              </a:rPr>
              <a:t>K-NN algorithm assumes the similarity between the new case/data and available cases and put the new case into the category that is most similar to the available categories.</a:t>
            </a:r>
          </a:p>
          <a:p>
            <a:r>
              <a:rPr lang="en-US" sz="2000" dirty="0">
                <a:effectLst/>
              </a:rPr>
              <a:t>K-NN algorithm stores all the available data and classifies a new data point based on the similarity. This means when new data appears then it can be easily classified into a well suite category by using K- NN algorithm</a:t>
            </a:r>
            <a:r>
              <a:rPr lang="en-US" dirty="0">
                <a:effectLst/>
              </a:rPr>
              <a:t>.</a:t>
            </a:r>
          </a:p>
          <a:p>
            <a:pPr marL="0" indent="0">
              <a:buNone/>
            </a:pPr>
            <a:endParaRPr lang="en-US" dirty="0"/>
          </a:p>
        </p:txBody>
      </p:sp>
    </p:spTree>
    <p:extLst>
      <p:ext uri="{BB962C8B-B14F-4D97-AF65-F5344CB8AC3E}">
        <p14:creationId xmlns:p14="http://schemas.microsoft.com/office/powerpoint/2010/main" val="3087262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656</TotalTime>
  <Words>595</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Bauhaus 93</vt:lpstr>
      <vt:lpstr>Trebuchet MS</vt:lpstr>
      <vt:lpstr>Wingdings 3</vt:lpstr>
      <vt:lpstr>Facet</vt:lpstr>
      <vt:lpstr>FINDING MISSING PERSON USING AI</vt:lpstr>
      <vt:lpstr>Relevance of the topic</vt:lpstr>
      <vt:lpstr>Description</vt:lpstr>
      <vt:lpstr>Objectives</vt:lpstr>
      <vt:lpstr>Tools</vt:lpstr>
      <vt:lpstr>Modules</vt:lpstr>
      <vt:lpstr>Proposed System</vt:lpstr>
      <vt:lpstr>Proposed System</vt:lpstr>
      <vt:lpstr>Algorithms to be used</vt:lpstr>
      <vt:lpstr>PowerPoint Presentation</vt:lpstr>
      <vt:lpstr>Screenshots</vt:lpstr>
      <vt:lpstr>SCREENSHOTS</vt:lpstr>
      <vt:lpstr>SCREENSHOTS</vt:lpstr>
      <vt:lpstr>Submitted Cases</vt:lpstr>
      <vt:lpstr>SUBMIT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MISSING PERSON USING AI</dc:title>
  <dc:creator>samsung</dc:creator>
  <cp:lastModifiedBy>samsung</cp:lastModifiedBy>
  <cp:revision>40</cp:revision>
  <dcterms:created xsi:type="dcterms:W3CDTF">2022-05-22T14:48:41Z</dcterms:created>
  <dcterms:modified xsi:type="dcterms:W3CDTF">2022-07-06T07:08:23Z</dcterms:modified>
</cp:coreProperties>
</file>