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80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1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0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1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8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44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4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0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B955-D535-4612-8D3C-4C6EAB97953A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57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20000" t="4000" r="20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7" y="203233"/>
            <a:ext cx="1168626" cy="1168626"/>
          </a:xfrm>
          <a:prstGeom prst="rect">
            <a:avLst/>
          </a:prstGeom>
        </p:spPr>
      </p:pic>
      <p:cxnSp>
        <p:nvCxnSpPr>
          <p:cNvPr id="24" name="Egyenes összekötő nyíllal 23"/>
          <p:cNvCxnSpPr>
            <a:stCxn id="22" idx="3"/>
            <a:endCxn id="25" idx="1"/>
          </p:cNvCxnSpPr>
          <p:nvPr/>
        </p:nvCxnSpPr>
        <p:spPr>
          <a:xfrm>
            <a:off x="1616653" y="787546"/>
            <a:ext cx="1151190" cy="111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43" y="1371859"/>
            <a:ext cx="1067025" cy="1067025"/>
          </a:xfrm>
          <a:prstGeom prst="rect">
            <a:avLst/>
          </a:prstGeom>
        </p:spPr>
      </p:pic>
      <p:cxnSp>
        <p:nvCxnSpPr>
          <p:cNvPr id="27" name="Egyenes összekötő nyíllal 26"/>
          <p:cNvCxnSpPr>
            <a:stCxn id="25" idx="3"/>
            <a:endCxn id="31" idx="1"/>
          </p:cNvCxnSpPr>
          <p:nvPr/>
        </p:nvCxnSpPr>
        <p:spPr>
          <a:xfrm>
            <a:off x="3834868" y="1905372"/>
            <a:ext cx="835655" cy="1219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Kép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23" y="2438884"/>
            <a:ext cx="1371295" cy="1371295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13" y="3810179"/>
            <a:ext cx="1067025" cy="1067025"/>
          </a:xfrm>
          <a:prstGeom prst="rect">
            <a:avLst/>
          </a:prstGeom>
        </p:spPr>
      </p:pic>
      <p:cxnSp>
        <p:nvCxnSpPr>
          <p:cNvPr id="34" name="Egyenes összekötő nyíllal 33"/>
          <p:cNvCxnSpPr>
            <a:stCxn id="31" idx="3"/>
            <a:endCxn id="33" idx="1"/>
          </p:cNvCxnSpPr>
          <p:nvPr/>
        </p:nvCxnSpPr>
        <p:spPr>
          <a:xfrm>
            <a:off x="6041818" y="3124532"/>
            <a:ext cx="1329495" cy="1219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33" idx="3"/>
            <a:endCxn id="40" idx="1"/>
          </p:cNvCxnSpPr>
          <p:nvPr/>
        </p:nvCxnSpPr>
        <p:spPr>
          <a:xfrm>
            <a:off x="8438338" y="4343692"/>
            <a:ext cx="1821928" cy="11657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Kép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66" y="4877204"/>
            <a:ext cx="1264513" cy="1264513"/>
          </a:xfrm>
          <a:prstGeom prst="rect">
            <a:avLst/>
          </a:prstGeom>
        </p:spPr>
      </p:pic>
      <p:sp>
        <p:nvSpPr>
          <p:cNvPr id="36" name="Szövegdoboz 35"/>
          <p:cNvSpPr txBox="1"/>
          <p:nvPr/>
        </p:nvSpPr>
        <p:spPr>
          <a:xfrm>
            <a:off x="398007" y="153603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XML forrás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2420654" y="2438884"/>
            <a:ext cx="16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XML feldolgozás</a:t>
            </a:r>
            <a:endParaRPr lang="hu-HU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4117144" y="3922589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Irányított gráf tárolás</a:t>
            </a:r>
            <a:endParaRPr lang="hu-HU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9491774" y="6305897"/>
            <a:ext cx="270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Lekérdezhető megjelenítés</a:t>
            </a:r>
            <a:endParaRPr lang="hu-HU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7008330" y="4928814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Gráf feldolgozása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91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11</Words>
  <Application>Microsoft Office PowerPoint</Application>
  <PresentationFormat>Szélesvásznú</PresentationFormat>
  <Paragraphs>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Hunter NestO</dc:creator>
  <cp:lastModifiedBy>Hunter NestO</cp:lastModifiedBy>
  <cp:revision>9</cp:revision>
  <dcterms:created xsi:type="dcterms:W3CDTF">2022-03-28T14:07:17Z</dcterms:created>
  <dcterms:modified xsi:type="dcterms:W3CDTF">2022-04-20T14:12:29Z</dcterms:modified>
</cp:coreProperties>
</file>