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380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15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68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0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11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82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544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4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39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B955-D535-4612-8D3C-4C6EAB97953A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0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B955-D535-4612-8D3C-4C6EAB97953A}" type="datetimeFigureOut">
              <a:rPr lang="hu-HU" smtClean="0"/>
              <a:t>2022. 03. 28.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B6F-813A-4378-86EA-4BD5282C9F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057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20000" t="4000" r="20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Kép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35" y="1742215"/>
            <a:ext cx="1168626" cy="1168626"/>
          </a:xfrm>
          <a:prstGeom prst="rect">
            <a:avLst/>
          </a:prstGeom>
        </p:spPr>
      </p:pic>
      <p:cxnSp>
        <p:nvCxnSpPr>
          <p:cNvPr id="24" name="Egyenes összekötő nyíllal 23"/>
          <p:cNvCxnSpPr>
            <a:stCxn id="22" idx="3"/>
            <a:endCxn id="25" idx="1"/>
          </p:cNvCxnSpPr>
          <p:nvPr/>
        </p:nvCxnSpPr>
        <p:spPr>
          <a:xfrm flipV="1">
            <a:off x="2296161" y="1912660"/>
            <a:ext cx="1412239" cy="4138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Kép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1379147"/>
            <a:ext cx="1067025" cy="1067025"/>
          </a:xfrm>
          <a:prstGeom prst="rect">
            <a:avLst/>
          </a:prstGeom>
        </p:spPr>
      </p:pic>
      <p:cxnSp>
        <p:nvCxnSpPr>
          <p:cNvPr id="27" name="Egyenes összekötő nyíllal 26"/>
          <p:cNvCxnSpPr>
            <a:stCxn id="25" idx="3"/>
            <a:endCxn id="31" idx="1"/>
          </p:cNvCxnSpPr>
          <p:nvPr/>
        </p:nvCxnSpPr>
        <p:spPr>
          <a:xfrm flipV="1">
            <a:off x="4775425" y="1379147"/>
            <a:ext cx="1757453" cy="5335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Kép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78" y="693499"/>
            <a:ext cx="1371295" cy="1371295"/>
          </a:xfrm>
          <a:prstGeom prst="rect">
            <a:avLst/>
          </a:prstGeom>
        </p:spPr>
      </p:pic>
      <p:pic>
        <p:nvPicPr>
          <p:cNvPr id="33" name="Kép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80" y="2588187"/>
            <a:ext cx="1067025" cy="1067025"/>
          </a:xfrm>
          <a:prstGeom prst="rect">
            <a:avLst/>
          </a:prstGeom>
        </p:spPr>
      </p:pic>
      <p:cxnSp>
        <p:nvCxnSpPr>
          <p:cNvPr id="34" name="Egyenes összekötő nyíllal 33"/>
          <p:cNvCxnSpPr>
            <a:stCxn id="31" idx="3"/>
            <a:endCxn id="33" idx="0"/>
          </p:cNvCxnSpPr>
          <p:nvPr/>
        </p:nvCxnSpPr>
        <p:spPr>
          <a:xfrm>
            <a:off x="7904173" y="1379147"/>
            <a:ext cx="940220" cy="12090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33" idx="2"/>
            <a:endCxn id="40" idx="0"/>
          </p:cNvCxnSpPr>
          <p:nvPr/>
        </p:nvCxnSpPr>
        <p:spPr>
          <a:xfrm flipH="1">
            <a:off x="7444648" y="3655212"/>
            <a:ext cx="1399745" cy="12067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Kép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91" y="4861967"/>
            <a:ext cx="1264513" cy="126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1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Hunter NestO</dc:creator>
  <cp:lastModifiedBy>Hunter NestO</cp:lastModifiedBy>
  <cp:revision>5</cp:revision>
  <dcterms:created xsi:type="dcterms:W3CDTF">2022-03-28T14:07:17Z</dcterms:created>
  <dcterms:modified xsi:type="dcterms:W3CDTF">2022-03-30T17:26:32Z</dcterms:modified>
</cp:coreProperties>
</file>