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80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1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0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1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8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44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4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0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B955-D535-4612-8D3C-4C6EAB97953A}" type="datetimeFigureOut">
              <a:rPr lang="hu-HU" smtClean="0"/>
              <a:t>2022. 04. 21.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57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6" y="1639590"/>
            <a:ext cx="1168626" cy="1168626"/>
          </a:xfrm>
          <a:prstGeom prst="rect">
            <a:avLst/>
          </a:prstGeom>
        </p:spPr>
      </p:pic>
      <p:cxnSp>
        <p:nvCxnSpPr>
          <p:cNvPr id="24" name="Egyenes összekötő nyíllal 23"/>
          <p:cNvCxnSpPr>
            <a:endCxn id="25" idx="1"/>
          </p:cNvCxnSpPr>
          <p:nvPr/>
        </p:nvCxnSpPr>
        <p:spPr>
          <a:xfrm>
            <a:off x="276837" y="3276666"/>
            <a:ext cx="1771674" cy="28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11" y="2772051"/>
            <a:ext cx="1067025" cy="1067025"/>
          </a:xfrm>
          <a:prstGeom prst="rect">
            <a:avLst/>
          </a:prstGeom>
        </p:spPr>
      </p:pic>
      <p:cxnSp>
        <p:nvCxnSpPr>
          <p:cNvPr id="27" name="Egyenes összekötő nyíllal 26"/>
          <p:cNvCxnSpPr>
            <a:stCxn id="25" idx="3"/>
            <a:endCxn id="31" idx="1"/>
          </p:cNvCxnSpPr>
          <p:nvPr/>
        </p:nvCxnSpPr>
        <p:spPr>
          <a:xfrm flipV="1">
            <a:off x="3115536" y="3305563"/>
            <a:ext cx="240227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Kép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2" y="2619915"/>
            <a:ext cx="1371295" cy="1371295"/>
          </a:xfrm>
          <a:prstGeom prst="rect">
            <a:avLst/>
          </a:prstGeom>
        </p:spPr>
      </p:pic>
      <p:cxnSp>
        <p:nvCxnSpPr>
          <p:cNvPr id="37" name="Egyenes összekötő nyíllal 36"/>
          <p:cNvCxnSpPr>
            <a:stCxn id="31" idx="3"/>
            <a:endCxn id="40" idx="1"/>
          </p:cNvCxnSpPr>
          <p:nvPr/>
        </p:nvCxnSpPr>
        <p:spPr>
          <a:xfrm flipV="1">
            <a:off x="6889107" y="3305562"/>
            <a:ext cx="229736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Kép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74" y="2673305"/>
            <a:ext cx="1264513" cy="1264513"/>
          </a:xfrm>
          <a:prstGeom prst="rect">
            <a:avLst/>
          </a:prstGeom>
        </p:spPr>
      </p:pic>
      <p:sp>
        <p:nvSpPr>
          <p:cNvPr id="36" name="Szövegdoboz 35"/>
          <p:cNvSpPr txBox="1"/>
          <p:nvPr/>
        </p:nvSpPr>
        <p:spPr>
          <a:xfrm>
            <a:off x="437511" y="29073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XML forrás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1733778" y="3861954"/>
            <a:ext cx="16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XML feldolgozás</a:t>
            </a:r>
            <a:endParaRPr lang="hu-HU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8468618" y="3937820"/>
            <a:ext cx="270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Lekérdezhető megjelenítés</a:t>
            </a:r>
            <a:endParaRPr lang="hu-HU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5306963" y="4004238"/>
            <a:ext cx="1850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Gráf </a:t>
            </a:r>
            <a:r>
              <a:rPr lang="hu-HU" dirty="0" smtClean="0"/>
              <a:t>feldolgozása,</a:t>
            </a:r>
          </a:p>
          <a:p>
            <a:r>
              <a:rPr lang="hu-HU" dirty="0" smtClean="0"/>
              <a:t>Lekérdezés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849034" y="2758079"/>
            <a:ext cx="233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Lekérdezés eredménye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446482" y="2808216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Irányított gráf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91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14</Words>
  <Application>Microsoft Office PowerPoint</Application>
  <PresentationFormat>Szélesvásznú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Hunter NestO</dc:creator>
  <cp:lastModifiedBy>Hunter NestO</cp:lastModifiedBy>
  <cp:revision>11</cp:revision>
  <dcterms:created xsi:type="dcterms:W3CDTF">2022-03-28T14:07:17Z</dcterms:created>
  <dcterms:modified xsi:type="dcterms:W3CDTF">2022-04-23T08:34:41Z</dcterms:modified>
</cp:coreProperties>
</file>