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77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293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413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988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385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636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40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29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454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148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037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514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990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211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423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700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97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dirty="0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70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6CB4B4D-7CA3-9044-876B-883B54F8677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5496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ím 1"/>
          <p:cNvSpPr txBox="1">
            <a:spLocks noGrp="1"/>
          </p:cNvSpPr>
          <p:nvPr>
            <p:ph type="ctrTitle"/>
          </p:nvPr>
        </p:nvSpPr>
        <p:spPr>
          <a:xfrm>
            <a:off x="1524000" y="351692"/>
            <a:ext cx="9144000" cy="114886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hu-HU" dirty="0" smtClean="0"/>
              <a:t>Rólunk</a:t>
            </a:r>
            <a:endParaRPr lang="hu-HU" dirty="0"/>
          </a:p>
        </p:txBody>
      </p:sp>
      <p:sp>
        <p:nvSpPr>
          <p:cNvPr id="95" name="Alcím 2"/>
          <p:cNvSpPr txBox="1">
            <a:spLocks noGrp="1"/>
          </p:cNvSpPr>
          <p:nvPr>
            <p:ph type="subTitle" idx="1"/>
          </p:nvPr>
        </p:nvSpPr>
        <p:spPr>
          <a:xfrm>
            <a:off x="1524000" y="1905612"/>
            <a:ext cx="9912824" cy="431409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defRPr sz="2200"/>
            </a:pPr>
            <a:r>
              <a:rPr lang="hu-H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Egyesületünket 2023-ban hoztuk létre azzal a céllal, hogy megismertessük a már egészen kicsikkel az úszás örömeit. Hiszünk abban, hogy az úszás technikáit bárki eltudja sajátítani és akár egy életre szóló képességként hordozni. Mint egy eszközre tekintve rá, mely segít a testi-lelki egyensúly megteremtésében. Célunk továbbá, hogy kortól és tudásszinttől függetlenül nemcsak kiváló úszókká, hanem magabiztos, kitartó és egészséges emberekké váljanak.</a:t>
            </a:r>
          </a:p>
          <a:p>
            <a:pPr>
              <a:defRPr sz="2200"/>
            </a:pPr>
            <a:endParaRPr lang="hu-HU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defRPr sz="2200"/>
            </a:pPr>
            <a:r>
              <a:rPr lang="hu-H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Küldetésünk: Egy olyan támogató közösség létrehozása, ahol tagjaink a sportot örömként élik meg. Képzett edzőinkkel és személyre szabott edzésprogramjainkkal a legkisebbektől a legnagyobbakig mindenki megtalálja a fejlődése útját, legyen szó versenysportról vagy egyszerűen csak kikapcsolódásról. Igyekszünk egy támogató közösséget fenntartani.</a:t>
            </a:r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ím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ctr" defTabSz="868680">
              <a:defRPr sz="4180"/>
            </a:lvl1pPr>
          </a:lstStyle>
          <a:p>
            <a:r>
              <a:rPr lang="hu-HU" dirty="0" smtClean="0"/>
              <a:t>Bemutatkozás, avagy a honlap megálmodói és létrehozói</a:t>
            </a:r>
            <a:endParaRPr lang="hu-HU" dirty="0"/>
          </a:p>
        </p:txBody>
      </p:sp>
      <p:sp>
        <p:nvSpPr>
          <p:cNvPr id="98" name="Tartalom helye 2"/>
          <p:cNvSpPr txBox="1">
            <a:spLocks noGrp="1"/>
          </p:cNvSpPr>
          <p:nvPr>
            <p:ph idx="1"/>
          </p:nvPr>
        </p:nvSpPr>
        <p:spPr>
          <a:xfrm>
            <a:off x="838200" y="2473568"/>
            <a:ext cx="10515600" cy="2625970"/>
          </a:xfrm>
          <a:prstGeom prst="rect">
            <a:avLst/>
          </a:prstGeom>
        </p:spPr>
        <p:txBody>
          <a:bodyPr/>
          <a:lstStyle/>
          <a:p>
            <a:r>
              <a:rPr lang="hu-HU" dirty="0" smtClean="0"/>
              <a:t>Bagoly Lilla: A weboldal egészének bemutatásáért felelős</a:t>
            </a:r>
          </a:p>
          <a:p>
            <a:r>
              <a:rPr lang="hu-HU" dirty="0" smtClean="0"/>
              <a:t>Kormos Ancsa: Ötletgazda, tartalmi szerkesztő</a:t>
            </a:r>
          </a:p>
          <a:p>
            <a:r>
              <a:rPr lang="hu-HU" dirty="0" smtClean="0"/>
              <a:t>Kovács Anita: Tartalmi szerkesztő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ím 1"/>
          <p:cNvSpPr txBox="1">
            <a:spLocks noGrp="1"/>
          </p:cNvSpPr>
          <p:nvPr>
            <p:ph type="title"/>
          </p:nvPr>
        </p:nvSpPr>
        <p:spPr>
          <a:xfrm>
            <a:off x="560473" y="365125"/>
            <a:ext cx="10515601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hu-HU" dirty="0" smtClean="0"/>
              <a:t>Weboldalunk</a:t>
            </a:r>
            <a:r>
              <a:rPr dirty="0" smtClean="0"/>
              <a:t> </a:t>
            </a:r>
            <a:r>
              <a:rPr dirty="0" err="1"/>
              <a:t>felépítése</a:t>
            </a:r>
            <a:endParaRPr dirty="0"/>
          </a:p>
        </p:txBody>
      </p:sp>
      <p:sp>
        <p:nvSpPr>
          <p:cNvPr id="101" name="Tartalom hely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1. Főoldal: </a:t>
            </a:r>
          </a:p>
          <a:p>
            <a:pPr lvl="1"/>
            <a:r>
              <a:rPr lang="hu-HU" dirty="0" smtClean="0"/>
              <a:t>Ez az oldal tartalmaz egy szöveges bemutatkozást rólunk, az egyesületünk céljáról, a szolgáltatásainkról, figyelemfelkeltő képekkel és statisztikákkal illusztrálva a tevékenységünket.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2. Csoportok, órarendek, edzőink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87" y="4470355"/>
            <a:ext cx="10465425" cy="2140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ím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hu-HU" dirty="0" smtClean="0"/>
              <a:t>Weboldalunk</a:t>
            </a:r>
            <a:r>
              <a:rPr dirty="0" smtClean="0"/>
              <a:t> </a:t>
            </a:r>
            <a:r>
              <a:rPr lang="hu-HU" dirty="0" smtClean="0"/>
              <a:t>felépítése</a:t>
            </a:r>
            <a:endParaRPr lang="hu-HU" dirty="0"/>
          </a:p>
        </p:txBody>
      </p:sp>
      <p:sp>
        <p:nvSpPr>
          <p:cNvPr id="105" name="Tartalom helye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3. Legfrissebb híreink, események</a:t>
            </a:r>
          </a:p>
          <a:p>
            <a:pPr lvl="1"/>
            <a:r>
              <a:rPr lang="hu-HU" dirty="0" smtClean="0"/>
              <a:t>Bejelentések, üzenetek, fontos tudnivalók, versenyek - kik voltak a résztvevők, mikor volt a verseny, milyen eredményeket értek el…</a:t>
            </a:r>
          </a:p>
          <a:p>
            <a:pPr marL="0" indent="0">
              <a:buSzTx/>
              <a:buNone/>
            </a:pPr>
            <a:endParaRPr lang="hu-HU" dirty="0" smtClean="0"/>
          </a:p>
          <a:p>
            <a:pPr marL="0" indent="0">
              <a:buSzTx/>
              <a:buNone/>
            </a:pPr>
            <a:r>
              <a:rPr lang="hu-HU" dirty="0" smtClean="0"/>
              <a:t>4. Kapcsolat</a:t>
            </a:r>
          </a:p>
          <a:p>
            <a:pPr lvl="1"/>
            <a:r>
              <a:rPr lang="hu-HU" dirty="0" smtClean="0"/>
              <a:t>Tartalmazza az elérhetőségeinket (Cím, telefonszám, e-mail cím)</a:t>
            </a:r>
            <a:endParaRPr lang="hu-HU" dirty="0"/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35" y="4528682"/>
            <a:ext cx="5935730" cy="2044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ím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hu-HU" dirty="0" smtClean="0"/>
              <a:t>Weboldalunk</a:t>
            </a:r>
            <a:r>
              <a:rPr dirty="0" smtClean="0"/>
              <a:t> </a:t>
            </a:r>
            <a:r>
              <a:rPr lang="hu-HU" dirty="0" smtClean="0"/>
              <a:t>felépítése</a:t>
            </a:r>
            <a:endParaRPr lang="hu-HU" dirty="0"/>
          </a:p>
        </p:txBody>
      </p:sp>
      <p:sp>
        <p:nvSpPr>
          <p:cNvPr id="105" name="Tartalom helye 2"/>
          <p:cNvSpPr txBox="1">
            <a:spLocks noGrp="1"/>
          </p:cNvSpPr>
          <p:nvPr>
            <p:ph idx="1"/>
          </p:nvPr>
        </p:nvSpPr>
        <p:spPr>
          <a:xfrm>
            <a:off x="1120000" y="2589900"/>
            <a:ext cx="102338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hu-HU" dirty="0"/>
              <a:t>4</a:t>
            </a:r>
            <a:r>
              <a:rPr lang="hu-HU" dirty="0" smtClean="0"/>
              <a:t>. Profil</a:t>
            </a:r>
          </a:p>
          <a:p>
            <a:pPr lvl="1"/>
            <a:r>
              <a:rPr lang="hu-HU" dirty="0" smtClean="0"/>
              <a:t>Tartalmazza a Bejelentkezést, Regisztrációt, Profil adatokat, Jelszó módosítást, Elfelejtett jelszót</a:t>
            </a:r>
          </a:p>
          <a:p>
            <a:pPr lvl="1"/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Registration</a:t>
            </a:r>
            <a:r>
              <a:rPr lang="hu-HU" dirty="0" smtClean="0"/>
              <a:t> </a:t>
            </a:r>
            <a:r>
              <a:rPr lang="hu-HU" dirty="0" err="1" smtClean="0"/>
              <a:t>Forms</a:t>
            </a:r>
            <a:r>
              <a:rPr lang="hu-HU" dirty="0" smtClean="0"/>
              <a:t> beépített modul használatával</a:t>
            </a:r>
          </a:p>
        </p:txBody>
      </p:sp>
    </p:spTree>
    <p:extLst>
      <p:ext uri="{BB962C8B-B14F-4D97-AF65-F5344CB8AC3E}">
        <p14:creationId xmlns:p14="http://schemas.microsoft.com/office/powerpoint/2010/main" val="241528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ogónk, melyet az Ai által terveztün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Logónk</a:t>
            </a:r>
            <a:r>
              <a:rPr dirty="0"/>
              <a:t>, </a:t>
            </a:r>
            <a:r>
              <a:rPr dirty="0" err="1"/>
              <a:t>melyet</a:t>
            </a:r>
            <a:r>
              <a:rPr dirty="0"/>
              <a:t> </a:t>
            </a:r>
            <a:r>
              <a:rPr dirty="0" err="1"/>
              <a:t>az</a:t>
            </a:r>
            <a:r>
              <a:rPr dirty="0"/>
              <a:t> Ai </a:t>
            </a:r>
            <a:r>
              <a:rPr dirty="0" err="1"/>
              <a:t>által</a:t>
            </a:r>
            <a:r>
              <a:rPr dirty="0"/>
              <a:t> </a:t>
            </a:r>
            <a:r>
              <a:rPr dirty="0" err="1"/>
              <a:t>terveztünk</a:t>
            </a:r>
            <a:endParaRPr dirty="0"/>
          </a:p>
        </p:txBody>
      </p:sp>
      <p:pic>
        <p:nvPicPr>
          <p:cNvPr id="2" name="Tartalom hely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618" y="1825625"/>
            <a:ext cx="435133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méljük tetszett ez a kis bemutató. Köszönjük a figyelmet :- )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hu-HU" dirty="0" smtClean="0"/>
              <a:t>Reméljük tetszett ez a kis bemutató.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 algn="ctr">
              <a:buNone/>
            </a:pPr>
            <a:r>
              <a:rPr lang="hu-HU" dirty="0" smtClean="0"/>
              <a:t>Köszönjük a figyelmet :- )</a:t>
            </a:r>
            <a:endParaRPr lang="hu-H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lység">
  <a:themeElements>
    <a:clrScheme name="Mélység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Mélység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élysé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-téma">
  <a:themeElements>
    <a:clrScheme name="Office-té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-téma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TM04033923[[fn=Mélység]]</Template>
  <TotalTime>9</TotalTime>
  <Words>272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Corbel</vt:lpstr>
      <vt:lpstr>Mélység</vt:lpstr>
      <vt:lpstr>Rólunk</vt:lpstr>
      <vt:lpstr>Bemutatkozás, avagy a honlap megálmodói és létrehozói</vt:lpstr>
      <vt:lpstr>Weboldalunk felépítése</vt:lpstr>
      <vt:lpstr>Weboldalunk felépítése</vt:lpstr>
      <vt:lpstr>Weboldalunk felépítése</vt:lpstr>
      <vt:lpstr>Logónk, melyet az Ai által terveztünk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Rólunk</dc:title>
  <dc:creator>Négyesi Gábor</dc:creator>
  <cp:lastModifiedBy>Négyesi Gábor</cp:lastModifiedBy>
  <cp:revision>3</cp:revision>
  <dcterms:modified xsi:type="dcterms:W3CDTF">2025-10-07T20:09:36Z</dcterms:modified>
</cp:coreProperties>
</file>