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B366-5071-461A-A322-5F51C566E35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0B4B-9CDF-4AB6-B7EC-96B2DD737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B366-5071-461A-A322-5F51C566E35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0B4B-9CDF-4AB6-B7EC-96B2DD737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B366-5071-461A-A322-5F51C566E35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0B4B-9CDF-4AB6-B7EC-96B2DD737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B366-5071-461A-A322-5F51C566E35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0B4B-9CDF-4AB6-B7EC-96B2DD737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B366-5071-461A-A322-5F51C566E35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0B4B-9CDF-4AB6-B7EC-96B2DD737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B366-5071-461A-A322-5F51C566E35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0B4B-9CDF-4AB6-B7EC-96B2DD737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B366-5071-461A-A322-5F51C566E35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0B4B-9CDF-4AB6-B7EC-96B2DD737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B366-5071-461A-A322-5F51C566E35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0B4B-9CDF-4AB6-B7EC-96B2DD737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B366-5071-461A-A322-5F51C566E35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0B4B-9CDF-4AB6-B7EC-96B2DD737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B366-5071-461A-A322-5F51C566E35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0B4B-9CDF-4AB6-B7EC-96B2DD737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B366-5071-461A-A322-5F51C566E35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0B4B-9CDF-4AB6-B7EC-96B2DD737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4B366-5071-461A-A322-5F51C566E35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B0B4B-9CDF-4AB6-B7EC-96B2DD737F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cyTom24/Library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Library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 is done from vs unit test for .NET framework project.</a:t>
            </a:r>
          </a:p>
          <a:p>
            <a:r>
              <a:rPr lang="en-US" dirty="0" smtClean="0"/>
              <a:t>This check the form validation testing and the button functionalities.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njith\OneDrive\Pictures\Screenshots\RunT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web application developed to manage check-in/check-out in a library</a:t>
            </a:r>
          </a:p>
          <a:p>
            <a:r>
              <a:rPr lang="en-US" dirty="0" smtClean="0"/>
              <a:t>Options to add a new member, check-in/check-out</a:t>
            </a:r>
          </a:p>
          <a:p>
            <a:r>
              <a:rPr lang="en-US" dirty="0" smtClean="0"/>
              <a:t>Validations added.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jith\OneDrive\Pictures\Screenshots\AddMem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jith\OneDrive\Pictures\Screenshots\AddMembValid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in vs IDE is integrated to GitHub</a:t>
            </a:r>
          </a:p>
          <a:p>
            <a:r>
              <a:rPr lang="en-US" dirty="0" smtClean="0"/>
              <a:t>GitHub repository : </a:t>
            </a:r>
            <a:r>
              <a:rPr lang="en-US" dirty="0" smtClean="0">
                <a:hlinkClick r:id="rId2"/>
              </a:rPr>
              <a:t>https://github.com/AncyTom24/Library.git</a:t>
            </a:r>
            <a:endParaRPr lang="en-US" dirty="0" smtClean="0"/>
          </a:p>
          <a:p>
            <a:r>
              <a:rPr lang="en-US" dirty="0" smtClean="0"/>
              <a:t>Continuous code integration through Git. </a:t>
            </a:r>
          </a:p>
          <a:p>
            <a:r>
              <a:rPr lang="en-US" dirty="0" smtClean="0"/>
              <a:t>Push all code to the repo regularly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create build and release pipeline from azure DevOps. </a:t>
            </a:r>
          </a:p>
          <a:p>
            <a:r>
              <a:rPr lang="en-US" dirty="0" smtClean="0"/>
              <a:t>We do the configuration setups and build the pipeline, create artifact and deploy the release pipeline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jith\OneDrive\Pictures\Screenshots\AzureBuildPipe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jith\OneDrive\Pictures\Screenshots\AzureReleasePipe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00" y="-228600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njith\OneDrive\Pictures\Screenshots\azureDeploym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110</Words>
  <Application>Microsoft Office PowerPoint</Application>
  <PresentationFormat>On-screen Show (4:3)</PresentationFormat>
  <Paragraphs>17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Library Management</vt:lpstr>
      <vt:lpstr>Introduction</vt:lpstr>
      <vt:lpstr>Slide 3</vt:lpstr>
      <vt:lpstr>Slide 4</vt:lpstr>
      <vt:lpstr>GitHub</vt:lpstr>
      <vt:lpstr>Azure DevOps</vt:lpstr>
      <vt:lpstr>Slide 7</vt:lpstr>
      <vt:lpstr>Slide 8</vt:lpstr>
      <vt:lpstr>Slide 9</vt:lpstr>
      <vt:lpstr>Testing</vt:lpstr>
      <vt:lpstr>Slide 11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</dc:title>
  <dc:creator>Anjith</dc:creator>
  <cp:lastModifiedBy>Anjith</cp:lastModifiedBy>
  <cp:revision>2</cp:revision>
  <dcterms:created xsi:type="dcterms:W3CDTF">2019-05-29T18:16:21Z</dcterms:created>
  <dcterms:modified xsi:type="dcterms:W3CDTF">2019-05-29T18:35:26Z</dcterms:modified>
</cp:coreProperties>
</file>