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1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5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ck Paper Scissor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PAUSE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363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t>Code Dissection: Array Building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Run the program sent to you via slack.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Then, with a partner, fill in the missing comments for each line of code.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Make sure both of you can fully explain what each line means.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Be prepared to share with the class.</a:t>
            </a:r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25-LoopTV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88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(SuperHeroLogging_NoFunctions.html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7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(SuperHeroLogging_withFunctions.html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06" name="Code Creation: Function Building…"/>
          <p:cNvSpPr/>
          <p:nvPr/>
        </p:nvSpPr>
        <p:spPr>
          <a:xfrm>
            <a:off x="304800" y="762000"/>
            <a:ext cx="8686800" cy="363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t>Code Creation: Function Building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Working in pairs and using the starter file sent to you via slack–fill in the missing </a:t>
            </a:r>
            <a:r>
              <a:rPr b="1"/>
              <a:t>functions</a:t>
            </a:r>
            <a:r>
              <a:t> and </a:t>
            </a:r>
            <a:r>
              <a:rPr b="1"/>
              <a:t>function calls.</a:t>
            </a:r>
          </a:p>
          <a:p>
            <a:pPr>
              <a:defRPr sz="24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HINT:</a:t>
            </a:r>
            <a:r>
              <a:rPr b="0"/>
              <a:t> Look back to the previous example if you need help. </a:t>
            </a:r>
          </a:p>
        </p:txBody>
      </p:sp>
      <p:sp>
        <p:nvSpPr>
          <p:cNvPr id="207" name="Activity: 27-MyFirstFunctions |  Suggested Time: 2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27</a:t>
            </a:r>
            <a:r>
              <a:rPr b="0"/>
              <a:t>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</a:t>
            </a:r>
            <a:r>
              <a:rPr lang="en-US" dirty="0"/>
              <a:t>a </a:t>
            </a:r>
            <a:r>
              <a:rPr dirty="0"/>
              <a:t>Rock-Paper Scissors</a:t>
            </a:r>
            <a:r>
              <a:rPr lang="en-US" dirty="0"/>
              <a:t> Game</a:t>
            </a:r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JavaScript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601</Words>
  <Application>Microsoft Office PowerPoint</Application>
  <PresentationFormat>On-screen Show (4:3)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CLARK</cp:lastModifiedBy>
  <cp:revision>7</cp:revision>
  <dcterms:modified xsi:type="dcterms:W3CDTF">2017-07-18T04:23:11Z</dcterms:modified>
</cp:coreProperties>
</file>