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4"/>
  </p:notesMasterIdLst>
  <p:handoutMasterIdLst>
    <p:handoutMasterId r:id="rId15"/>
  </p:handoutMasterIdLst>
  <p:sldIdLst>
    <p:sldId id="628" r:id="rId5"/>
    <p:sldId id="617" r:id="rId6"/>
    <p:sldId id="618" r:id="rId7"/>
    <p:sldId id="619" r:id="rId8"/>
    <p:sldId id="629" r:id="rId9"/>
    <p:sldId id="623" r:id="rId10"/>
    <p:sldId id="624" r:id="rId11"/>
    <p:sldId id="626" r:id="rId12"/>
    <p:sldId id="627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68" autoAdjust="0"/>
  </p:normalViewPr>
  <p:slideViewPr>
    <p:cSldViewPr>
      <p:cViewPr varScale="1">
        <p:scale>
          <a:sx n="73" d="100"/>
          <a:sy n="73" d="100"/>
        </p:scale>
        <p:origin x="1982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Introduce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timers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the different types of CSS positioning.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13793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11522</TotalTime>
  <Words>457</Words>
  <Application>Microsoft Office PowerPoint</Application>
  <PresentationFormat>On-screen Show (4:3)</PresentationFormat>
  <Paragraphs>120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1532</cp:revision>
  <cp:lastPrinted>2016-01-30T16:23:56Z</cp:lastPrinted>
  <dcterms:created xsi:type="dcterms:W3CDTF">2015-01-20T17:19:00Z</dcterms:created>
  <dcterms:modified xsi:type="dcterms:W3CDTF">2017-07-24T02:05:48Z</dcterms:modified>
</cp:coreProperties>
</file>