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4" r:id="rId2"/>
  </p:sldMasterIdLst>
  <p:notesMasterIdLst>
    <p:notesMasterId r:id="rId31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8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56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917C344-6A18-42D0-9C33-D2BC34814555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194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D7E1E911-1F1D-4CBC-BA5B-A9C62798EF4C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ECA26E04-A435-4E5B-AE68-9EEFFE69A5F6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34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Slide Number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465441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390600" y="2953440"/>
            <a:ext cx="8229240" cy="404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8" name="Picture 11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9" name="Picture 11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390600" y="2953440"/>
            <a:ext cx="8229240" cy="404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426960" y="3737520"/>
            <a:ext cx="6335640" cy="338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1425240" y="3852000"/>
            <a:ext cx="645768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6247440" y="6540120"/>
            <a:ext cx="278712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</a:rPr>
              <a:t>© </a:t>
            </a:r>
            <a:r>
              <a:rPr lang="en-US" sz="800" strike="noStrike">
                <a:solidFill>
                  <a:srgbClr val="FFFFFF"/>
                </a:solidFill>
                <a:latin typeface="Arial"/>
                <a:ea typeface="Roboto"/>
              </a:rPr>
              <a:t>2016 | Coding Boot Camp - All Rights Reserved</a:t>
            </a:r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Section Title</a:t>
            </a:r>
            <a:endParaRPr/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6418800"/>
            <a:ext cx="9155520" cy="457560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/>
          </a:p>
        </p:txBody>
      </p:sp>
      <p:sp>
        <p:nvSpPr>
          <p:cNvPr id="83" name="CustomShape 3"/>
          <p:cNvSpPr/>
          <p:nvPr/>
        </p:nvSpPr>
        <p:spPr>
          <a:xfrm>
            <a:off x="6247440" y="6540120"/>
            <a:ext cx="278712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</a:rPr>
              <a:t>© </a:t>
            </a:r>
            <a:r>
              <a:rPr lang="en-US" sz="800" strike="noStrike">
                <a:solidFill>
                  <a:srgbClr val="FFFFFF"/>
                </a:solidFill>
                <a:latin typeface="Arial"/>
                <a:ea typeface="Roboto"/>
              </a:rPr>
              <a:t>2016 | Coding Boot Camp - All Rights Reserved</a:t>
            </a:r>
            <a:endParaRPr/>
          </a:p>
        </p:txBody>
      </p:sp>
      <p:sp>
        <p:nvSpPr>
          <p:cNvPr id="84" name="Line 4"/>
          <p:cNvSpPr/>
          <p:nvPr/>
        </p:nvSpPr>
        <p:spPr>
          <a:xfrm>
            <a:off x="0" y="653760"/>
            <a:ext cx="9144000" cy="0"/>
          </a:xfrm>
          <a:prstGeom prst="line">
            <a:avLst/>
          </a:prstGeom>
          <a:ln w="41400">
            <a:solidFill>
              <a:srgbClr val="C83232"/>
            </a:solidFill>
          </a:ln>
        </p:spPr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 dirty="0">
                <a:solidFill>
                  <a:srgbClr val="FFFFFF"/>
                </a:solidFill>
                <a:latin typeface="Arial"/>
              </a:rPr>
              <a:t>Project Week Overview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Coding – Nice To Haves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304920" y="762120"/>
            <a:ext cx="8730000" cy="173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Data Persistence (Firebase or </a:t>
            </a:r>
            <a:r>
              <a:rPr lang="en-US" b="1" strike="noStrike" dirty="0" err="1">
                <a:solidFill>
                  <a:srgbClr val="000000"/>
                </a:solidFill>
                <a:latin typeface="Arial"/>
                <a:ea typeface="Roboto"/>
              </a:rPr>
              <a:t>LocalStorage</a:t>
            </a: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Mobile Responsive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b="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dirty="0">
                <a:solidFill>
                  <a:srgbClr val="000000"/>
                </a:solidFill>
                <a:latin typeface="Arial"/>
              </a:rPr>
              <a:t>Cross Browser Support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Use an alternative CSS framework like Materialize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Presentation Requirement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304920" y="762120"/>
            <a:ext cx="8730000" cy="544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You will also be responsible for preparing a </a:t>
            </a:r>
            <a:r>
              <a:rPr lang="en-US" sz="1600" b="1" u="sng" strike="noStrike">
                <a:solidFill>
                  <a:srgbClr val="000000"/>
                </a:solidFill>
                <a:latin typeface="Arial"/>
                <a:ea typeface="Roboto"/>
              </a:rPr>
              <a:t>10 minute presentation.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u="sng" strike="noStrike">
                <a:solidFill>
                  <a:srgbClr val="000000"/>
                </a:solidFill>
                <a:latin typeface="Arial"/>
                <a:ea typeface="Roboto"/>
              </a:rPr>
              <a:t>This will be a formal presentation.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One in which you explain in detail: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Your overall application’s concept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The motivation for its development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Your design process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The technologies you used (and briefly how they work)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A demonstration of its functionality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Directions for future development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Treat the presentation seriously!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Talking intelligently about tech &gt; doing tech sometimes.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Be Glam for the Camera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Be Glam for the Camera</a:t>
            </a:r>
          </a:p>
        </p:txBody>
      </p:sp>
      <p:sp>
        <p:nvSpPr>
          <p:cNvPr id="121" name="All presentations will be recorded……"/>
          <p:cNvSpPr/>
          <p:nvPr/>
        </p:nvSpPr>
        <p:spPr>
          <a:xfrm>
            <a:off x="304800" y="762000"/>
            <a:ext cx="8382000" cy="2338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t>All presentations will be recorded…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So treat it seriously!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These can be great portfolio pieces if you invest the time.</a:t>
            </a:r>
          </a:p>
        </p:txBody>
      </p:sp>
    </p:spTree>
    <p:extLst>
      <p:ext uri="{BB962C8B-B14F-4D97-AF65-F5344CB8AC3E}">
        <p14:creationId xmlns:p14="http://schemas.microsoft.com/office/powerpoint/2010/main" val="1401064932"/>
      </p:ext>
    </p:extLst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API Suggestions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API Suggestions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152280" y="914400"/>
            <a:ext cx="8762760" cy="502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strike="noStrike" dirty="0">
                <a:solidFill>
                  <a:srgbClr val="000000"/>
                </a:solidFill>
                <a:latin typeface="Arial"/>
              </a:rPr>
              <a:t>Stick to APIs that do all of the following: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strike="noStrike" dirty="0">
                <a:solidFill>
                  <a:srgbClr val="000000"/>
                </a:solidFill>
                <a:latin typeface="Arial"/>
              </a:rPr>
              <a:t>Allow CORS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strike="noStrike" dirty="0">
                <a:solidFill>
                  <a:srgbClr val="000000"/>
                </a:solidFill>
                <a:latin typeface="Arial"/>
              </a:rPr>
              <a:t>Simple or no authentication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strike="noStrike" dirty="0">
                <a:solidFill>
                  <a:srgbClr val="000000"/>
                </a:solidFill>
                <a:latin typeface="Arial"/>
              </a:rPr>
              <a:t>JSON response returned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strike="noStrike" dirty="0">
                <a:solidFill>
                  <a:srgbClr val="000000"/>
                </a:solidFill>
                <a:latin typeface="Arial"/>
              </a:rPr>
              <a:t>Well documented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API Suggestions</a:t>
            </a:r>
            <a:endParaRPr/>
          </a:p>
        </p:txBody>
      </p:sp>
      <p:pic>
        <p:nvPicPr>
          <p:cNvPr id="160" name="Picture 159"/>
          <p:cNvPicPr/>
          <p:nvPr/>
        </p:nvPicPr>
        <p:blipFill>
          <a:blip r:embed="rId2"/>
          <a:stretch/>
        </p:blipFill>
        <p:spPr>
          <a:xfrm>
            <a:off x="274320" y="879840"/>
            <a:ext cx="4366440" cy="4366800"/>
          </a:xfrm>
          <a:prstGeom prst="rect">
            <a:avLst/>
          </a:prstGeom>
          <a:ln>
            <a:noFill/>
          </a:ln>
        </p:spPr>
      </p:pic>
      <p:pic>
        <p:nvPicPr>
          <p:cNvPr id="161" name="Picture 160"/>
          <p:cNvPicPr/>
          <p:nvPr/>
        </p:nvPicPr>
        <p:blipFill>
          <a:blip r:embed="rId3"/>
          <a:stretch/>
        </p:blipFill>
        <p:spPr>
          <a:xfrm>
            <a:off x="4673880" y="1497600"/>
            <a:ext cx="4355280" cy="3749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Tools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Collaboration is Critical!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304920" y="990720"/>
            <a:ext cx="8381520" cy="191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 strike="noStrike">
                <a:solidFill>
                  <a:srgbClr val="000000"/>
                </a:solidFill>
                <a:latin typeface="Arial"/>
              </a:rPr>
              <a:t>Steering a project with remote developers like this one can be challenging.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 strike="noStrike">
                <a:solidFill>
                  <a:srgbClr val="000000"/>
                </a:solidFill>
                <a:latin typeface="Arial"/>
              </a:rPr>
              <a:t>Consider using the following tools…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GitHub Pull Requests </a:t>
            </a:r>
            <a:endParaRPr/>
          </a:p>
        </p:txBody>
      </p:sp>
      <p:pic>
        <p:nvPicPr>
          <p:cNvPr id="166" name="Picture 9"/>
          <p:cNvPicPr/>
          <p:nvPr/>
        </p:nvPicPr>
        <p:blipFill>
          <a:blip r:embed="rId2"/>
          <a:srcRect b="6204"/>
          <a:stretch/>
        </p:blipFill>
        <p:spPr>
          <a:xfrm>
            <a:off x="61560" y="685800"/>
            <a:ext cx="4518720" cy="4506480"/>
          </a:xfrm>
          <a:prstGeom prst="rect">
            <a:avLst/>
          </a:prstGeom>
          <a:ln>
            <a:noFill/>
          </a:ln>
        </p:spPr>
      </p:pic>
      <p:pic>
        <p:nvPicPr>
          <p:cNvPr id="167" name="Picture 10"/>
          <p:cNvPicPr/>
          <p:nvPr/>
        </p:nvPicPr>
        <p:blipFill>
          <a:blip r:embed="rId3"/>
          <a:srcRect b="6664"/>
          <a:stretch/>
        </p:blipFill>
        <p:spPr>
          <a:xfrm>
            <a:off x="4600080" y="695520"/>
            <a:ext cx="4530960" cy="4496400"/>
          </a:xfrm>
          <a:prstGeom prst="rect">
            <a:avLst/>
          </a:prstGeom>
          <a:ln>
            <a:noFill/>
          </a:ln>
        </p:spPr>
      </p:pic>
      <p:sp>
        <p:nvSpPr>
          <p:cNvPr id="168" name="CustomShape 2"/>
          <p:cNvSpPr/>
          <p:nvPr/>
        </p:nvSpPr>
        <p:spPr>
          <a:xfrm>
            <a:off x="357480" y="5215680"/>
            <a:ext cx="844200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GitHub Pull Requests are a great way to “combine” code when multiple users are working on the same files.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We’ll show you how to use this feature in the next class.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GitHub Issues</a:t>
            </a: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357480" y="5758920"/>
            <a:ext cx="8442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GitHub Issues are a great way to keep track of bugs, feature requests, etc.</a:t>
            </a:r>
            <a:endParaRPr/>
          </a:p>
        </p:txBody>
      </p:sp>
      <p:pic>
        <p:nvPicPr>
          <p:cNvPr id="171" name="Shape 81"/>
          <p:cNvPicPr/>
          <p:nvPr/>
        </p:nvPicPr>
        <p:blipFill>
          <a:blip r:embed="rId2"/>
          <a:srcRect t="5882" b="5891"/>
          <a:stretch/>
        </p:blipFill>
        <p:spPr>
          <a:xfrm>
            <a:off x="337320" y="762120"/>
            <a:ext cx="8425080" cy="4739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Yay!</a:t>
            </a:r>
            <a:endParaRPr dirty="0"/>
          </a:p>
        </p:txBody>
      </p:sp>
      <p:sp>
        <p:nvSpPr>
          <p:cNvPr id="130" name="CustomShape 2"/>
          <p:cNvSpPr/>
          <p:nvPr/>
        </p:nvSpPr>
        <p:spPr>
          <a:xfrm>
            <a:off x="497880" y="3084120"/>
            <a:ext cx="8340840" cy="10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400" b="1" i="1" strike="noStrike" dirty="0">
                <a:solidFill>
                  <a:srgbClr val="000000"/>
                </a:solidFill>
                <a:latin typeface="Arial"/>
              </a:rPr>
              <a:t>You made it!!!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Trello</a:t>
            </a:r>
            <a:endParaRPr/>
          </a:p>
        </p:txBody>
      </p:sp>
      <p:pic>
        <p:nvPicPr>
          <p:cNvPr id="173" name="Picture 2"/>
          <p:cNvPicPr/>
          <p:nvPr/>
        </p:nvPicPr>
        <p:blipFill>
          <a:blip r:embed="rId2"/>
          <a:stretch/>
        </p:blipFill>
        <p:spPr>
          <a:xfrm>
            <a:off x="322560" y="721440"/>
            <a:ext cx="8477280" cy="4723920"/>
          </a:xfrm>
          <a:prstGeom prst="rect">
            <a:avLst/>
          </a:prstGeom>
          <a:ln>
            <a:noFill/>
          </a:ln>
        </p:spPr>
      </p:pic>
      <p:sp>
        <p:nvSpPr>
          <p:cNvPr id="174" name="CustomShape 2"/>
          <p:cNvSpPr/>
          <p:nvPr/>
        </p:nvSpPr>
        <p:spPr>
          <a:xfrm>
            <a:off x="357480" y="5486400"/>
            <a:ext cx="844200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Trello is a great project management tool for creating to-do lists and communicating updates.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Example Project Ideas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Event Searcher</a:t>
            </a:r>
            <a:endParaRPr/>
          </a:p>
        </p:txBody>
      </p:sp>
      <p:sp>
        <p:nvSpPr>
          <p:cNvPr id="177" name="CustomShape 2"/>
          <p:cNvSpPr/>
          <p:nvPr/>
        </p:nvSpPr>
        <p:spPr>
          <a:xfrm>
            <a:off x="304920" y="762120"/>
            <a:ext cx="8381520" cy="465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 strike="noStrike">
                <a:solidFill>
                  <a:srgbClr val="000000"/>
                </a:solidFill>
                <a:latin typeface="Arial"/>
              </a:rPr>
              <a:t>Users type in the name of their favorite sporting team.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 strike="noStrike">
                <a:solidFill>
                  <a:srgbClr val="000000"/>
                </a:solidFill>
                <a:latin typeface="Arial"/>
              </a:rPr>
              <a:t>Then using the SeatGeek API, your web application points them to the next game and location where the team is playing.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 strike="noStrike">
                <a:solidFill>
                  <a:srgbClr val="000000"/>
                </a:solidFill>
                <a:latin typeface="Arial"/>
              </a:rPr>
              <a:t>The web application also provides them a link to Ebay where they can purchase memorabilia associated with the team.</a:t>
            </a:r>
            <a:endParaRPr/>
          </a:p>
        </p:txBody>
      </p:sp>
      <p:pic>
        <p:nvPicPr>
          <p:cNvPr id="178" name="Picture 2"/>
          <p:cNvPicPr/>
          <p:nvPr/>
        </p:nvPicPr>
        <p:blipFill>
          <a:blip r:embed="rId2"/>
          <a:stretch/>
        </p:blipFill>
        <p:spPr>
          <a:xfrm>
            <a:off x="5410080" y="5673240"/>
            <a:ext cx="3507840" cy="697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UN Data API</a:t>
            </a:r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304920" y="762120"/>
            <a:ext cx="8381520" cy="435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Roboto"/>
              </a:rPr>
              <a:t>Use the Unofficial UN Data API to search a user specified country’s health records.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Roboto"/>
              </a:rPr>
              <a:t>Then use a secondary data source (Google Maps, Flickr, YouTube, etc.) to provide additional context or data.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Roboto"/>
              </a:rPr>
              <a:t>Examples: Per Capita Govt Expenditures on Health, # of Physicians, Deaths due to HIV, Malaria Cases etc, low birth weight newborns</a:t>
            </a:r>
            <a:endParaRPr/>
          </a:p>
        </p:txBody>
      </p:sp>
      <p:pic>
        <p:nvPicPr>
          <p:cNvPr id="181" name="Picture 1"/>
          <p:cNvPicPr/>
          <p:nvPr/>
        </p:nvPicPr>
        <p:blipFill>
          <a:blip r:embed="rId2"/>
          <a:stretch/>
        </p:blipFill>
        <p:spPr>
          <a:xfrm>
            <a:off x="4876920" y="5163120"/>
            <a:ext cx="4119120" cy="1053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Facial Recognition</a:t>
            </a:r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304920" y="762120"/>
            <a:ext cx="8381520" cy="392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Arial"/>
              </a:rPr>
              <a:t>Use the Face++ API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Arial"/>
              </a:rPr>
              <a:t>Allow users to provide a URL link to a facial image then provide viewers with information on the image’s gender, race, whether they are wearing glasses, and their age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Arial"/>
              </a:rPr>
              <a:t>Use Firebase to update ALL users of the site about the current search</a:t>
            </a:r>
            <a:endParaRPr/>
          </a:p>
        </p:txBody>
      </p:sp>
      <p:pic>
        <p:nvPicPr>
          <p:cNvPr id="184" name="Picture 2"/>
          <p:cNvPicPr/>
          <p:nvPr/>
        </p:nvPicPr>
        <p:blipFill>
          <a:blip r:embed="rId2"/>
          <a:stretch/>
        </p:blipFill>
        <p:spPr>
          <a:xfrm>
            <a:off x="3429000" y="4495680"/>
            <a:ext cx="5514480" cy="1828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Or…</a:t>
            </a:r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497880" y="2666880"/>
            <a:ext cx="8340840" cy="155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i="1" strike="noStrike">
                <a:solidFill>
                  <a:srgbClr val="000000"/>
                </a:solidFill>
                <a:latin typeface="Arial"/>
              </a:rPr>
              <a:t>Just do your own thing. </a:t>
            </a:r>
            <a:endParaRPr/>
          </a:p>
          <a:p>
            <a:pPr>
              <a:lnSpc>
                <a:spcPct val="100000"/>
              </a:lnSpc>
            </a:pPr>
            <a:r>
              <a:rPr lang="en-US" sz="4800" i="1" strike="noStrike">
                <a:solidFill>
                  <a:srgbClr val="000000"/>
                </a:solidFill>
                <a:latin typeface="Arial"/>
              </a:rPr>
              <a:t>Be creative! Be ambitious!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Today’s Focus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By End of Day - Today</a:t>
            </a:r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304920" y="762120"/>
            <a:ext cx="8730000" cy="544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Brainstorm possible ideas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Begin API Research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Create an initial draft / sketch of the final design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u="sng" strike="noStrike">
                <a:solidFill>
                  <a:srgbClr val="000000"/>
                </a:solidFill>
                <a:latin typeface="Arial"/>
                <a:ea typeface="Roboto"/>
              </a:rPr>
              <a:t>Create a short 1 page proposal listing out each of the following: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Project Title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Team Members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Project Description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Sketch of Final Product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APIs to be Used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Rough Breakdown of Tasks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Questions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Project Week! (This Week)</a:t>
            </a:r>
            <a:endParaRPr dirty="0"/>
          </a:p>
        </p:txBody>
      </p:sp>
      <p:pic>
        <p:nvPicPr>
          <p:cNvPr id="132" name="Picture 4"/>
          <p:cNvPicPr/>
          <p:nvPr/>
        </p:nvPicPr>
        <p:blipFill>
          <a:blip r:embed="rId2"/>
          <a:stretch/>
        </p:blipFill>
        <p:spPr>
          <a:xfrm>
            <a:off x="3733920" y="2819520"/>
            <a:ext cx="5262480" cy="3396600"/>
          </a:xfrm>
          <a:prstGeom prst="rect">
            <a:avLst/>
          </a:prstGeom>
          <a:ln>
            <a:noFill/>
          </a:ln>
        </p:spPr>
      </p:pic>
      <p:sp>
        <p:nvSpPr>
          <p:cNvPr id="133" name="CustomShape 2"/>
          <p:cNvSpPr/>
          <p:nvPr/>
        </p:nvSpPr>
        <p:spPr>
          <a:xfrm>
            <a:off x="304920" y="914400"/>
            <a:ext cx="8610120" cy="425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100" b="1" u="sng" strike="noStrike" dirty="0">
                <a:solidFill>
                  <a:srgbClr val="000000"/>
                </a:solidFill>
                <a:latin typeface="Arial"/>
                <a:ea typeface="Roboto"/>
              </a:rPr>
              <a:t>Today’s Class: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Divide into groups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Begin researching APIs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Outline project ideas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Submit Project Proposal for Approval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Initial Design work  </a:t>
            </a:r>
            <a:endParaRPr dirty="0"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100" b="1" u="sng" strike="noStrike" dirty="0">
                <a:solidFill>
                  <a:srgbClr val="000000"/>
                </a:solidFill>
                <a:latin typeface="Arial"/>
                <a:ea typeface="Roboto"/>
              </a:rPr>
              <a:t>Next Class: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Hardcore Development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Instructor + TA Workshops</a:t>
            </a:r>
            <a:endParaRPr dirty="0"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100" b="1" u="sng" strike="noStrike" dirty="0">
                <a:solidFill>
                  <a:srgbClr val="000000"/>
                </a:solidFill>
                <a:latin typeface="Arial"/>
                <a:ea typeface="Roboto"/>
              </a:rPr>
              <a:t>Rest of the Week: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Hardcore Development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Project Week</a:t>
            </a:r>
            <a:endParaRPr dirty="0"/>
          </a:p>
        </p:txBody>
      </p:sp>
      <p:sp>
        <p:nvSpPr>
          <p:cNvPr id="135" name="CustomShape 2"/>
          <p:cNvSpPr/>
          <p:nvPr/>
        </p:nvSpPr>
        <p:spPr>
          <a:xfrm>
            <a:off x="304920" y="957263"/>
            <a:ext cx="8610120" cy="44823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100" b="1" u="sng" dirty="0">
                <a:solidFill>
                  <a:srgbClr val="000000"/>
                </a:solidFill>
                <a:ea typeface="Roboto"/>
              </a:rPr>
              <a:t>Today (W)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100" dirty="0">
                <a:solidFill>
                  <a:srgbClr val="000000"/>
                </a:solidFill>
                <a:ea typeface="Roboto"/>
              </a:rPr>
              <a:t>Planning and API Research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sz="2100" b="1" u="sng" dirty="0">
              <a:solidFill>
                <a:srgbClr val="000000"/>
              </a:solidFill>
              <a:ea typeface="Roboto"/>
            </a:endParaRPr>
          </a:p>
          <a:p>
            <a:pPr>
              <a:lnSpc>
                <a:spcPct val="100000"/>
              </a:lnSpc>
            </a:pPr>
            <a:r>
              <a:rPr lang="en-US" sz="2100" b="1" u="sng" dirty="0">
                <a:solidFill>
                  <a:srgbClr val="000000"/>
                </a:solidFill>
                <a:ea typeface="Roboto"/>
              </a:rPr>
              <a:t>This Week (</a:t>
            </a:r>
            <a:r>
              <a:rPr lang="en-US" sz="2100" b="1" u="sng" dirty="0" err="1">
                <a:solidFill>
                  <a:srgbClr val="000000"/>
                </a:solidFill>
                <a:ea typeface="Roboto"/>
              </a:rPr>
              <a:t>Th</a:t>
            </a:r>
            <a:r>
              <a:rPr lang="en-US" sz="2100" b="1" u="sng" dirty="0">
                <a:solidFill>
                  <a:srgbClr val="000000"/>
                </a:solidFill>
                <a:ea typeface="Roboto"/>
              </a:rPr>
              <a:t>/F)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100" dirty="0">
                <a:solidFill>
                  <a:srgbClr val="000000"/>
                </a:solidFill>
                <a:ea typeface="Roboto"/>
              </a:rPr>
              <a:t>Hardcore Development </a:t>
            </a:r>
          </a:p>
          <a:p>
            <a:pPr>
              <a:lnSpc>
                <a:spcPct val="100000"/>
              </a:lnSpc>
            </a:pPr>
            <a:endParaRPr lang="en-US" sz="2100" b="1" u="sng" dirty="0">
              <a:solidFill>
                <a:srgbClr val="000000"/>
              </a:solidFill>
              <a:ea typeface="Roboto"/>
            </a:endParaRPr>
          </a:p>
          <a:p>
            <a:pPr>
              <a:lnSpc>
                <a:spcPct val="100000"/>
              </a:lnSpc>
            </a:pPr>
            <a:r>
              <a:rPr lang="en-US" sz="2100" b="1" u="sng" dirty="0">
                <a:solidFill>
                  <a:srgbClr val="000000"/>
                </a:solidFill>
                <a:ea typeface="Roboto"/>
              </a:rPr>
              <a:t>Next Week (M/T):</a:t>
            </a:r>
            <a:endParaRPr lang="en-US" sz="2400"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100" dirty="0">
                <a:solidFill>
                  <a:srgbClr val="000000"/>
                </a:solidFill>
                <a:ea typeface="Roboto"/>
              </a:rPr>
              <a:t>Hardcore Development </a:t>
            </a:r>
            <a:endParaRPr lang="en-US" sz="2400" dirty="0"/>
          </a:p>
          <a:p>
            <a:pPr>
              <a:lnSpc>
                <a:spcPct val="100000"/>
              </a:lnSpc>
            </a:pPr>
            <a:br>
              <a:rPr lang="en-US" sz="2100" b="1" u="sng" strike="noStrike" dirty="0">
                <a:solidFill>
                  <a:srgbClr val="000000"/>
                </a:solidFill>
                <a:latin typeface="Arial"/>
                <a:ea typeface="Roboto"/>
              </a:rPr>
            </a:br>
            <a:r>
              <a:rPr lang="en-US" sz="2100" b="1" u="sng" strike="noStrike" dirty="0">
                <a:solidFill>
                  <a:srgbClr val="000000"/>
                </a:solidFill>
                <a:latin typeface="Arial"/>
                <a:ea typeface="Roboto"/>
              </a:rPr>
              <a:t>Next Week (W):</a:t>
            </a:r>
            <a:endParaRPr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Presentations!</a:t>
            </a:r>
            <a:endParaRPr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Intro to Node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100" b="1" u="sng" dirty="0">
                <a:solidFill>
                  <a:srgbClr val="000000"/>
                </a:solidFill>
                <a:ea typeface="Roboto"/>
              </a:rPr>
              <a:t>Next Week (</a:t>
            </a:r>
            <a:r>
              <a:rPr lang="en-US" sz="2100" b="1" u="sng" dirty="0" err="1">
                <a:solidFill>
                  <a:srgbClr val="000000"/>
                </a:solidFill>
                <a:ea typeface="Roboto"/>
              </a:rPr>
              <a:t>Th</a:t>
            </a:r>
            <a:r>
              <a:rPr lang="en-US" sz="2100" b="1" u="sng" dirty="0">
                <a:solidFill>
                  <a:srgbClr val="000000"/>
                </a:solidFill>
                <a:ea typeface="Roboto"/>
              </a:rPr>
              <a:t>/F): </a:t>
            </a:r>
            <a:endParaRPr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Node &amp; NPM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Great Push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395640" y="1066680"/>
            <a:ext cx="8340840" cy="301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b="1" i="1" strike="noStrike">
                <a:solidFill>
                  <a:srgbClr val="000000"/>
                </a:solidFill>
                <a:latin typeface="Arial"/>
              </a:rPr>
              <a:t>Be serious about project week!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Arial"/>
              </a:rPr>
              <a:t>Use this as an opportunity to push yourself and prove what you know.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Arial"/>
              </a:rPr>
              <a:t>Because you </a:t>
            </a:r>
            <a:r>
              <a:rPr lang="en-US" sz="3200" b="1" i="1" strike="noStrike">
                <a:solidFill>
                  <a:srgbClr val="000000"/>
                </a:solidFill>
                <a:latin typeface="Arial"/>
              </a:rPr>
              <a:t>DO KNOW </a:t>
            </a:r>
            <a:r>
              <a:rPr lang="en-US" sz="3200" strike="noStrike">
                <a:solidFill>
                  <a:srgbClr val="000000"/>
                </a:solidFill>
                <a:latin typeface="Arial"/>
              </a:rPr>
              <a:t>shiz.</a:t>
            </a:r>
            <a:r>
              <a:rPr lang="en-US" sz="3200" b="1" i="1" strike="noStrike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Teams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Groups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336600" y="914400"/>
            <a:ext cx="4082400" cy="489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100" b="1" strike="noStrike" dirty="0">
                <a:solidFill>
                  <a:srgbClr val="000000"/>
                </a:solidFill>
                <a:latin typeface="Arial"/>
                <a:ea typeface="Roboto"/>
              </a:rPr>
              <a:t>Team #1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Stephen, Elton, Javier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100" b="1" strike="noStrike" dirty="0">
                <a:solidFill>
                  <a:srgbClr val="000000"/>
                </a:solidFill>
                <a:latin typeface="Arial"/>
                <a:ea typeface="Roboto"/>
              </a:rPr>
              <a:t>Team #2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100" dirty="0">
                <a:solidFill>
                  <a:srgbClr val="000000"/>
                </a:solidFill>
                <a:latin typeface="Arial"/>
              </a:rPr>
              <a:t>Teresa, David Lac, Nanette, Michael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100" b="1" strike="noStrike" dirty="0">
                <a:solidFill>
                  <a:srgbClr val="000000"/>
                </a:solidFill>
                <a:latin typeface="Arial"/>
                <a:ea typeface="Roboto"/>
              </a:rPr>
              <a:t>Team #3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100" dirty="0">
                <a:solidFill>
                  <a:srgbClr val="000000"/>
                </a:solidFill>
                <a:latin typeface="Arial"/>
                <a:ea typeface="Roboto"/>
              </a:rPr>
              <a:t>Adam, Hao, Anita</a:t>
            </a:r>
            <a:endParaRPr lang="en-US" sz="2100" strike="noStrike" dirty="0">
              <a:solidFill>
                <a:srgbClr val="000000"/>
              </a:solidFill>
              <a:latin typeface="Arial"/>
              <a:ea typeface="Roboto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100" b="1" strike="noStrike" dirty="0">
                <a:solidFill>
                  <a:srgbClr val="000000"/>
                </a:solidFill>
                <a:latin typeface="Arial"/>
                <a:ea typeface="Roboto"/>
              </a:rPr>
              <a:t>Team #4</a:t>
            </a:r>
            <a:endParaRPr dirty="0"/>
          </a:p>
          <a:p>
            <a:r>
              <a:rPr lang="en-US" sz="2100" dirty="0" err="1">
                <a:solidFill>
                  <a:srgbClr val="000000"/>
                </a:solidFill>
              </a:rPr>
              <a:t>Onik</a:t>
            </a:r>
            <a:r>
              <a:rPr lang="en-US" sz="2100" dirty="0">
                <a:solidFill>
                  <a:srgbClr val="000000"/>
                </a:solidFill>
              </a:rPr>
              <a:t>, </a:t>
            </a:r>
            <a:r>
              <a:rPr lang="en-US" sz="2100" dirty="0" err="1">
                <a:solidFill>
                  <a:srgbClr val="000000"/>
                </a:solidFill>
              </a:rPr>
              <a:t>Mahshid</a:t>
            </a:r>
            <a:r>
              <a:rPr lang="en-US" sz="2100" dirty="0">
                <a:solidFill>
                  <a:srgbClr val="000000"/>
                </a:solidFill>
              </a:rPr>
              <a:t>, Santiago, Yoyo</a:t>
            </a:r>
          </a:p>
        </p:txBody>
      </p:sp>
      <p:sp>
        <p:nvSpPr>
          <p:cNvPr id="141" name="CustomShape 3"/>
          <p:cNvSpPr/>
          <p:nvPr/>
        </p:nvSpPr>
        <p:spPr>
          <a:xfrm>
            <a:off x="4800600" y="914400"/>
            <a:ext cx="4114440" cy="489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100" b="1" strike="noStrike" dirty="0">
                <a:solidFill>
                  <a:srgbClr val="000000"/>
                </a:solidFill>
                <a:latin typeface="Arial"/>
                <a:ea typeface="Roboto"/>
              </a:rPr>
              <a:t>Team #5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100" dirty="0">
                <a:solidFill>
                  <a:srgbClr val="000000"/>
                </a:solidFill>
                <a:latin typeface="Arial"/>
              </a:rPr>
              <a:t>Samantha, Genevieve, David Laidlaw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100" b="1" strike="noStrike" dirty="0">
                <a:solidFill>
                  <a:srgbClr val="000000"/>
                </a:solidFill>
                <a:latin typeface="Arial"/>
                <a:ea typeface="Roboto"/>
              </a:rPr>
              <a:t>Team #6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100" dirty="0">
                <a:solidFill>
                  <a:srgbClr val="000000"/>
                </a:solidFill>
                <a:latin typeface="Arial"/>
              </a:rPr>
              <a:t>Nan, Kip, Lyle, Megan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100" b="1" strike="noStrike" dirty="0">
                <a:solidFill>
                  <a:srgbClr val="000000"/>
                </a:solidFill>
                <a:latin typeface="Arial"/>
                <a:ea typeface="Roboto"/>
              </a:rPr>
              <a:t>Team #7</a:t>
            </a:r>
          </a:p>
          <a:p>
            <a:r>
              <a:rPr lang="en-US" sz="2100" dirty="0">
                <a:solidFill>
                  <a:srgbClr val="000000"/>
                </a:solidFill>
              </a:rPr>
              <a:t>Kyle, Jeremy, Eddie, David Zhu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Task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Coding Requirements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304920" y="762120"/>
            <a:ext cx="8730000" cy="55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Must use at least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two APIs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Must use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AJAX to pull data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Must utilize at least one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new library or technology</a:t>
            </a: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 that we haven’t discussed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Must have a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polished frontend / UI</a:t>
            </a: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Must meet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good quality coding standards</a:t>
            </a: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 (indentation, scoping, naming)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Must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NOT use alerts, confirms, or prompts</a:t>
            </a: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 (look into </a:t>
            </a:r>
            <a:r>
              <a:rPr lang="en-US" b="1" i="1" strike="noStrike" dirty="0">
                <a:solidFill>
                  <a:srgbClr val="000000"/>
                </a:solidFill>
                <a:latin typeface="Arial"/>
                <a:ea typeface="Roboto"/>
              </a:rPr>
              <a:t>modals!)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Must have some sort of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repeating element</a:t>
            </a: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 (table, columns, </a:t>
            </a:r>
            <a:r>
              <a:rPr lang="en-US" b="1" strike="noStrike" dirty="0" err="1">
                <a:solidFill>
                  <a:srgbClr val="000000"/>
                </a:solidFill>
                <a:latin typeface="Arial"/>
                <a:ea typeface="Roboto"/>
              </a:rPr>
              <a:t>etc</a:t>
            </a: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Must be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Deployed</a:t>
            </a: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 (GitHub Pages, Heroku, Firebase, etc.)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Must have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User Input Validation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773</Words>
  <Application>Microsoft Office PowerPoint</Application>
  <PresentationFormat>On-screen Show (4:3)</PresentationFormat>
  <Paragraphs>186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Courier New</vt:lpstr>
      <vt:lpstr>DejaVu Sans</vt:lpstr>
      <vt:lpstr>Roboto</vt:lpstr>
      <vt:lpstr>StarSymbol</vt:lpstr>
      <vt:lpstr>Times New Roman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CLARK</cp:lastModifiedBy>
  <cp:revision>1551</cp:revision>
  <cp:lastPrinted>2016-01-30T16:23:56Z</cp:lastPrinted>
  <dcterms:created xsi:type="dcterms:W3CDTF">2015-01-20T17:19:00Z</dcterms:created>
  <dcterms:modified xsi:type="dcterms:W3CDTF">2017-08-02T16:43:56Z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32</vt:i4>
  </property>
</Properties>
</file>