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2" r:id="rId2"/>
    <p:sldId id="264" r:id="rId3"/>
    <p:sldId id="265" r:id="rId4"/>
    <p:sldId id="266" r:id="rId5"/>
    <p:sldId id="267" r:id="rId6"/>
    <p:sldId id="268" r:id="rId7"/>
    <p:sldId id="269" r:id="rId8"/>
    <p:sldId id="270" r:id="rId9"/>
    <p:sldId id="271" r:id="rId10"/>
    <p:sldId id="272" r:id="rId11"/>
    <p:sldId id="273" r:id="rId12"/>
    <p:sldId id="274" r:id="rId13"/>
    <p:sldId id="276" r:id="rId14"/>
    <p:sldId id="277" r:id="rId15"/>
    <p:sldId id="278" r:id="rId16"/>
    <p:sldId id="279" r:id="rId17"/>
    <p:sldId id="280" r:id="rId18"/>
    <p:sldId id="281" r:id="rId19"/>
    <p:sldId id="282" r:id="rId20"/>
    <p:sldId id="283" r:id="rId21"/>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8"/>
    <p:restoredTop sz="94665"/>
  </p:normalViewPr>
  <p:slideViewPr>
    <p:cSldViewPr snapToGrid="0" snapToObjects="1">
      <p:cViewPr varScale="1">
        <p:scale>
          <a:sx n="82" d="100"/>
          <a:sy n="82" d="100"/>
        </p:scale>
        <p:origin x="157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0" name="Shape 240"/>
          <p:cNvSpPr>
            <a:spLocks noGrp="1" noRot="1" noChangeAspect="1"/>
          </p:cNvSpPr>
          <p:nvPr>
            <p:ph type="sldImg"/>
          </p:nvPr>
        </p:nvSpPr>
        <p:spPr>
          <a:xfrm>
            <a:off x="1143000" y="685800"/>
            <a:ext cx="4572000" cy="3429000"/>
          </a:xfrm>
          <a:prstGeom prst="rect">
            <a:avLst/>
          </a:prstGeom>
        </p:spPr>
        <p:txBody>
          <a:bodyPr/>
          <a:lstStyle/>
          <a:p>
            <a:endParaRPr/>
          </a:p>
        </p:txBody>
      </p:sp>
      <p:sp>
        <p:nvSpPr>
          <p:cNvPr id="241" name="Shape 24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14" name="Shape 14"/>
          <p:cNvSpPr/>
          <p:nvPr/>
        </p:nvSpPr>
        <p:spPr>
          <a:xfrm>
            <a:off x="0" y="0"/>
            <a:ext cx="9144000" cy="6858000"/>
          </a:xfrm>
          <a:prstGeom prst="rect">
            <a:avLst/>
          </a:prstGeom>
          <a:solidFill>
            <a:srgbClr val="262626"/>
          </a:solidFill>
          <a:ln w="25400">
            <a:solidFill>
              <a:srgbClr val="3A5E8A"/>
            </a:solidFill>
          </a:ln>
        </p:spPr>
        <p:txBody>
          <a:bodyPr lIns="45719" rIns="45719" anchor="ctr"/>
          <a:lstStyle/>
          <a:p>
            <a:pPr algn="ctr">
              <a:defRPr>
                <a:solidFill>
                  <a:srgbClr val="FFFFFF"/>
                </a:solidFill>
              </a:defRPr>
            </a:pPr>
            <a:endParaRPr/>
          </a:p>
        </p:txBody>
      </p:sp>
      <p:sp>
        <p:nvSpPr>
          <p:cNvPr id="15" name="Shape 15"/>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latin typeface="Arial"/>
                <a:ea typeface="Arial"/>
                <a:cs typeface="Arial"/>
                <a:sym typeface="Arial"/>
              </a:defRPr>
            </a:pPr>
            <a:endParaRPr/>
          </a:p>
        </p:txBody>
      </p:sp>
      <p:grpSp>
        <p:nvGrpSpPr>
          <p:cNvPr id="18" name="Group 18"/>
          <p:cNvGrpSpPr/>
          <p:nvPr/>
        </p:nvGrpSpPr>
        <p:grpSpPr>
          <a:xfrm>
            <a:off x="2831735" y="3945633"/>
            <a:ext cx="3917511" cy="486920"/>
            <a:chOff x="0" y="0"/>
            <a:chExt cx="3917510" cy="486919"/>
          </a:xfrm>
        </p:grpSpPr>
        <p:pic>
          <p:nvPicPr>
            <p:cNvPr id="16" name="image1.png"/>
            <p:cNvPicPr>
              <a:picLocks noChangeAspect="1"/>
            </p:cNvPicPr>
            <p:nvPr/>
          </p:nvPicPr>
          <p:blipFill>
            <a:blip r:embed="rId2">
              <a:extLst/>
            </a:blip>
            <a:srcRect l="39450"/>
            <a:stretch>
              <a:fillRect/>
            </a:stretch>
          </p:blipFill>
          <p:spPr>
            <a:xfrm>
              <a:off x="402618" y="0"/>
              <a:ext cx="3514893" cy="486920"/>
            </a:xfrm>
            <a:prstGeom prst="rect">
              <a:avLst/>
            </a:prstGeom>
            <a:ln w="12700" cap="flat">
              <a:noFill/>
              <a:miter lim="400000"/>
            </a:ln>
            <a:effectLst/>
          </p:spPr>
        </p:pic>
        <p:pic>
          <p:nvPicPr>
            <p:cNvPr id="17" name="image1.png"/>
            <p:cNvPicPr>
              <a:picLocks noChangeAspect="1"/>
            </p:cNvPicPr>
            <p:nvPr/>
          </p:nvPicPr>
          <p:blipFill>
            <a:blip r:embed="rId2">
              <a:extLst/>
            </a:blip>
            <a:srcRect r="92757"/>
            <a:stretch>
              <a:fillRect/>
            </a:stretch>
          </p:blipFill>
          <p:spPr>
            <a:xfrm>
              <a:off x="0" y="0"/>
              <a:ext cx="420451" cy="486920"/>
            </a:xfrm>
            <a:prstGeom prst="rect">
              <a:avLst/>
            </a:prstGeom>
            <a:ln w="12700" cap="flat">
              <a:noFill/>
              <a:miter lim="400000"/>
            </a:ln>
            <a:effectLst/>
          </p:spPr>
        </p:pic>
      </p:grpSp>
      <p:sp>
        <p:nvSpPr>
          <p:cNvPr id="19" name="Shape 19"/>
          <p:cNvSpPr>
            <a:spLocks noGrp="1"/>
          </p:cNvSpPr>
          <p:nvPr>
            <p:ph type="title"/>
          </p:nvPr>
        </p:nvSpPr>
        <p:spPr>
          <a:prstGeom prst="rect">
            <a:avLst/>
          </a:prstGeom>
        </p:spPr>
        <p:txBody>
          <a:bodyPr/>
          <a:lstStyle/>
          <a:p>
            <a:r>
              <a:t>Title Text</a:t>
            </a:r>
          </a:p>
        </p:txBody>
      </p:sp>
      <p:sp>
        <p:nvSpPr>
          <p:cNvPr id="20" name="Shape 20"/>
          <p:cNvSpPr>
            <a:spLocks noGrp="1"/>
          </p:cNvSpPr>
          <p:nvPr>
            <p:ph type="body" sz="quarter" idx="1"/>
          </p:nvPr>
        </p:nvSpPr>
        <p:spPr>
          <a:xfrm>
            <a:off x="396991" y="2504043"/>
            <a:ext cx="2700337" cy="381001"/>
          </a:xfrm>
          <a:prstGeom prst="rect">
            <a:avLst/>
          </a:prstGeom>
        </p:spPr>
        <p:txBody>
          <a:bodyPr/>
          <a:lstStyle>
            <a:lvl1pPr marL="0" indent="0">
              <a:spcBef>
                <a:spcPts val="400"/>
              </a:spcBef>
              <a:buSzTx/>
              <a:buFontTx/>
              <a:buNone/>
              <a:defRPr sz="2000" b="1">
                <a:solidFill>
                  <a:srgbClr val="FFFFFF"/>
                </a:solidFill>
                <a:latin typeface="Arial"/>
                <a:ea typeface="Arial"/>
                <a:cs typeface="Arial"/>
                <a:sym typeface="Arial"/>
              </a:defRPr>
            </a:lvl1pPr>
            <a:lvl2pPr marL="557212" indent="-214313">
              <a:spcBef>
                <a:spcPts val="400"/>
              </a:spcBef>
              <a:buFontTx/>
              <a:defRPr sz="2000" b="1">
                <a:solidFill>
                  <a:srgbClr val="FFFFFF"/>
                </a:solidFill>
                <a:latin typeface="Arial"/>
                <a:ea typeface="Arial"/>
                <a:cs typeface="Arial"/>
                <a:sym typeface="Arial"/>
              </a:defRPr>
            </a:lvl2pPr>
            <a:lvl3pPr marL="857250" indent="-171450">
              <a:spcBef>
                <a:spcPts val="400"/>
              </a:spcBef>
              <a:buFontTx/>
              <a:defRPr sz="2000" b="1">
                <a:solidFill>
                  <a:srgbClr val="FFFFFF"/>
                </a:solidFill>
                <a:latin typeface="Arial"/>
                <a:ea typeface="Arial"/>
                <a:cs typeface="Arial"/>
                <a:sym typeface="Arial"/>
              </a:defRPr>
            </a:lvl3pPr>
            <a:lvl4pPr marL="1200150" indent="-171450">
              <a:spcBef>
                <a:spcPts val="400"/>
              </a:spcBef>
              <a:buFontTx/>
              <a:defRPr sz="2000" b="1">
                <a:solidFill>
                  <a:srgbClr val="FFFFFF"/>
                </a:solidFill>
                <a:latin typeface="Arial"/>
                <a:ea typeface="Arial"/>
                <a:cs typeface="Arial"/>
                <a:sym typeface="Arial"/>
              </a:defRPr>
            </a:lvl4pPr>
            <a:lvl5pPr marL="1543050" indent="-171450">
              <a:spcBef>
                <a:spcPts val="400"/>
              </a:spcBef>
              <a:buFontTx/>
              <a:defRPr sz="2000" b="1">
                <a:solidFill>
                  <a:srgbClr val="FFFFFF"/>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21" name="Shape 21"/>
          <p:cNvSpPr>
            <a:spLocks noGrp="1"/>
          </p:cNvSpPr>
          <p:nvPr>
            <p:ph type="body" sz="quarter" idx="13"/>
          </p:nvPr>
        </p:nvSpPr>
        <p:spPr>
          <a:xfrm>
            <a:off x="396992" y="3998593"/>
            <a:ext cx="2270008" cy="381001"/>
          </a:xfrm>
          <a:prstGeom prst="rect">
            <a:avLst/>
          </a:prstGeom>
        </p:spPr>
        <p:txBody>
          <a:bodyPr/>
          <a:lstStyle/>
          <a:p>
            <a:pPr marL="0" indent="0">
              <a:spcBef>
                <a:spcPts val="400"/>
              </a:spcBef>
              <a:buSzTx/>
              <a:buFontTx/>
              <a:buNone/>
              <a:defRPr sz="2000" b="1">
                <a:solidFill>
                  <a:srgbClr val="FFFFFF"/>
                </a:solidFill>
                <a:latin typeface="Arial"/>
                <a:ea typeface="Arial"/>
                <a:cs typeface="Arial"/>
                <a:sym typeface="Arial"/>
              </a:defRPr>
            </a:pPr>
            <a:endParaRPr/>
          </a:p>
        </p:txBody>
      </p:sp>
      <p:sp>
        <p:nvSpPr>
          <p:cNvPr id="22" name="Shape 22"/>
          <p:cNvSpPr/>
          <p:nvPr/>
        </p:nvSpPr>
        <p:spPr>
          <a:xfrm>
            <a:off x="533400" y="6531609"/>
            <a:ext cx="2787650" cy="20241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800">
                <a:solidFill>
                  <a:srgbClr val="FFFFFF"/>
                </a:solidFill>
                <a:latin typeface="Arial"/>
                <a:ea typeface="Arial"/>
                <a:cs typeface="Arial"/>
                <a:sym typeface="Arial"/>
              </a:defRPr>
            </a:lvl1pPr>
          </a:lstStyle>
          <a:p>
            <a:r>
              <a:t>© 2016 | Coding Boot Camp - All Rights Reserved</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1_Title and Content">
    <p:spTree>
      <p:nvGrpSpPr>
        <p:cNvPr id="1" name=""/>
        <p:cNvGrpSpPr/>
        <p:nvPr/>
      </p:nvGrpSpPr>
      <p:grpSpPr>
        <a:xfrm>
          <a:off x="0" y="0"/>
          <a:ext cx="0" cy="0"/>
          <a:chOff x="0" y="0"/>
          <a:chExt cx="0" cy="0"/>
        </a:xfrm>
      </p:grpSpPr>
      <p:sp>
        <p:nvSpPr>
          <p:cNvPr id="126" name="Shape 126"/>
          <p:cNvSpPr>
            <a:spLocks noGrp="1"/>
          </p:cNvSpPr>
          <p:nvPr>
            <p:ph type="title"/>
          </p:nvPr>
        </p:nvSpPr>
        <p:spPr>
          <a:xfrm>
            <a:off x="628650" y="365125"/>
            <a:ext cx="7886700" cy="1325563"/>
          </a:xfrm>
          <a:prstGeom prst="rect">
            <a:avLst/>
          </a:prstGeom>
        </p:spPr>
        <p:txBody>
          <a:bodyPr/>
          <a:lstStyle>
            <a:lvl1pPr defTabSz="914400">
              <a:lnSpc>
                <a:spcPct val="90000"/>
              </a:lnSpc>
              <a:defRPr sz="4400" b="0" i="0">
                <a:solidFill>
                  <a:srgbClr val="000000"/>
                </a:solidFill>
                <a:latin typeface="Calibri Light"/>
                <a:ea typeface="Calibri Light"/>
                <a:cs typeface="Calibri Light"/>
                <a:sym typeface="Calibri Light"/>
              </a:defRPr>
            </a:lvl1pPr>
          </a:lstStyle>
          <a:p>
            <a:r>
              <a:t>Title Text</a:t>
            </a:r>
          </a:p>
        </p:txBody>
      </p:sp>
      <p:sp>
        <p:nvSpPr>
          <p:cNvPr id="127" name="Shape 127"/>
          <p:cNvSpPr>
            <a:spLocks noGrp="1"/>
          </p:cNvSpPr>
          <p:nvPr>
            <p:ph type="body" idx="1"/>
          </p:nvPr>
        </p:nvSpPr>
        <p:spPr>
          <a:xfrm>
            <a:off x="628650" y="1825625"/>
            <a:ext cx="7886700" cy="4351338"/>
          </a:xfrm>
          <a:prstGeom prst="rect">
            <a:avLst/>
          </a:prstGeom>
        </p:spPr>
        <p:txBody>
          <a:bodyPr/>
          <a:lstStyle>
            <a:lvl1pPr marL="228600" indent="-228600" defTabSz="914400">
              <a:lnSpc>
                <a:spcPct val="90000"/>
              </a:lnSpc>
              <a:spcBef>
                <a:spcPts val="1000"/>
              </a:spcBef>
              <a:defRPr sz="2800"/>
            </a:lvl1pPr>
            <a:lvl2pPr marL="723900" indent="-266700" defTabSz="914400">
              <a:lnSpc>
                <a:spcPct val="90000"/>
              </a:lnSpc>
              <a:spcBef>
                <a:spcPts val="1000"/>
              </a:spcBef>
              <a:buChar char="•"/>
              <a:defRPr sz="2800"/>
            </a:lvl2pPr>
            <a:lvl3pPr marL="1234439" indent="-320039" defTabSz="914400">
              <a:lnSpc>
                <a:spcPct val="90000"/>
              </a:lnSpc>
              <a:spcBef>
                <a:spcPts val="1000"/>
              </a:spcBef>
              <a:defRPr sz="2800"/>
            </a:lvl3pPr>
            <a:lvl4pPr marL="1727200" indent="-355600" defTabSz="914400">
              <a:lnSpc>
                <a:spcPct val="90000"/>
              </a:lnSpc>
              <a:spcBef>
                <a:spcPts val="1000"/>
              </a:spcBef>
              <a:buChar char="•"/>
              <a:defRPr sz="2800"/>
            </a:lvl4pPr>
            <a:lvl5pPr marL="2184400" indent="-355600" defTabSz="914400">
              <a:lnSpc>
                <a:spcPct val="90000"/>
              </a:lnSpc>
              <a:spcBef>
                <a:spcPts val="1000"/>
              </a:spcBef>
              <a:buChar char="•"/>
              <a:defRPr sz="2800"/>
            </a:lvl5pPr>
          </a:lstStyle>
          <a:p>
            <a:r>
              <a:t>Body Level One</a:t>
            </a:r>
          </a:p>
          <a:p>
            <a:pPr lvl="1"/>
            <a:r>
              <a:t>Body Level Two</a:t>
            </a:r>
          </a:p>
          <a:p>
            <a:pPr lvl="2"/>
            <a:r>
              <a:t>Body Level Three</a:t>
            </a:r>
          </a:p>
          <a:p>
            <a:pPr lvl="3"/>
            <a:r>
              <a:t>Body Level Four</a:t>
            </a:r>
          </a:p>
          <a:p>
            <a:pPr lvl="4"/>
            <a:r>
              <a:t>Body Level Five</a:t>
            </a:r>
          </a:p>
        </p:txBody>
      </p:sp>
      <p:sp>
        <p:nvSpPr>
          <p:cNvPr id="128" name="Shape 128"/>
          <p:cNvSpPr>
            <a:spLocks noGrp="1"/>
          </p:cNvSpPr>
          <p:nvPr>
            <p:ph type="sldNum" sz="quarter" idx="2"/>
          </p:nvPr>
        </p:nvSpPr>
        <p:spPr>
          <a:xfrm>
            <a:off x="8251368" y="6404292"/>
            <a:ext cx="263983" cy="269241"/>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35" name="Shape 135"/>
          <p:cNvSpPr>
            <a:spLocks noGrp="1"/>
          </p:cNvSpPr>
          <p:nvPr>
            <p:ph type="sldNum" sz="quarter" idx="2"/>
          </p:nvPr>
        </p:nvSpPr>
        <p:spPr>
          <a:xfrm>
            <a:off x="8251368" y="6404292"/>
            <a:ext cx="263983" cy="269241"/>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1_Blank">
    <p:bg>
      <p:bgPr>
        <a:solidFill>
          <a:srgbClr val="404040"/>
        </a:solidFill>
        <a:effectLst/>
      </p:bgPr>
    </p:bg>
    <p:spTree>
      <p:nvGrpSpPr>
        <p:cNvPr id="1" name=""/>
        <p:cNvGrpSpPr/>
        <p:nvPr/>
      </p:nvGrpSpPr>
      <p:grpSpPr>
        <a:xfrm>
          <a:off x="0" y="0"/>
          <a:ext cx="0" cy="0"/>
          <a:chOff x="0" y="0"/>
          <a:chExt cx="0" cy="0"/>
        </a:xfrm>
      </p:grpSpPr>
      <p:sp>
        <p:nvSpPr>
          <p:cNvPr id="156" name="Shape 156"/>
          <p:cNvSpPr/>
          <p:nvPr/>
        </p:nvSpPr>
        <p:spPr>
          <a:xfrm>
            <a:off x="0" y="0"/>
            <a:ext cx="9144000" cy="6858000"/>
          </a:xfrm>
          <a:prstGeom prst="rect">
            <a:avLst/>
          </a:prstGeom>
          <a:solidFill>
            <a:srgbClr val="1D1A36"/>
          </a:solidFill>
          <a:ln w="12700">
            <a:solidFill>
              <a:srgbClr val="42719B"/>
            </a:solidFill>
            <a:miter/>
          </a:ln>
        </p:spPr>
        <p:txBody>
          <a:bodyPr lIns="45719" rIns="45719" anchor="ctr"/>
          <a:lstStyle/>
          <a:p>
            <a:pPr algn="ctr">
              <a:defRPr>
                <a:solidFill>
                  <a:srgbClr val="FFFFFF"/>
                </a:solidFill>
              </a:defRPr>
            </a:pPr>
            <a:endParaRPr/>
          </a:p>
        </p:txBody>
      </p:sp>
      <p:sp>
        <p:nvSpPr>
          <p:cNvPr id="157" name="Shape 157"/>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defRPr>
            </a:pPr>
            <a:endParaRPr/>
          </a:p>
        </p:txBody>
      </p:sp>
      <p:sp>
        <p:nvSpPr>
          <p:cNvPr id="158" name="Shape 158"/>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800">
                <a:solidFill>
                  <a:srgbClr val="FFFFFF"/>
                </a:solidFill>
                <a:latin typeface="Arial"/>
                <a:ea typeface="Arial"/>
                <a:cs typeface="Arial"/>
                <a:sym typeface="Arial"/>
              </a:defRPr>
            </a:lvl1pPr>
          </a:lstStyle>
          <a:p>
            <a:r>
              <a:t>© 2016 | Coding Boot Camp - All Rights Reserved</a:t>
            </a:r>
          </a:p>
        </p:txBody>
      </p:sp>
      <p:sp>
        <p:nvSpPr>
          <p:cNvPr id="159" name="Shape 159"/>
          <p:cNvSpPr>
            <a:spLocks noGrp="1"/>
          </p:cNvSpPr>
          <p:nvPr>
            <p:ph type="title"/>
          </p:nvPr>
        </p:nvSpPr>
        <p:spPr>
          <a:prstGeom prst="rect">
            <a:avLst/>
          </a:prstGeom>
        </p:spPr>
        <p:txBody>
          <a:bodyPr/>
          <a:lstStyle>
            <a:lvl1pPr defTabSz="914400">
              <a:lnSpc>
                <a:spcPct val="90000"/>
              </a:lnSpc>
            </a:lvl1pPr>
          </a:lstStyle>
          <a:p>
            <a:r>
              <a:t>Title Text</a:t>
            </a:r>
          </a:p>
        </p:txBody>
      </p:sp>
      <p:sp>
        <p:nvSpPr>
          <p:cNvPr id="160" name="Shape 16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167" name="Shape 167"/>
          <p:cNvSpPr/>
          <p:nvPr/>
        </p:nvSpPr>
        <p:spPr>
          <a:xfrm>
            <a:off x="-1" y="6418964"/>
            <a:ext cx="9155743" cy="457748"/>
          </a:xfrm>
          <a:prstGeom prst="rect">
            <a:avLst/>
          </a:prstGeom>
          <a:solidFill>
            <a:srgbClr val="1D1A36"/>
          </a:solidFill>
          <a:ln w="12700">
            <a:miter lim="400000"/>
          </a:ln>
        </p:spPr>
        <p:txBody>
          <a:bodyPr lIns="45719" rIns="45719" anchor="ctr"/>
          <a:lstStyle/>
          <a:p>
            <a:pPr algn="ctr">
              <a:defRPr sz="1300">
                <a:solidFill>
                  <a:srgbClr val="FFFFFF"/>
                </a:solidFill>
                <a:latin typeface="Arial"/>
                <a:ea typeface="Arial"/>
                <a:cs typeface="Arial"/>
                <a:sym typeface="Arial"/>
              </a:defRPr>
            </a:pPr>
            <a:endParaRPr/>
          </a:p>
        </p:txBody>
      </p:sp>
      <p:sp>
        <p:nvSpPr>
          <p:cNvPr id="168" name="Shape 168"/>
          <p:cNvSpPr>
            <a:spLocks noGrp="1"/>
          </p:cNvSpPr>
          <p:nvPr>
            <p:ph type="title"/>
          </p:nvPr>
        </p:nvSpPr>
        <p:spPr>
          <a:xfrm>
            <a:off x="304800" y="0"/>
            <a:ext cx="5470527" cy="653854"/>
          </a:xfrm>
          <a:prstGeom prst="rect">
            <a:avLst/>
          </a:prstGeom>
        </p:spPr>
        <p:txBody>
          <a:bodyPr/>
          <a:lstStyle>
            <a:lvl1pPr defTabSz="914400">
              <a:lnSpc>
                <a:spcPct val="90000"/>
              </a:lnSpc>
              <a:defRPr sz="2400" i="0">
                <a:solidFill>
                  <a:srgbClr val="000000"/>
                </a:solidFill>
              </a:defRPr>
            </a:lvl1pPr>
          </a:lstStyle>
          <a:p>
            <a:r>
              <a:t>Title Text</a:t>
            </a:r>
          </a:p>
        </p:txBody>
      </p:sp>
      <p:sp>
        <p:nvSpPr>
          <p:cNvPr id="169" name="Shape 169"/>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800">
                <a:solidFill>
                  <a:srgbClr val="FFFFFF"/>
                </a:solidFill>
                <a:latin typeface="Arial"/>
                <a:ea typeface="Arial"/>
                <a:cs typeface="Arial"/>
                <a:sym typeface="Arial"/>
              </a:defRPr>
            </a:lvl1pPr>
          </a:lstStyle>
          <a:p>
            <a:r>
              <a:t>© 2016 | Coding Boot Camp - All Rights Reserved</a:t>
            </a:r>
          </a:p>
        </p:txBody>
      </p:sp>
      <p:sp>
        <p:nvSpPr>
          <p:cNvPr id="170" name="Shape 170"/>
          <p:cNvSpPr/>
          <p:nvPr/>
        </p:nvSpPr>
        <p:spPr>
          <a:xfrm>
            <a:off x="0" y="653853"/>
            <a:ext cx="9144000" cy="1"/>
          </a:xfrm>
          <a:prstGeom prst="line">
            <a:avLst/>
          </a:prstGeom>
          <a:ln w="41275">
            <a:solidFill>
              <a:srgbClr val="C83232"/>
            </a:solidFill>
            <a:miter/>
          </a:ln>
        </p:spPr>
        <p:txBody>
          <a:bodyPr lIns="45719" rIns="45719"/>
          <a:lstStyle/>
          <a:p>
            <a:endParaRPr/>
          </a:p>
        </p:txBody>
      </p:sp>
      <p:sp>
        <p:nvSpPr>
          <p:cNvPr id="171" name="Shape 17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178" name="image5.png"/>
          <p:cNvPicPr>
            <a:picLocks noChangeAspect="1"/>
          </p:cNvPicPr>
          <p:nvPr/>
        </p:nvPicPr>
        <p:blipFill>
          <a:blip r:embed="rId2">
            <a:extLst/>
          </a:blip>
          <a:stretch>
            <a:fillRect/>
          </a:stretch>
        </p:blipFill>
        <p:spPr>
          <a:xfrm>
            <a:off x="0" y="0"/>
            <a:ext cx="9144000" cy="6864081"/>
          </a:xfrm>
          <a:prstGeom prst="rect">
            <a:avLst/>
          </a:prstGeom>
          <a:ln w="12700">
            <a:miter lim="400000"/>
          </a:ln>
        </p:spPr>
      </p:pic>
      <p:sp>
        <p:nvSpPr>
          <p:cNvPr id="179" name="Shape 179"/>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latin typeface="Arial"/>
                <a:ea typeface="Arial"/>
                <a:cs typeface="Arial"/>
                <a:sym typeface="Arial"/>
              </a:defRPr>
            </a:pPr>
            <a:endParaRPr/>
          </a:p>
        </p:txBody>
      </p:sp>
      <p:sp>
        <p:nvSpPr>
          <p:cNvPr id="180" name="Shape 180"/>
          <p:cNvSpPr/>
          <p:nvPr/>
        </p:nvSpPr>
        <p:spPr>
          <a:xfrm>
            <a:off x="426891" y="4019051"/>
            <a:ext cx="3535509" cy="340087"/>
          </a:xfrm>
          <a:prstGeom prst="rect">
            <a:avLst/>
          </a:prstGeom>
          <a:ln w="12700">
            <a:miter lim="400000"/>
          </a:ln>
          <a:extLst>
            <a:ext uri="{C572A759-6A51-4108-AA02-DFA0A04FC94B}">
              <ma14:wrappingTextBoxFlag xmlns:ma14="http://schemas.microsoft.com/office/mac/drawingml/2011/main" xmlns="" val="1"/>
            </a:ext>
          </a:extLst>
        </p:spPr>
        <p:txBody>
          <a:bodyPr lIns="34290" tIns="34290" rIns="34290" bIns="34290" anchor="ctr">
            <a:normAutofit lnSpcReduction="10000"/>
          </a:bodyPr>
          <a:lstStyle>
            <a:lvl1pPr>
              <a:defRPr sz="1900" b="1">
                <a:solidFill>
                  <a:srgbClr val="FFFFFF"/>
                </a:solidFill>
                <a:latin typeface="Arial"/>
                <a:ea typeface="Arial"/>
                <a:cs typeface="Arial"/>
                <a:sym typeface="Arial"/>
              </a:defRPr>
            </a:lvl1pPr>
          </a:lstStyle>
          <a:p>
            <a:r>
              <a:t>Rutgers Coding Bootcamp |</a:t>
            </a:r>
          </a:p>
        </p:txBody>
      </p:sp>
      <p:sp>
        <p:nvSpPr>
          <p:cNvPr id="181" name="Shape 181"/>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800">
                <a:solidFill>
                  <a:srgbClr val="FFFFFF"/>
                </a:solidFill>
                <a:latin typeface="Arial"/>
                <a:ea typeface="Arial"/>
                <a:cs typeface="Arial"/>
                <a:sym typeface="Arial"/>
              </a:defRPr>
            </a:lvl1pPr>
          </a:lstStyle>
          <a:p>
            <a:r>
              <a:t>© 2016 | Coding Boot Camp - All Rights Reserved</a:t>
            </a:r>
          </a:p>
        </p:txBody>
      </p:sp>
      <p:sp>
        <p:nvSpPr>
          <p:cNvPr id="182" name="Shape 182"/>
          <p:cNvSpPr>
            <a:spLocks noGrp="1"/>
          </p:cNvSpPr>
          <p:nvPr>
            <p:ph type="title"/>
          </p:nvPr>
        </p:nvSpPr>
        <p:spPr>
          <a:prstGeom prst="rect">
            <a:avLst/>
          </a:prstGeom>
        </p:spPr>
        <p:txBody>
          <a:bodyPr/>
          <a:lstStyle>
            <a:lvl1pPr defTabSz="914400">
              <a:lnSpc>
                <a:spcPct val="90000"/>
              </a:lnSpc>
              <a:defRPr i="0"/>
            </a:lvl1pPr>
          </a:lstStyle>
          <a:p>
            <a:r>
              <a:t>Title Text</a:t>
            </a:r>
          </a:p>
        </p:txBody>
      </p:sp>
      <p:sp>
        <p:nvSpPr>
          <p:cNvPr id="183" name="Shape 183"/>
          <p:cNvSpPr>
            <a:spLocks noGrp="1"/>
          </p:cNvSpPr>
          <p:nvPr>
            <p:ph type="body" sz="quarter" idx="1"/>
          </p:nvPr>
        </p:nvSpPr>
        <p:spPr>
          <a:xfrm>
            <a:off x="3962400" y="4037683"/>
            <a:ext cx="2270008" cy="381001"/>
          </a:xfrm>
          <a:prstGeom prst="rect">
            <a:avLst/>
          </a:prstGeom>
        </p:spPr>
        <p:txBody>
          <a:bodyPr/>
          <a:lstStyle>
            <a:lvl1pPr marL="0" indent="0" defTabSz="914400">
              <a:lnSpc>
                <a:spcPct val="90000"/>
              </a:lnSpc>
              <a:spcBef>
                <a:spcPts val="1000"/>
              </a:spcBef>
              <a:buSzTx/>
              <a:buFontTx/>
              <a:buNone/>
              <a:defRPr sz="2000" b="1">
                <a:solidFill>
                  <a:srgbClr val="FFFFFF"/>
                </a:solidFill>
                <a:latin typeface="Arial"/>
                <a:ea typeface="Arial"/>
                <a:cs typeface="Arial"/>
                <a:sym typeface="Arial"/>
              </a:defRPr>
            </a:lvl1pPr>
            <a:lvl2pPr marL="685800" indent="-228600" defTabSz="914400">
              <a:lnSpc>
                <a:spcPct val="90000"/>
              </a:lnSpc>
              <a:spcBef>
                <a:spcPts val="1000"/>
              </a:spcBef>
              <a:buFontTx/>
              <a:buChar char="•"/>
              <a:defRPr sz="2000" b="1">
                <a:solidFill>
                  <a:srgbClr val="FFFFFF"/>
                </a:solidFill>
                <a:latin typeface="Arial"/>
                <a:ea typeface="Arial"/>
                <a:cs typeface="Arial"/>
                <a:sym typeface="Arial"/>
              </a:defRPr>
            </a:lvl2pPr>
            <a:lvl3pPr marL="1143000" defTabSz="914400">
              <a:lnSpc>
                <a:spcPct val="90000"/>
              </a:lnSpc>
              <a:spcBef>
                <a:spcPts val="1000"/>
              </a:spcBef>
              <a:buFontTx/>
              <a:defRPr sz="2000" b="1">
                <a:solidFill>
                  <a:srgbClr val="FFFFFF"/>
                </a:solidFill>
                <a:latin typeface="Arial"/>
                <a:ea typeface="Arial"/>
                <a:cs typeface="Arial"/>
                <a:sym typeface="Arial"/>
              </a:defRPr>
            </a:lvl3pPr>
            <a:lvl4pPr marL="1600200" indent="-228600" defTabSz="914400">
              <a:lnSpc>
                <a:spcPct val="90000"/>
              </a:lnSpc>
              <a:spcBef>
                <a:spcPts val="1000"/>
              </a:spcBef>
              <a:buFontTx/>
              <a:buChar char="•"/>
              <a:defRPr sz="2000" b="1">
                <a:solidFill>
                  <a:srgbClr val="FFFFFF"/>
                </a:solidFill>
                <a:latin typeface="Arial"/>
                <a:ea typeface="Arial"/>
                <a:cs typeface="Arial"/>
                <a:sym typeface="Arial"/>
              </a:defRPr>
            </a:lvl4pPr>
            <a:lvl5pPr marL="2057400" indent="-228600" defTabSz="914400">
              <a:lnSpc>
                <a:spcPct val="90000"/>
              </a:lnSpc>
              <a:spcBef>
                <a:spcPts val="1000"/>
              </a:spcBef>
              <a:buFontTx/>
              <a:buChar char="•"/>
              <a:defRPr sz="2000" b="1">
                <a:solidFill>
                  <a:srgbClr val="FFFFFF"/>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84" name="Shape 184"/>
          <p:cNvSpPr>
            <a:spLocks noGrp="1"/>
          </p:cNvSpPr>
          <p:nvPr>
            <p:ph type="body" sz="quarter" idx="13"/>
          </p:nvPr>
        </p:nvSpPr>
        <p:spPr>
          <a:xfrm>
            <a:off x="396990" y="2504043"/>
            <a:ext cx="2700339" cy="381001"/>
          </a:xfrm>
          <a:prstGeom prst="rect">
            <a:avLst/>
          </a:prstGeom>
        </p:spPr>
        <p:txBody>
          <a:bodyPr/>
          <a:lstStyle/>
          <a:p>
            <a:pPr marL="0" indent="0" defTabSz="914400">
              <a:lnSpc>
                <a:spcPct val="90000"/>
              </a:lnSpc>
              <a:spcBef>
                <a:spcPts val="1000"/>
              </a:spcBef>
              <a:buSzTx/>
              <a:buFontTx/>
              <a:buNone/>
              <a:defRPr sz="2000" b="1">
                <a:solidFill>
                  <a:srgbClr val="FFFFFF"/>
                </a:solidFill>
                <a:latin typeface="Arial"/>
                <a:ea typeface="Arial"/>
                <a:cs typeface="Arial"/>
                <a:sym typeface="Arial"/>
              </a:defRPr>
            </a:pPr>
            <a:endParaRPr/>
          </a:p>
        </p:txBody>
      </p:sp>
      <p:sp>
        <p:nvSpPr>
          <p:cNvPr id="185" name="Shape 18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1_Blank">
    <p:spTree>
      <p:nvGrpSpPr>
        <p:cNvPr id="1" name=""/>
        <p:cNvGrpSpPr/>
        <p:nvPr/>
      </p:nvGrpSpPr>
      <p:grpSpPr>
        <a:xfrm>
          <a:off x="0" y="0"/>
          <a:ext cx="0" cy="0"/>
          <a:chOff x="0" y="0"/>
          <a:chExt cx="0" cy="0"/>
        </a:xfrm>
      </p:grpSpPr>
      <p:pic>
        <p:nvPicPr>
          <p:cNvPr id="192" name="image5.png"/>
          <p:cNvPicPr>
            <a:picLocks noChangeAspect="1"/>
          </p:cNvPicPr>
          <p:nvPr/>
        </p:nvPicPr>
        <p:blipFill>
          <a:blip r:embed="rId2">
            <a:extLst/>
          </a:blip>
          <a:stretch>
            <a:fillRect/>
          </a:stretch>
        </p:blipFill>
        <p:spPr>
          <a:xfrm>
            <a:off x="0" y="0"/>
            <a:ext cx="9144000" cy="6864081"/>
          </a:xfrm>
          <a:prstGeom prst="rect">
            <a:avLst/>
          </a:prstGeom>
          <a:ln w="12700">
            <a:miter lim="400000"/>
          </a:ln>
        </p:spPr>
      </p:pic>
      <p:sp>
        <p:nvSpPr>
          <p:cNvPr id="193" name="Shape 193"/>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defRPr>
            </a:pPr>
            <a:endParaRPr/>
          </a:p>
        </p:txBody>
      </p:sp>
      <p:sp>
        <p:nvSpPr>
          <p:cNvPr id="194" name="Shape 194"/>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800">
                <a:solidFill>
                  <a:srgbClr val="FFFFFF"/>
                </a:solidFill>
                <a:latin typeface="Arial"/>
                <a:ea typeface="Arial"/>
                <a:cs typeface="Arial"/>
                <a:sym typeface="Arial"/>
              </a:defRPr>
            </a:lvl1pPr>
          </a:lstStyle>
          <a:p>
            <a:r>
              <a:t>© 2016 | Coding Boot Camp - All Rights Reserved</a:t>
            </a:r>
          </a:p>
        </p:txBody>
      </p:sp>
      <p:sp>
        <p:nvSpPr>
          <p:cNvPr id="195" name="Shape 195"/>
          <p:cNvSpPr>
            <a:spLocks noGrp="1"/>
          </p:cNvSpPr>
          <p:nvPr>
            <p:ph type="title"/>
          </p:nvPr>
        </p:nvSpPr>
        <p:spPr>
          <a:prstGeom prst="rect">
            <a:avLst/>
          </a:prstGeom>
        </p:spPr>
        <p:txBody>
          <a:bodyPr/>
          <a:lstStyle>
            <a:lvl1pPr defTabSz="914400">
              <a:lnSpc>
                <a:spcPct val="90000"/>
              </a:lnSpc>
            </a:lvl1pPr>
          </a:lstStyle>
          <a:p>
            <a:r>
              <a:t>Title Text</a:t>
            </a:r>
          </a:p>
        </p:txBody>
      </p:sp>
      <p:sp>
        <p:nvSpPr>
          <p:cNvPr id="196" name="Shape 19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03" name="Shape 203"/>
          <p:cNvSpPr/>
          <p:nvPr/>
        </p:nvSpPr>
        <p:spPr>
          <a:xfrm>
            <a:off x="-5872" y="6410337"/>
            <a:ext cx="9155743" cy="457748"/>
          </a:xfrm>
          <a:prstGeom prst="rect">
            <a:avLst/>
          </a:prstGeom>
          <a:solidFill>
            <a:srgbClr val="D11034"/>
          </a:solidFill>
          <a:ln w="12700">
            <a:miter lim="400000"/>
          </a:ln>
        </p:spPr>
        <p:txBody>
          <a:bodyPr lIns="45719" rIns="45719" anchor="ctr"/>
          <a:lstStyle/>
          <a:p>
            <a:pPr algn="ctr">
              <a:defRPr sz="1300">
                <a:solidFill>
                  <a:srgbClr val="FFFFFF"/>
                </a:solidFill>
                <a:latin typeface="Arial"/>
                <a:ea typeface="Arial"/>
                <a:cs typeface="Arial"/>
                <a:sym typeface="Arial"/>
              </a:defRPr>
            </a:pPr>
            <a:endParaRPr/>
          </a:p>
        </p:txBody>
      </p:sp>
      <p:sp>
        <p:nvSpPr>
          <p:cNvPr id="204" name="Shape 204"/>
          <p:cNvSpPr/>
          <p:nvPr/>
        </p:nvSpPr>
        <p:spPr>
          <a:xfrm>
            <a:off x="533400" y="6531609"/>
            <a:ext cx="2787650" cy="20241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800">
                <a:solidFill>
                  <a:srgbClr val="FFFFFF"/>
                </a:solidFill>
                <a:latin typeface="Arial"/>
                <a:ea typeface="Arial"/>
                <a:cs typeface="Arial"/>
                <a:sym typeface="Arial"/>
              </a:defRPr>
            </a:lvl1pPr>
          </a:lstStyle>
          <a:p>
            <a:r>
              <a:t>© 2016 | UCFB - All Rights Reserved</a:t>
            </a:r>
          </a:p>
        </p:txBody>
      </p:sp>
      <p:sp>
        <p:nvSpPr>
          <p:cNvPr id="205" name="Shape 205"/>
          <p:cNvSpPr>
            <a:spLocks noGrp="1"/>
          </p:cNvSpPr>
          <p:nvPr>
            <p:ph type="title"/>
          </p:nvPr>
        </p:nvSpPr>
        <p:spPr>
          <a:xfrm>
            <a:off x="304800" y="0"/>
            <a:ext cx="5470527" cy="653854"/>
          </a:xfrm>
          <a:prstGeom prst="rect">
            <a:avLst/>
          </a:prstGeom>
        </p:spPr>
        <p:txBody>
          <a:bodyPr/>
          <a:lstStyle>
            <a:lvl1pPr defTabSz="914400">
              <a:lnSpc>
                <a:spcPct val="90000"/>
              </a:lnSpc>
              <a:defRPr sz="2400" i="0">
                <a:solidFill>
                  <a:srgbClr val="000000"/>
                </a:solidFill>
              </a:defRPr>
            </a:lvl1pPr>
          </a:lstStyle>
          <a:p>
            <a:r>
              <a:t>Title Text</a:t>
            </a:r>
          </a:p>
        </p:txBody>
      </p:sp>
      <p:sp>
        <p:nvSpPr>
          <p:cNvPr id="206" name="Shape 206"/>
          <p:cNvSpPr/>
          <p:nvPr/>
        </p:nvSpPr>
        <p:spPr>
          <a:xfrm>
            <a:off x="0" y="653853"/>
            <a:ext cx="9144000" cy="1"/>
          </a:xfrm>
          <a:prstGeom prst="line">
            <a:avLst/>
          </a:prstGeom>
          <a:ln w="41275">
            <a:solidFill>
              <a:srgbClr val="C83232"/>
            </a:solidFill>
            <a:miter/>
          </a:ln>
        </p:spPr>
        <p:txBody>
          <a:bodyPr lIns="45719" rIns="45719"/>
          <a:lstStyle/>
          <a:p>
            <a:endParaRPr/>
          </a:p>
        </p:txBody>
      </p:sp>
      <p:pic>
        <p:nvPicPr>
          <p:cNvPr id="207" name="image6.png"/>
          <p:cNvPicPr>
            <a:picLocks noChangeAspect="1"/>
          </p:cNvPicPr>
          <p:nvPr/>
        </p:nvPicPr>
        <p:blipFill>
          <a:blip r:embed="rId2">
            <a:extLst/>
          </a:blip>
          <a:stretch>
            <a:fillRect/>
          </a:stretch>
        </p:blipFill>
        <p:spPr>
          <a:xfrm>
            <a:off x="-5871" y="6410337"/>
            <a:ext cx="3968271" cy="447663"/>
          </a:xfrm>
          <a:prstGeom prst="rect">
            <a:avLst/>
          </a:prstGeom>
          <a:ln w="12700">
            <a:miter lim="400000"/>
          </a:ln>
        </p:spPr>
      </p:pic>
      <p:sp>
        <p:nvSpPr>
          <p:cNvPr id="208" name="Shape 208"/>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800">
                <a:solidFill>
                  <a:srgbClr val="FFFFFF"/>
                </a:solidFill>
                <a:latin typeface="Arial"/>
                <a:ea typeface="Arial"/>
                <a:cs typeface="Arial"/>
                <a:sym typeface="Arial"/>
              </a:defRPr>
            </a:lvl1pPr>
          </a:lstStyle>
          <a:p>
            <a:r>
              <a:t>© 2016 | Coding Boot Camp - All Rights Reserved</a:t>
            </a:r>
          </a:p>
        </p:txBody>
      </p:sp>
      <p:sp>
        <p:nvSpPr>
          <p:cNvPr id="209" name="Shape 20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1_Title Slide">
    <p:spTree>
      <p:nvGrpSpPr>
        <p:cNvPr id="1" name=""/>
        <p:cNvGrpSpPr/>
        <p:nvPr/>
      </p:nvGrpSpPr>
      <p:grpSpPr>
        <a:xfrm>
          <a:off x="0" y="0"/>
          <a:ext cx="0" cy="0"/>
          <a:chOff x="0" y="0"/>
          <a:chExt cx="0" cy="0"/>
        </a:xfrm>
      </p:grpSpPr>
      <p:sp>
        <p:nvSpPr>
          <p:cNvPr id="216" name="Shape 216"/>
          <p:cNvSpPr>
            <a:spLocks noGrp="1"/>
          </p:cNvSpPr>
          <p:nvPr>
            <p:ph type="title"/>
          </p:nvPr>
        </p:nvSpPr>
        <p:spPr>
          <a:xfrm>
            <a:off x="685800" y="2130426"/>
            <a:ext cx="7772400" cy="1470026"/>
          </a:xfrm>
          <a:prstGeom prst="rect">
            <a:avLst/>
          </a:prstGeom>
        </p:spPr>
        <p:txBody>
          <a:bodyPr/>
          <a:lstStyle>
            <a:lvl1pPr defTabSz="914400">
              <a:lnSpc>
                <a:spcPct val="90000"/>
              </a:lnSpc>
              <a:defRPr sz="4400" b="0" i="0">
                <a:solidFill>
                  <a:srgbClr val="000000"/>
                </a:solidFill>
                <a:latin typeface="Calibri Light"/>
                <a:ea typeface="Calibri Light"/>
                <a:cs typeface="Calibri Light"/>
                <a:sym typeface="Calibri Light"/>
              </a:defRPr>
            </a:lvl1pPr>
          </a:lstStyle>
          <a:p>
            <a:r>
              <a:t>Title Text</a:t>
            </a:r>
          </a:p>
        </p:txBody>
      </p:sp>
      <p:sp>
        <p:nvSpPr>
          <p:cNvPr id="217" name="Shape 217"/>
          <p:cNvSpPr>
            <a:spLocks noGrp="1"/>
          </p:cNvSpPr>
          <p:nvPr>
            <p:ph type="body" sz="quarter" idx="1"/>
          </p:nvPr>
        </p:nvSpPr>
        <p:spPr>
          <a:xfrm>
            <a:off x="1371600" y="3886200"/>
            <a:ext cx="6400800" cy="1752600"/>
          </a:xfrm>
          <a:prstGeom prst="rect">
            <a:avLst/>
          </a:prstGeom>
        </p:spPr>
        <p:txBody>
          <a:bodyPr/>
          <a:lstStyle>
            <a:lvl1pPr marL="0" indent="0" algn="ctr" defTabSz="914400">
              <a:lnSpc>
                <a:spcPct val="90000"/>
              </a:lnSpc>
              <a:spcBef>
                <a:spcPts val="1000"/>
              </a:spcBef>
              <a:buSzTx/>
              <a:buFontTx/>
              <a:buNone/>
              <a:defRPr sz="2800">
                <a:solidFill>
                  <a:srgbClr val="888888"/>
                </a:solidFill>
              </a:defRPr>
            </a:lvl1pPr>
            <a:lvl2pPr marL="0" indent="342900" algn="ctr" defTabSz="914400">
              <a:lnSpc>
                <a:spcPct val="90000"/>
              </a:lnSpc>
              <a:spcBef>
                <a:spcPts val="1000"/>
              </a:spcBef>
              <a:buSzTx/>
              <a:buFontTx/>
              <a:buNone/>
              <a:defRPr sz="2800">
                <a:solidFill>
                  <a:srgbClr val="888888"/>
                </a:solidFill>
              </a:defRPr>
            </a:lvl2pPr>
            <a:lvl3pPr marL="0" indent="685800" algn="ctr" defTabSz="914400">
              <a:lnSpc>
                <a:spcPct val="90000"/>
              </a:lnSpc>
              <a:spcBef>
                <a:spcPts val="1000"/>
              </a:spcBef>
              <a:buSzTx/>
              <a:buFontTx/>
              <a:buNone/>
              <a:defRPr sz="2800">
                <a:solidFill>
                  <a:srgbClr val="888888"/>
                </a:solidFill>
              </a:defRPr>
            </a:lvl3pPr>
            <a:lvl4pPr marL="0" indent="1028700" algn="ctr" defTabSz="914400">
              <a:lnSpc>
                <a:spcPct val="90000"/>
              </a:lnSpc>
              <a:spcBef>
                <a:spcPts val="1000"/>
              </a:spcBef>
              <a:buSzTx/>
              <a:buFontTx/>
              <a:buNone/>
              <a:defRPr sz="2800">
                <a:solidFill>
                  <a:srgbClr val="888888"/>
                </a:solidFill>
              </a:defRPr>
            </a:lvl4pPr>
            <a:lvl5pPr marL="0" indent="1371600" algn="ctr" defTabSz="914400">
              <a:lnSpc>
                <a:spcPct val="90000"/>
              </a:lnSpc>
              <a:spcBef>
                <a:spcPts val="1000"/>
              </a:spcBef>
              <a:buSzTx/>
              <a:buFontTx/>
              <a:buNone/>
              <a:defRPr sz="28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218" name="Shape 218"/>
          <p:cNvSpPr>
            <a:spLocks noGrp="1"/>
          </p:cNvSpPr>
          <p:nvPr>
            <p:ph type="sldNum" sz="quarter" idx="2"/>
          </p:nvPr>
        </p:nvSpPr>
        <p:spPr>
          <a:xfrm>
            <a:off x="8251368" y="6404292"/>
            <a:ext cx="263983" cy="269241"/>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1_Title and Content">
    <p:spTree>
      <p:nvGrpSpPr>
        <p:cNvPr id="1" name=""/>
        <p:cNvGrpSpPr/>
        <p:nvPr/>
      </p:nvGrpSpPr>
      <p:grpSpPr>
        <a:xfrm>
          <a:off x="0" y="0"/>
          <a:ext cx="0" cy="0"/>
          <a:chOff x="0" y="0"/>
          <a:chExt cx="0" cy="0"/>
        </a:xfrm>
      </p:grpSpPr>
      <p:sp>
        <p:nvSpPr>
          <p:cNvPr id="225" name="Shape 225"/>
          <p:cNvSpPr>
            <a:spLocks noGrp="1"/>
          </p:cNvSpPr>
          <p:nvPr>
            <p:ph type="title"/>
          </p:nvPr>
        </p:nvSpPr>
        <p:spPr>
          <a:xfrm>
            <a:off x="628650" y="365125"/>
            <a:ext cx="7886700" cy="1325563"/>
          </a:xfrm>
          <a:prstGeom prst="rect">
            <a:avLst/>
          </a:prstGeom>
        </p:spPr>
        <p:txBody>
          <a:bodyPr/>
          <a:lstStyle>
            <a:lvl1pPr defTabSz="914400">
              <a:lnSpc>
                <a:spcPct val="90000"/>
              </a:lnSpc>
              <a:defRPr sz="4400" b="0" i="0">
                <a:solidFill>
                  <a:srgbClr val="000000"/>
                </a:solidFill>
                <a:latin typeface="Calibri Light"/>
                <a:ea typeface="Calibri Light"/>
                <a:cs typeface="Calibri Light"/>
                <a:sym typeface="Calibri Light"/>
              </a:defRPr>
            </a:lvl1pPr>
          </a:lstStyle>
          <a:p>
            <a:r>
              <a:t>Title Text</a:t>
            </a:r>
          </a:p>
        </p:txBody>
      </p:sp>
      <p:sp>
        <p:nvSpPr>
          <p:cNvPr id="226" name="Shape 226"/>
          <p:cNvSpPr>
            <a:spLocks noGrp="1"/>
          </p:cNvSpPr>
          <p:nvPr>
            <p:ph type="body" idx="1"/>
          </p:nvPr>
        </p:nvSpPr>
        <p:spPr>
          <a:xfrm>
            <a:off x="628650" y="1825625"/>
            <a:ext cx="7886700" cy="4351338"/>
          </a:xfrm>
          <a:prstGeom prst="rect">
            <a:avLst/>
          </a:prstGeom>
        </p:spPr>
        <p:txBody>
          <a:bodyPr/>
          <a:lstStyle>
            <a:lvl1pPr marL="228600" indent="-228600" defTabSz="914400">
              <a:lnSpc>
                <a:spcPct val="90000"/>
              </a:lnSpc>
              <a:spcBef>
                <a:spcPts val="1000"/>
              </a:spcBef>
              <a:defRPr sz="2800"/>
            </a:lvl1pPr>
            <a:lvl2pPr marL="723900" indent="-266700" defTabSz="914400">
              <a:lnSpc>
                <a:spcPct val="90000"/>
              </a:lnSpc>
              <a:spcBef>
                <a:spcPts val="1000"/>
              </a:spcBef>
              <a:buChar char="•"/>
              <a:defRPr sz="2800"/>
            </a:lvl2pPr>
            <a:lvl3pPr marL="1234439" indent="-320039" defTabSz="914400">
              <a:lnSpc>
                <a:spcPct val="90000"/>
              </a:lnSpc>
              <a:spcBef>
                <a:spcPts val="1000"/>
              </a:spcBef>
              <a:defRPr sz="2800"/>
            </a:lvl3pPr>
            <a:lvl4pPr marL="1727200" indent="-355600" defTabSz="914400">
              <a:lnSpc>
                <a:spcPct val="90000"/>
              </a:lnSpc>
              <a:spcBef>
                <a:spcPts val="1000"/>
              </a:spcBef>
              <a:buChar char="•"/>
              <a:defRPr sz="2800"/>
            </a:lvl4pPr>
            <a:lvl5pPr marL="2184400" indent="-355600" defTabSz="914400">
              <a:lnSpc>
                <a:spcPct val="90000"/>
              </a:lnSpc>
              <a:spcBef>
                <a:spcPts val="1000"/>
              </a:spcBef>
              <a:buChar char="•"/>
              <a:defRPr sz="2800"/>
            </a:lvl5pPr>
          </a:lstStyle>
          <a:p>
            <a:r>
              <a:t>Body Level One</a:t>
            </a:r>
          </a:p>
          <a:p>
            <a:pPr lvl="1"/>
            <a:r>
              <a:t>Body Level Two</a:t>
            </a:r>
          </a:p>
          <a:p>
            <a:pPr lvl="2"/>
            <a:r>
              <a:t>Body Level Three</a:t>
            </a:r>
          </a:p>
          <a:p>
            <a:pPr lvl="3"/>
            <a:r>
              <a:t>Body Level Four</a:t>
            </a:r>
          </a:p>
          <a:p>
            <a:pPr lvl="4"/>
            <a:r>
              <a:t>Body Level Five</a:t>
            </a:r>
          </a:p>
        </p:txBody>
      </p:sp>
      <p:sp>
        <p:nvSpPr>
          <p:cNvPr id="227" name="Shape 227"/>
          <p:cNvSpPr>
            <a:spLocks noGrp="1"/>
          </p:cNvSpPr>
          <p:nvPr>
            <p:ph type="sldNum" sz="quarter" idx="2"/>
          </p:nvPr>
        </p:nvSpPr>
        <p:spPr>
          <a:xfrm>
            <a:off x="8251368" y="6404292"/>
            <a:ext cx="263983" cy="269241"/>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234" name="Shape 234"/>
          <p:cNvSpPr>
            <a:spLocks noGrp="1"/>
          </p:cNvSpPr>
          <p:nvPr>
            <p:ph type="sldNum" sz="quarter" idx="2"/>
          </p:nvPr>
        </p:nvSpPr>
        <p:spPr>
          <a:xfrm>
            <a:off x="8251368" y="6404292"/>
            <a:ext cx="263983" cy="269241"/>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Blank">
    <p:spTree>
      <p:nvGrpSpPr>
        <p:cNvPr id="1" name=""/>
        <p:cNvGrpSpPr/>
        <p:nvPr/>
      </p:nvGrpSpPr>
      <p:grpSpPr>
        <a:xfrm>
          <a:off x="0" y="0"/>
          <a:ext cx="0" cy="0"/>
          <a:chOff x="0" y="0"/>
          <a:chExt cx="0" cy="0"/>
        </a:xfrm>
      </p:grpSpPr>
      <p:sp>
        <p:nvSpPr>
          <p:cNvPr id="30" name="Shape 30"/>
          <p:cNvSpPr>
            <a:spLocks noGrp="1"/>
          </p:cNvSpPr>
          <p:nvPr>
            <p:ph type="title"/>
          </p:nvPr>
        </p:nvSpPr>
        <p:spPr>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38" name="Shape 38"/>
          <p:cNvSpPr/>
          <p:nvPr/>
        </p:nvSpPr>
        <p:spPr>
          <a:xfrm>
            <a:off x="0" y="653853"/>
            <a:ext cx="9144000" cy="1"/>
          </a:xfrm>
          <a:prstGeom prst="line">
            <a:avLst/>
          </a:prstGeom>
          <a:ln w="41275">
            <a:solidFill>
              <a:srgbClr val="262626"/>
            </a:solidFill>
          </a:ln>
        </p:spPr>
        <p:txBody>
          <a:bodyPr lIns="45719" rIns="45719"/>
          <a:lstStyle/>
          <a:p>
            <a:endParaRPr/>
          </a:p>
        </p:txBody>
      </p:sp>
      <p:sp>
        <p:nvSpPr>
          <p:cNvPr id="39" name="Shape 39"/>
          <p:cNvSpPr/>
          <p:nvPr/>
        </p:nvSpPr>
        <p:spPr>
          <a:xfrm>
            <a:off x="-5872" y="6410337"/>
            <a:ext cx="9155743" cy="457748"/>
          </a:xfrm>
          <a:prstGeom prst="rect">
            <a:avLst/>
          </a:prstGeom>
          <a:solidFill>
            <a:srgbClr val="262626"/>
          </a:solidFill>
          <a:ln w="12700">
            <a:miter lim="400000"/>
          </a:ln>
        </p:spPr>
        <p:txBody>
          <a:bodyPr lIns="45719" rIns="45719" anchor="ctr"/>
          <a:lstStyle/>
          <a:p>
            <a:pPr algn="ctr">
              <a:defRPr sz="1300">
                <a:solidFill>
                  <a:srgbClr val="FFFFFF"/>
                </a:solidFill>
                <a:latin typeface="Arial"/>
                <a:ea typeface="Arial"/>
                <a:cs typeface="Arial"/>
                <a:sym typeface="Arial"/>
              </a:defRPr>
            </a:pPr>
            <a:endParaRPr/>
          </a:p>
        </p:txBody>
      </p:sp>
      <p:sp>
        <p:nvSpPr>
          <p:cNvPr id="40" name="Shape 40"/>
          <p:cNvSpPr/>
          <p:nvPr/>
        </p:nvSpPr>
        <p:spPr>
          <a:xfrm>
            <a:off x="533400" y="6531609"/>
            <a:ext cx="2787650" cy="20241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800">
                <a:solidFill>
                  <a:srgbClr val="FFFFFF"/>
                </a:solidFill>
                <a:latin typeface="Arial"/>
                <a:ea typeface="Arial"/>
                <a:cs typeface="Arial"/>
                <a:sym typeface="Arial"/>
              </a:defRPr>
            </a:lvl1pPr>
          </a:lstStyle>
          <a:p>
            <a:r>
              <a:t>© 2016 | Coding Boot Camp - All Rights Reserved</a:t>
            </a:r>
          </a:p>
        </p:txBody>
      </p:sp>
      <p:grpSp>
        <p:nvGrpSpPr>
          <p:cNvPr id="43" name="Group 43"/>
          <p:cNvGrpSpPr/>
          <p:nvPr/>
        </p:nvGrpSpPr>
        <p:grpSpPr>
          <a:xfrm>
            <a:off x="5232359" y="6411722"/>
            <a:ext cx="3917511" cy="486920"/>
            <a:chOff x="0" y="0"/>
            <a:chExt cx="3917510" cy="486919"/>
          </a:xfrm>
        </p:grpSpPr>
        <p:pic>
          <p:nvPicPr>
            <p:cNvPr id="41" name="image1.png"/>
            <p:cNvPicPr>
              <a:picLocks noChangeAspect="1"/>
            </p:cNvPicPr>
            <p:nvPr/>
          </p:nvPicPr>
          <p:blipFill>
            <a:blip r:embed="rId2">
              <a:extLst/>
            </a:blip>
            <a:srcRect l="39450"/>
            <a:stretch>
              <a:fillRect/>
            </a:stretch>
          </p:blipFill>
          <p:spPr>
            <a:xfrm>
              <a:off x="402618" y="0"/>
              <a:ext cx="3514893" cy="486920"/>
            </a:xfrm>
            <a:prstGeom prst="rect">
              <a:avLst/>
            </a:prstGeom>
            <a:ln w="12700" cap="flat">
              <a:noFill/>
              <a:miter lim="400000"/>
            </a:ln>
            <a:effectLst/>
          </p:spPr>
        </p:pic>
        <p:pic>
          <p:nvPicPr>
            <p:cNvPr id="42" name="image1.png"/>
            <p:cNvPicPr>
              <a:picLocks noChangeAspect="1"/>
            </p:cNvPicPr>
            <p:nvPr/>
          </p:nvPicPr>
          <p:blipFill>
            <a:blip r:embed="rId2">
              <a:extLst/>
            </a:blip>
            <a:srcRect r="92757"/>
            <a:stretch>
              <a:fillRect/>
            </a:stretch>
          </p:blipFill>
          <p:spPr>
            <a:xfrm>
              <a:off x="0" y="0"/>
              <a:ext cx="420451" cy="486920"/>
            </a:xfrm>
            <a:prstGeom prst="rect">
              <a:avLst/>
            </a:prstGeom>
            <a:ln w="12700" cap="flat">
              <a:noFill/>
              <a:miter lim="400000"/>
            </a:ln>
            <a:effectLst/>
          </p:spPr>
        </p:pic>
      </p:grpSp>
      <p:sp>
        <p:nvSpPr>
          <p:cNvPr id="44" name="Shape 44"/>
          <p:cNvSpPr>
            <a:spLocks noGrp="1"/>
          </p:cNvSpPr>
          <p:nvPr>
            <p:ph type="title"/>
          </p:nvPr>
        </p:nvSpPr>
        <p:spPr>
          <a:xfrm>
            <a:off x="304800" y="0"/>
            <a:ext cx="5470527" cy="653854"/>
          </a:xfrm>
          <a:prstGeom prst="rect">
            <a:avLst/>
          </a:prstGeom>
        </p:spPr>
        <p:txBody>
          <a:bodyPr/>
          <a:lstStyle>
            <a:lvl1pPr>
              <a:defRPr sz="2400" i="0">
                <a:solidFill>
                  <a:srgbClr val="000000"/>
                </a:solidFill>
              </a:defRPr>
            </a:lvl1pPr>
          </a:lstStyle>
          <a:p>
            <a:r>
              <a:t>Title Text</a:t>
            </a:r>
          </a:p>
        </p:txBody>
      </p:sp>
      <p:sp>
        <p:nvSpPr>
          <p:cNvPr id="45" name="Shape 4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Slide">
    <p:bg>
      <p:bgPr>
        <a:solidFill>
          <a:srgbClr val="BF5700"/>
        </a:solidFill>
        <a:effectLst/>
      </p:bgPr>
    </p:bg>
    <p:spTree>
      <p:nvGrpSpPr>
        <p:cNvPr id="1" name=""/>
        <p:cNvGrpSpPr/>
        <p:nvPr/>
      </p:nvGrpSpPr>
      <p:grpSpPr>
        <a:xfrm>
          <a:off x="0" y="0"/>
          <a:ext cx="0" cy="0"/>
          <a:chOff x="0" y="0"/>
          <a:chExt cx="0" cy="0"/>
        </a:xfrm>
      </p:grpSpPr>
      <p:sp>
        <p:nvSpPr>
          <p:cNvPr id="52" name="Shape 52"/>
          <p:cNvSpPr/>
          <p:nvPr/>
        </p:nvSpPr>
        <p:spPr>
          <a:xfrm flipV="1">
            <a:off x="426891" y="3691892"/>
            <a:ext cx="6888310" cy="45720"/>
          </a:xfrm>
          <a:prstGeom prst="rect">
            <a:avLst/>
          </a:prstGeom>
          <a:solidFill>
            <a:srgbClr val="FFFFFF"/>
          </a:solidFill>
          <a:ln w="12700">
            <a:miter lim="400000"/>
          </a:ln>
        </p:spPr>
        <p:txBody>
          <a:bodyPr lIns="45719" rIns="45719" anchor="ctr"/>
          <a:lstStyle/>
          <a:p>
            <a:pPr algn="ctr">
              <a:defRPr sz="1300">
                <a:solidFill>
                  <a:srgbClr val="FFFFFF"/>
                </a:solidFill>
                <a:latin typeface="Arial"/>
                <a:ea typeface="Arial"/>
                <a:cs typeface="Arial"/>
                <a:sym typeface="Arial"/>
              </a:defRPr>
            </a:pPr>
            <a:endParaRPr/>
          </a:p>
        </p:txBody>
      </p:sp>
      <p:sp>
        <p:nvSpPr>
          <p:cNvPr id="53" name="Shape 53"/>
          <p:cNvSpPr/>
          <p:nvPr/>
        </p:nvSpPr>
        <p:spPr>
          <a:xfrm>
            <a:off x="426892" y="4020498"/>
            <a:ext cx="4678508" cy="340087"/>
          </a:xfrm>
          <a:prstGeom prst="rect">
            <a:avLst/>
          </a:prstGeom>
          <a:ln w="12700">
            <a:miter lim="400000"/>
          </a:ln>
          <a:extLst>
            <a:ext uri="{C572A759-6A51-4108-AA02-DFA0A04FC94B}">
              <ma14:wrappingTextBoxFlag xmlns:ma14="http://schemas.microsoft.com/office/mac/drawingml/2011/main" xmlns="" val="1"/>
            </a:ext>
          </a:extLst>
        </p:spPr>
        <p:txBody>
          <a:bodyPr lIns="34290" tIns="34290" rIns="34290" bIns="34290" anchor="ctr">
            <a:normAutofit lnSpcReduction="10000"/>
          </a:bodyPr>
          <a:lstStyle>
            <a:lvl1pPr>
              <a:defRPr sz="1900" b="1">
                <a:solidFill>
                  <a:srgbClr val="FFFFFF"/>
                </a:solidFill>
                <a:latin typeface="Arial"/>
                <a:ea typeface="Arial"/>
                <a:cs typeface="Arial"/>
                <a:sym typeface="Arial"/>
              </a:defRPr>
            </a:lvl1pPr>
          </a:lstStyle>
          <a:p>
            <a:r>
              <a:t>The Coding Bootcamp at UT Austin | </a:t>
            </a:r>
          </a:p>
        </p:txBody>
      </p:sp>
      <p:sp>
        <p:nvSpPr>
          <p:cNvPr id="54" name="Shape 54"/>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800">
                <a:solidFill>
                  <a:srgbClr val="FFFFFF"/>
                </a:solidFill>
                <a:latin typeface="Arial"/>
                <a:ea typeface="Arial"/>
                <a:cs typeface="Arial"/>
                <a:sym typeface="Arial"/>
              </a:defRPr>
            </a:lvl1pPr>
          </a:lstStyle>
          <a:p>
            <a:r>
              <a:t>© 2016 | Coding Boot Camp - All Rights Reserved</a:t>
            </a:r>
          </a:p>
        </p:txBody>
      </p:sp>
      <p:sp>
        <p:nvSpPr>
          <p:cNvPr id="55" name="Shape 55"/>
          <p:cNvSpPr>
            <a:spLocks noGrp="1"/>
          </p:cNvSpPr>
          <p:nvPr>
            <p:ph type="title"/>
          </p:nvPr>
        </p:nvSpPr>
        <p:spPr>
          <a:prstGeom prst="rect">
            <a:avLst/>
          </a:prstGeom>
        </p:spPr>
        <p:txBody>
          <a:bodyPr/>
          <a:lstStyle>
            <a:lvl1pPr defTabSz="914400">
              <a:lnSpc>
                <a:spcPct val="90000"/>
              </a:lnSpc>
              <a:defRPr i="0"/>
            </a:lvl1pPr>
          </a:lstStyle>
          <a:p>
            <a:r>
              <a:t>Title Text</a:t>
            </a:r>
          </a:p>
        </p:txBody>
      </p:sp>
      <p:sp>
        <p:nvSpPr>
          <p:cNvPr id="56" name="Shape 56"/>
          <p:cNvSpPr>
            <a:spLocks noGrp="1"/>
          </p:cNvSpPr>
          <p:nvPr>
            <p:ph type="body" sz="quarter" idx="1"/>
          </p:nvPr>
        </p:nvSpPr>
        <p:spPr>
          <a:xfrm>
            <a:off x="4953000" y="4036236"/>
            <a:ext cx="2270008" cy="381001"/>
          </a:xfrm>
          <a:prstGeom prst="rect">
            <a:avLst/>
          </a:prstGeom>
        </p:spPr>
        <p:txBody>
          <a:bodyPr/>
          <a:lstStyle>
            <a:lvl1pPr marL="0" indent="0" defTabSz="914400">
              <a:lnSpc>
                <a:spcPct val="90000"/>
              </a:lnSpc>
              <a:spcBef>
                <a:spcPts val="1000"/>
              </a:spcBef>
              <a:buSzTx/>
              <a:buFontTx/>
              <a:buNone/>
              <a:defRPr sz="1800" b="1">
                <a:solidFill>
                  <a:srgbClr val="FFFFFF"/>
                </a:solidFill>
                <a:latin typeface="Arial"/>
                <a:ea typeface="Arial"/>
                <a:cs typeface="Arial"/>
                <a:sym typeface="Arial"/>
              </a:defRPr>
            </a:lvl1pPr>
            <a:lvl2pPr marL="662939" indent="-205739" defTabSz="914400">
              <a:lnSpc>
                <a:spcPct val="90000"/>
              </a:lnSpc>
              <a:spcBef>
                <a:spcPts val="1000"/>
              </a:spcBef>
              <a:buFontTx/>
              <a:buChar char="•"/>
              <a:defRPr sz="1800" b="1">
                <a:solidFill>
                  <a:srgbClr val="FFFFFF"/>
                </a:solidFill>
                <a:latin typeface="Arial"/>
                <a:ea typeface="Arial"/>
                <a:cs typeface="Arial"/>
                <a:sym typeface="Arial"/>
              </a:defRPr>
            </a:lvl2pPr>
            <a:lvl3pPr marL="1120139" indent="-205739" defTabSz="914400">
              <a:lnSpc>
                <a:spcPct val="90000"/>
              </a:lnSpc>
              <a:spcBef>
                <a:spcPts val="1000"/>
              </a:spcBef>
              <a:buFontTx/>
              <a:defRPr sz="1800" b="1">
                <a:solidFill>
                  <a:srgbClr val="FFFFFF"/>
                </a:solidFill>
                <a:latin typeface="Arial"/>
                <a:ea typeface="Arial"/>
                <a:cs typeface="Arial"/>
                <a:sym typeface="Arial"/>
              </a:defRPr>
            </a:lvl3pPr>
            <a:lvl4pPr marL="1577339" indent="-205739" defTabSz="914400">
              <a:lnSpc>
                <a:spcPct val="90000"/>
              </a:lnSpc>
              <a:spcBef>
                <a:spcPts val="1000"/>
              </a:spcBef>
              <a:buFontTx/>
              <a:buChar char="•"/>
              <a:defRPr sz="1800" b="1">
                <a:solidFill>
                  <a:srgbClr val="FFFFFF"/>
                </a:solidFill>
                <a:latin typeface="Arial"/>
                <a:ea typeface="Arial"/>
                <a:cs typeface="Arial"/>
                <a:sym typeface="Arial"/>
              </a:defRPr>
            </a:lvl4pPr>
            <a:lvl5pPr marL="2034539" indent="-205739" defTabSz="914400">
              <a:lnSpc>
                <a:spcPct val="90000"/>
              </a:lnSpc>
              <a:spcBef>
                <a:spcPts val="1000"/>
              </a:spcBef>
              <a:buFontTx/>
              <a:buChar char="•"/>
              <a:defRPr sz="1800" b="1">
                <a:solidFill>
                  <a:srgbClr val="FFFFFF"/>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57" name="Shape 57"/>
          <p:cNvSpPr>
            <a:spLocks noGrp="1"/>
          </p:cNvSpPr>
          <p:nvPr>
            <p:ph type="body" sz="quarter" idx="13"/>
          </p:nvPr>
        </p:nvSpPr>
        <p:spPr>
          <a:xfrm>
            <a:off x="396990" y="2504043"/>
            <a:ext cx="2700339" cy="381001"/>
          </a:xfrm>
          <a:prstGeom prst="rect">
            <a:avLst/>
          </a:prstGeom>
        </p:spPr>
        <p:txBody>
          <a:bodyPr/>
          <a:lstStyle/>
          <a:p>
            <a:pPr marL="0" indent="0" defTabSz="914400">
              <a:lnSpc>
                <a:spcPct val="90000"/>
              </a:lnSpc>
              <a:spcBef>
                <a:spcPts val="1000"/>
              </a:spcBef>
              <a:buSzTx/>
              <a:buFontTx/>
              <a:buNone/>
              <a:defRPr sz="2000" b="1">
                <a:solidFill>
                  <a:srgbClr val="FFFFFF"/>
                </a:solidFill>
                <a:latin typeface="Arial"/>
                <a:ea typeface="Arial"/>
                <a:cs typeface="Arial"/>
                <a:sym typeface="Arial"/>
              </a:defRPr>
            </a:pPr>
            <a:endParaRPr/>
          </a:p>
        </p:txBody>
      </p:sp>
      <p:pic>
        <p:nvPicPr>
          <p:cNvPr id="58" name="image2.png"/>
          <p:cNvPicPr>
            <a:picLocks noChangeAspect="1"/>
          </p:cNvPicPr>
          <p:nvPr/>
        </p:nvPicPr>
        <p:blipFill>
          <a:blip r:embed="rId2">
            <a:extLst/>
          </a:blip>
          <a:srcRect t="10220"/>
          <a:stretch>
            <a:fillRect/>
          </a:stretch>
        </p:blipFill>
        <p:spPr>
          <a:xfrm>
            <a:off x="0" y="-1"/>
            <a:ext cx="9144000" cy="560978"/>
          </a:xfrm>
          <a:prstGeom prst="rect">
            <a:avLst/>
          </a:prstGeom>
          <a:ln w="12700">
            <a:miter lim="400000"/>
          </a:ln>
        </p:spPr>
      </p:pic>
      <p:sp>
        <p:nvSpPr>
          <p:cNvPr id="59" name="Shape 5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1_Blank">
    <p:bg>
      <p:bgPr>
        <a:solidFill>
          <a:srgbClr val="BF5700"/>
        </a:solidFill>
        <a:effectLst/>
      </p:bgPr>
    </p:bg>
    <p:spTree>
      <p:nvGrpSpPr>
        <p:cNvPr id="1" name=""/>
        <p:cNvGrpSpPr/>
        <p:nvPr/>
      </p:nvGrpSpPr>
      <p:grpSpPr>
        <a:xfrm>
          <a:off x="0" y="0"/>
          <a:ext cx="0" cy="0"/>
          <a:chOff x="0" y="0"/>
          <a:chExt cx="0" cy="0"/>
        </a:xfrm>
      </p:grpSpPr>
      <p:sp>
        <p:nvSpPr>
          <p:cNvPr id="66" name="Shape 66"/>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defRPr>
            </a:pPr>
            <a:endParaRPr/>
          </a:p>
        </p:txBody>
      </p:sp>
      <p:sp>
        <p:nvSpPr>
          <p:cNvPr id="67" name="Shape 67"/>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800">
                <a:solidFill>
                  <a:srgbClr val="FFFFFF"/>
                </a:solidFill>
                <a:latin typeface="Arial"/>
                <a:ea typeface="Arial"/>
                <a:cs typeface="Arial"/>
                <a:sym typeface="Arial"/>
              </a:defRPr>
            </a:lvl1pPr>
          </a:lstStyle>
          <a:p>
            <a:r>
              <a:t>© 2016 | Coding Boot Camp - All Rights Reserved</a:t>
            </a:r>
          </a:p>
        </p:txBody>
      </p:sp>
      <p:sp>
        <p:nvSpPr>
          <p:cNvPr id="68" name="Shape 68"/>
          <p:cNvSpPr>
            <a:spLocks noGrp="1"/>
          </p:cNvSpPr>
          <p:nvPr>
            <p:ph type="title"/>
          </p:nvPr>
        </p:nvSpPr>
        <p:spPr>
          <a:prstGeom prst="rect">
            <a:avLst/>
          </a:prstGeom>
        </p:spPr>
        <p:txBody>
          <a:bodyPr/>
          <a:lstStyle>
            <a:lvl1pPr defTabSz="914400">
              <a:lnSpc>
                <a:spcPct val="90000"/>
              </a:lnSpc>
            </a:lvl1pPr>
          </a:lstStyle>
          <a:p>
            <a:r>
              <a:t>Title Text</a:t>
            </a:r>
          </a:p>
        </p:txBody>
      </p:sp>
      <p:sp>
        <p:nvSpPr>
          <p:cNvPr id="69" name="Shape 6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76" name="Shape 76"/>
          <p:cNvSpPr/>
          <p:nvPr/>
        </p:nvSpPr>
        <p:spPr>
          <a:xfrm>
            <a:off x="-5872" y="6410337"/>
            <a:ext cx="9155743" cy="457748"/>
          </a:xfrm>
          <a:prstGeom prst="rect">
            <a:avLst/>
          </a:prstGeom>
          <a:solidFill>
            <a:srgbClr val="BF5700"/>
          </a:solidFill>
          <a:ln w="12700">
            <a:miter lim="400000"/>
          </a:ln>
        </p:spPr>
        <p:txBody>
          <a:bodyPr lIns="45719" rIns="45719" anchor="ctr"/>
          <a:lstStyle/>
          <a:p>
            <a:pPr algn="ctr">
              <a:defRPr sz="1300">
                <a:solidFill>
                  <a:srgbClr val="FFFFFF"/>
                </a:solidFill>
                <a:latin typeface="Arial"/>
                <a:ea typeface="Arial"/>
                <a:cs typeface="Arial"/>
                <a:sym typeface="Arial"/>
              </a:defRPr>
            </a:pPr>
            <a:endParaRPr/>
          </a:p>
        </p:txBody>
      </p:sp>
      <p:sp>
        <p:nvSpPr>
          <p:cNvPr id="77" name="Shape 77"/>
          <p:cNvSpPr>
            <a:spLocks noGrp="1"/>
          </p:cNvSpPr>
          <p:nvPr>
            <p:ph type="title"/>
          </p:nvPr>
        </p:nvSpPr>
        <p:spPr>
          <a:xfrm>
            <a:off x="304800" y="0"/>
            <a:ext cx="5470527" cy="653854"/>
          </a:xfrm>
          <a:prstGeom prst="rect">
            <a:avLst/>
          </a:prstGeom>
        </p:spPr>
        <p:txBody>
          <a:bodyPr/>
          <a:lstStyle>
            <a:lvl1pPr defTabSz="914400">
              <a:lnSpc>
                <a:spcPct val="90000"/>
              </a:lnSpc>
              <a:defRPr sz="2400" i="0">
                <a:solidFill>
                  <a:srgbClr val="000000"/>
                </a:solidFill>
              </a:defRPr>
            </a:lvl1pPr>
          </a:lstStyle>
          <a:p>
            <a:r>
              <a:t>Title Text</a:t>
            </a:r>
          </a:p>
        </p:txBody>
      </p:sp>
      <p:sp>
        <p:nvSpPr>
          <p:cNvPr id="78" name="Shape 78"/>
          <p:cNvSpPr/>
          <p:nvPr/>
        </p:nvSpPr>
        <p:spPr>
          <a:xfrm>
            <a:off x="0" y="653853"/>
            <a:ext cx="9144000" cy="1"/>
          </a:xfrm>
          <a:prstGeom prst="line">
            <a:avLst/>
          </a:prstGeom>
          <a:ln w="41275">
            <a:solidFill>
              <a:srgbClr val="BF5700"/>
            </a:solidFill>
            <a:miter/>
          </a:ln>
        </p:spPr>
        <p:txBody>
          <a:bodyPr lIns="45719" rIns="45719"/>
          <a:lstStyle/>
          <a:p>
            <a:endParaRPr/>
          </a:p>
        </p:txBody>
      </p:sp>
      <p:sp>
        <p:nvSpPr>
          <p:cNvPr id="79" name="Shape 79"/>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800">
                <a:solidFill>
                  <a:srgbClr val="FFFFFF"/>
                </a:solidFill>
                <a:latin typeface="Arial"/>
                <a:ea typeface="Arial"/>
                <a:cs typeface="Arial"/>
                <a:sym typeface="Arial"/>
              </a:defRPr>
            </a:lvl1pPr>
          </a:lstStyle>
          <a:p>
            <a:r>
              <a:t>© 2016 | Coding Boot Camp - All Rights Reserved</a:t>
            </a:r>
          </a:p>
        </p:txBody>
      </p:sp>
      <p:pic>
        <p:nvPicPr>
          <p:cNvPr id="80" name="image2.png"/>
          <p:cNvPicPr>
            <a:picLocks noChangeAspect="1"/>
          </p:cNvPicPr>
          <p:nvPr/>
        </p:nvPicPr>
        <p:blipFill>
          <a:blip r:embed="rId2">
            <a:extLst/>
          </a:blip>
          <a:srcRect l="73429" t="14128"/>
          <a:stretch>
            <a:fillRect/>
          </a:stretch>
        </p:blipFill>
        <p:spPr>
          <a:xfrm>
            <a:off x="-5871" y="6400800"/>
            <a:ext cx="2179730" cy="481355"/>
          </a:xfrm>
          <a:prstGeom prst="rect">
            <a:avLst/>
          </a:prstGeom>
          <a:ln w="12700">
            <a:miter lim="400000"/>
          </a:ln>
        </p:spPr>
      </p:pic>
      <p:sp>
        <p:nvSpPr>
          <p:cNvPr id="81" name="Shape 8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Slide">
    <p:bg>
      <p:bgPr>
        <a:solidFill>
          <a:srgbClr val="1E4B87"/>
        </a:solidFill>
        <a:effectLst/>
      </p:bgPr>
    </p:bg>
    <p:spTree>
      <p:nvGrpSpPr>
        <p:cNvPr id="1" name=""/>
        <p:cNvGrpSpPr/>
        <p:nvPr/>
      </p:nvGrpSpPr>
      <p:grpSpPr>
        <a:xfrm>
          <a:off x="0" y="0"/>
          <a:ext cx="0" cy="0"/>
          <a:chOff x="0" y="0"/>
          <a:chExt cx="0" cy="0"/>
        </a:xfrm>
      </p:grpSpPr>
      <p:sp>
        <p:nvSpPr>
          <p:cNvPr id="88" name="Shape 88"/>
          <p:cNvSpPr/>
          <p:nvPr/>
        </p:nvSpPr>
        <p:spPr>
          <a:xfrm flipV="1">
            <a:off x="426891" y="3691892"/>
            <a:ext cx="6888310" cy="45720"/>
          </a:xfrm>
          <a:prstGeom prst="rect">
            <a:avLst/>
          </a:prstGeom>
          <a:solidFill>
            <a:srgbClr val="FFFFFF"/>
          </a:solidFill>
          <a:ln w="12700">
            <a:miter lim="400000"/>
          </a:ln>
        </p:spPr>
        <p:txBody>
          <a:bodyPr lIns="45719" rIns="45719" anchor="ctr"/>
          <a:lstStyle/>
          <a:p>
            <a:pPr algn="ctr">
              <a:defRPr sz="1300">
                <a:solidFill>
                  <a:srgbClr val="FFFFFF"/>
                </a:solidFill>
                <a:latin typeface="Arial"/>
                <a:ea typeface="Arial"/>
                <a:cs typeface="Arial"/>
                <a:sym typeface="Arial"/>
              </a:defRPr>
            </a:pPr>
            <a:endParaRPr/>
          </a:p>
        </p:txBody>
      </p:sp>
      <p:sp>
        <p:nvSpPr>
          <p:cNvPr id="89" name="Shape 89"/>
          <p:cNvSpPr/>
          <p:nvPr/>
        </p:nvSpPr>
        <p:spPr>
          <a:xfrm>
            <a:off x="426892" y="4045275"/>
            <a:ext cx="4678508" cy="290533"/>
          </a:xfrm>
          <a:prstGeom prst="rect">
            <a:avLst/>
          </a:prstGeom>
          <a:ln w="12700">
            <a:miter lim="400000"/>
          </a:ln>
          <a:extLst>
            <a:ext uri="{C572A759-6A51-4108-AA02-DFA0A04FC94B}">
              <ma14:wrappingTextBoxFlag xmlns:ma14="http://schemas.microsoft.com/office/mac/drawingml/2011/main" xmlns="" val="1"/>
            </a:ext>
          </a:extLst>
        </p:spPr>
        <p:txBody>
          <a:bodyPr lIns="34290" tIns="34290" rIns="34290" bIns="34290" anchor="ctr">
            <a:normAutofit/>
          </a:bodyPr>
          <a:lstStyle>
            <a:lvl1pPr>
              <a:lnSpc>
                <a:spcPct val="90000"/>
              </a:lnSpc>
              <a:defRPr sz="1600" b="1">
                <a:solidFill>
                  <a:srgbClr val="FFFFFF"/>
                </a:solidFill>
                <a:latin typeface="Arial"/>
                <a:ea typeface="Arial"/>
                <a:cs typeface="Arial"/>
                <a:sym typeface="Arial"/>
              </a:defRPr>
            </a:lvl1pPr>
          </a:lstStyle>
          <a:p>
            <a:r>
              <a:t>The Coding Bootcamp at UCLA Extension  |</a:t>
            </a:r>
          </a:p>
        </p:txBody>
      </p:sp>
      <p:sp>
        <p:nvSpPr>
          <p:cNvPr id="90" name="Shape 90"/>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800">
                <a:solidFill>
                  <a:srgbClr val="FFFFFF"/>
                </a:solidFill>
                <a:latin typeface="Arial"/>
                <a:ea typeface="Arial"/>
                <a:cs typeface="Arial"/>
                <a:sym typeface="Arial"/>
              </a:defRPr>
            </a:lvl1pPr>
          </a:lstStyle>
          <a:p>
            <a:r>
              <a:t>© 2016 | Coding Boot Camp - All Rights Reserved</a:t>
            </a:r>
          </a:p>
        </p:txBody>
      </p:sp>
      <p:sp>
        <p:nvSpPr>
          <p:cNvPr id="91" name="Shape 91"/>
          <p:cNvSpPr>
            <a:spLocks noGrp="1"/>
          </p:cNvSpPr>
          <p:nvPr>
            <p:ph type="title"/>
          </p:nvPr>
        </p:nvSpPr>
        <p:spPr>
          <a:prstGeom prst="rect">
            <a:avLst/>
          </a:prstGeom>
        </p:spPr>
        <p:txBody>
          <a:bodyPr/>
          <a:lstStyle>
            <a:lvl1pPr defTabSz="914400">
              <a:lnSpc>
                <a:spcPct val="90000"/>
              </a:lnSpc>
              <a:defRPr i="0"/>
            </a:lvl1pPr>
          </a:lstStyle>
          <a:p>
            <a:r>
              <a:t>Title Text</a:t>
            </a:r>
          </a:p>
        </p:txBody>
      </p:sp>
      <p:sp>
        <p:nvSpPr>
          <p:cNvPr id="92" name="Shape 92"/>
          <p:cNvSpPr>
            <a:spLocks noGrp="1"/>
          </p:cNvSpPr>
          <p:nvPr>
            <p:ph type="body" sz="quarter" idx="1"/>
          </p:nvPr>
        </p:nvSpPr>
        <p:spPr>
          <a:xfrm>
            <a:off x="4953000" y="4000041"/>
            <a:ext cx="2270008" cy="381001"/>
          </a:xfrm>
          <a:prstGeom prst="rect">
            <a:avLst/>
          </a:prstGeom>
        </p:spPr>
        <p:txBody>
          <a:bodyPr/>
          <a:lstStyle>
            <a:lvl1pPr marL="0" indent="0" defTabSz="914400">
              <a:lnSpc>
                <a:spcPct val="90000"/>
              </a:lnSpc>
              <a:spcBef>
                <a:spcPts val="1000"/>
              </a:spcBef>
              <a:buSzTx/>
              <a:buFontTx/>
              <a:buNone/>
              <a:defRPr sz="1700" b="1">
                <a:solidFill>
                  <a:srgbClr val="FFFFFF"/>
                </a:solidFill>
                <a:latin typeface="Arial"/>
                <a:ea typeface="Arial"/>
                <a:cs typeface="Arial"/>
                <a:sym typeface="Arial"/>
              </a:defRPr>
            </a:lvl1pPr>
            <a:lvl2pPr marL="651509" indent="-194309" defTabSz="914400">
              <a:lnSpc>
                <a:spcPct val="90000"/>
              </a:lnSpc>
              <a:spcBef>
                <a:spcPts val="1000"/>
              </a:spcBef>
              <a:buFontTx/>
              <a:buChar char="•"/>
              <a:defRPr sz="1700" b="1">
                <a:solidFill>
                  <a:srgbClr val="FFFFFF"/>
                </a:solidFill>
                <a:latin typeface="Arial"/>
                <a:ea typeface="Arial"/>
                <a:cs typeface="Arial"/>
                <a:sym typeface="Arial"/>
              </a:defRPr>
            </a:lvl2pPr>
            <a:lvl3pPr marL="1108710" indent="-194310" defTabSz="914400">
              <a:lnSpc>
                <a:spcPct val="90000"/>
              </a:lnSpc>
              <a:spcBef>
                <a:spcPts val="1000"/>
              </a:spcBef>
              <a:buFontTx/>
              <a:defRPr sz="1700" b="1">
                <a:solidFill>
                  <a:srgbClr val="FFFFFF"/>
                </a:solidFill>
                <a:latin typeface="Arial"/>
                <a:ea typeface="Arial"/>
                <a:cs typeface="Arial"/>
                <a:sym typeface="Arial"/>
              </a:defRPr>
            </a:lvl3pPr>
            <a:lvl4pPr marL="1565910" indent="-194310" defTabSz="914400">
              <a:lnSpc>
                <a:spcPct val="90000"/>
              </a:lnSpc>
              <a:spcBef>
                <a:spcPts val="1000"/>
              </a:spcBef>
              <a:buFontTx/>
              <a:buChar char="•"/>
              <a:defRPr sz="1700" b="1">
                <a:solidFill>
                  <a:srgbClr val="FFFFFF"/>
                </a:solidFill>
                <a:latin typeface="Arial"/>
                <a:ea typeface="Arial"/>
                <a:cs typeface="Arial"/>
                <a:sym typeface="Arial"/>
              </a:defRPr>
            </a:lvl4pPr>
            <a:lvl5pPr marL="2023110" indent="-194310" defTabSz="914400">
              <a:lnSpc>
                <a:spcPct val="90000"/>
              </a:lnSpc>
              <a:spcBef>
                <a:spcPts val="1000"/>
              </a:spcBef>
              <a:buFontTx/>
              <a:buChar char="•"/>
              <a:defRPr sz="1700" b="1">
                <a:solidFill>
                  <a:srgbClr val="FFFFFF"/>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93" name="Shape 93"/>
          <p:cNvSpPr>
            <a:spLocks noGrp="1"/>
          </p:cNvSpPr>
          <p:nvPr>
            <p:ph type="body" sz="quarter" idx="13"/>
          </p:nvPr>
        </p:nvSpPr>
        <p:spPr>
          <a:xfrm>
            <a:off x="396990" y="2504043"/>
            <a:ext cx="2700339" cy="381001"/>
          </a:xfrm>
          <a:prstGeom prst="rect">
            <a:avLst/>
          </a:prstGeom>
        </p:spPr>
        <p:txBody>
          <a:bodyPr/>
          <a:lstStyle/>
          <a:p>
            <a:pPr marL="0" indent="0" defTabSz="914400">
              <a:lnSpc>
                <a:spcPct val="90000"/>
              </a:lnSpc>
              <a:spcBef>
                <a:spcPts val="1000"/>
              </a:spcBef>
              <a:buSzTx/>
              <a:buFontTx/>
              <a:buNone/>
              <a:defRPr sz="2000" b="1">
                <a:solidFill>
                  <a:srgbClr val="FFFFFF"/>
                </a:solidFill>
                <a:latin typeface="Arial"/>
                <a:ea typeface="Arial"/>
                <a:cs typeface="Arial"/>
                <a:sym typeface="Arial"/>
              </a:defRPr>
            </a:pPr>
            <a:endParaRPr/>
          </a:p>
        </p:txBody>
      </p:sp>
      <p:sp>
        <p:nvSpPr>
          <p:cNvPr id="94" name="Shape 94"/>
          <p:cNvSpPr/>
          <p:nvPr/>
        </p:nvSpPr>
        <p:spPr>
          <a:xfrm>
            <a:off x="0" y="225480"/>
            <a:ext cx="9144000" cy="480357"/>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pic>
        <p:nvPicPr>
          <p:cNvPr id="95" name="image3.png"/>
          <p:cNvPicPr>
            <a:picLocks noChangeAspect="1"/>
          </p:cNvPicPr>
          <p:nvPr/>
        </p:nvPicPr>
        <p:blipFill>
          <a:blip r:embed="rId2">
            <a:extLst/>
          </a:blip>
          <a:stretch>
            <a:fillRect/>
          </a:stretch>
        </p:blipFill>
        <p:spPr>
          <a:xfrm>
            <a:off x="6629400" y="236355"/>
            <a:ext cx="2256037" cy="423422"/>
          </a:xfrm>
          <a:prstGeom prst="rect">
            <a:avLst/>
          </a:prstGeom>
          <a:ln w="12700">
            <a:miter lim="400000"/>
          </a:ln>
        </p:spPr>
      </p:pic>
      <p:pic>
        <p:nvPicPr>
          <p:cNvPr id="96" name="image4.png"/>
          <p:cNvPicPr>
            <a:picLocks noChangeAspect="1"/>
          </p:cNvPicPr>
          <p:nvPr/>
        </p:nvPicPr>
        <p:blipFill>
          <a:blip r:embed="rId3">
            <a:extLst/>
          </a:blip>
          <a:stretch>
            <a:fillRect/>
          </a:stretch>
        </p:blipFill>
        <p:spPr>
          <a:xfrm>
            <a:off x="390606" y="266410"/>
            <a:ext cx="2565401" cy="363309"/>
          </a:xfrm>
          <a:prstGeom prst="rect">
            <a:avLst/>
          </a:prstGeom>
          <a:ln w="12700">
            <a:miter lim="400000"/>
          </a:ln>
        </p:spPr>
      </p:pic>
      <p:sp>
        <p:nvSpPr>
          <p:cNvPr id="97" name="Shape 9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1_Blank">
    <p:bg>
      <p:bgPr>
        <a:solidFill>
          <a:srgbClr val="1E4B87"/>
        </a:solidFill>
        <a:effectLst/>
      </p:bgPr>
    </p:bg>
    <p:spTree>
      <p:nvGrpSpPr>
        <p:cNvPr id="1" name=""/>
        <p:cNvGrpSpPr/>
        <p:nvPr/>
      </p:nvGrpSpPr>
      <p:grpSpPr>
        <a:xfrm>
          <a:off x="0" y="0"/>
          <a:ext cx="0" cy="0"/>
          <a:chOff x="0" y="0"/>
          <a:chExt cx="0" cy="0"/>
        </a:xfrm>
      </p:grpSpPr>
      <p:sp>
        <p:nvSpPr>
          <p:cNvPr id="104" name="Shape 104"/>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defRPr>
            </a:pPr>
            <a:endParaRPr/>
          </a:p>
        </p:txBody>
      </p:sp>
      <p:sp>
        <p:nvSpPr>
          <p:cNvPr id="105" name="Shape 105"/>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800">
                <a:solidFill>
                  <a:srgbClr val="FFFFFF"/>
                </a:solidFill>
                <a:latin typeface="Arial"/>
                <a:ea typeface="Arial"/>
                <a:cs typeface="Arial"/>
                <a:sym typeface="Arial"/>
              </a:defRPr>
            </a:lvl1pPr>
          </a:lstStyle>
          <a:p>
            <a:r>
              <a:t>© 2016 | Coding Boot Camp - All Rights Reserved</a:t>
            </a:r>
          </a:p>
        </p:txBody>
      </p:sp>
      <p:sp>
        <p:nvSpPr>
          <p:cNvPr id="106" name="Shape 106"/>
          <p:cNvSpPr>
            <a:spLocks noGrp="1"/>
          </p:cNvSpPr>
          <p:nvPr>
            <p:ph type="title"/>
          </p:nvPr>
        </p:nvSpPr>
        <p:spPr>
          <a:prstGeom prst="rect">
            <a:avLst/>
          </a:prstGeom>
        </p:spPr>
        <p:txBody>
          <a:bodyPr/>
          <a:lstStyle>
            <a:lvl1pPr defTabSz="914400">
              <a:lnSpc>
                <a:spcPct val="90000"/>
              </a:lnSpc>
            </a:lvl1pPr>
          </a:lstStyle>
          <a:p>
            <a:r>
              <a:t>Title Text</a:t>
            </a:r>
          </a:p>
        </p:txBody>
      </p:sp>
      <p:sp>
        <p:nvSpPr>
          <p:cNvPr id="107" name="Shape 10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114" name="Shape 114"/>
          <p:cNvSpPr/>
          <p:nvPr/>
        </p:nvSpPr>
        <p:spPr>
          <a:xfrm>
            <a:off x="2514600" y="6410337"/>
            <a:ext cx="6635268" cy="457748"/>
          </a:xfrm>
          <a:prstGeom prst="rect">
            <a:avLst/>
          </a:prstGeom>
          <a:solidFill>
            <a:srgbClr val="1E4B87"/>
          </a:solidFill>
          <a:ln w="12700">
            <a:miter lim="400000"/>
          </a:ln>
        </p:spPr>
        <p:txBody>
          <a:bodyPr lIns="45719" rIns="45719" anchor="ctr"/>
          <a:lstStyle/>
          <a:p>
            <a:pPr algn="ctr">
              <a:defRPr sz="1300">
                <a:solidFill>
                  <a:srgbClr val="FFFFFF"/>
                </a:solidFill>
                <a:latin typeface="Arial"/>
                <a:ea typeface="Arial"/>
                <a:cs typeface="Arial"/>
                <a:sym typeface="Arial"/>
              </a:defRPr>
            </a:pPr>
            <a:endParaRPr/>
          </a:p>
        </p:txBody>
      </p:sp>
      <p:sp>
        <p:nvSpPr>
          <p:cNvPr id="115" name="Shape 115"/>
          <p:cNvSpPr>
            <a:spLocks noGrp="1"/>
          </p:cNvSpPr>
          <p:nvPr>
            <p:ph type="title"/>
          </p:nvPr>
        </p:nvSpPr>
        <p:spPr>
          <a:xfrm>
            <a:off x="304800" y="0"/>
            <a:ext cx="5470527" cy="653854"/>
          </a:xfrm>
          <a:prstGeom prst="rect">
            <a:avLst/>
          </a:prstGeom>
        </p:spPr>
        <p:txBody>
          <a:bodyPr/>
          <a:lstStyle>
            <a:lvl1pPr defTabSz="914400">
              <a:lnSpc>
                <a:spcPct val="90000"/>
              </a:lnSpc>
              <a:defRPr sz="2400" i="0">
                <a:solidFill>
                  <a:srgbClr val="000000"/>
                </a:solidFill>
              </a:defRPr>
            </a:lvl1pPr>
          </a:lstStyle>
          <a:p>
            <a:r>
              <a:t>Title Text</a:t>
            </a:r>
          </a:p>
        </p:txBody>
      </p:sp>
      <p:sp>
        <p:nvSpPr>
          <p:cNvPr id="116" name="Shape 116"/>
          <p:cNvSpPr/>
          <p:nvPr/>
        </p:nvSpPr>
        <p:spPr>
          <a:xfrm>
            <a:off x="0" y="653853"/>
            <a:ext cx="9144000" cy="1"/>
          </a:xfrm>
          <a:prstGeom prst="line">
            <a:avLst/>
          </a:prstGeom>
          <a:ln w="41275">
            <a:solidFill>
              <a:srgbClr val="BF5700"/>
            </a:solidFill>
            <a:miter/>
          </a:ln>
        </p:spPr>
        <p:txBody>
          <a:bodyPr lIns="45719" rIns="45719"/>
          <a:lstStyle/>
          <a:p>
            <a:endParaRPr/>
          </a:p>
        </p:txBody>
      </p:sp>
      <p:sp>
        <p:nvSpPr>
          <p:cNvPr id="117" name="Shape 117"/>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800">
                <a:solidFill>
                  <a:srgbClr val="FFFFFF"/>
                </a:solidFill>
                <a:latin typeface="Arial"/>
                <a:ea typeface="Arial"/>
                <a:cs typeface="Arial"/>
                <a:sym typeface="Arial"/>
              </a:defRPr>
            </a:lvl1pPr>
          </a:lstStyle>
          <a:p>
            <a:r>
              <a:t>© 2016 | Coding Boot Camp - All Rights Reserved</a:t>
            </a:r>
          </a:p>
        </p:txBody>
      </p:sp>
      <p:pic>
        <p:nvPicPr>
          <p:cNvPr id="118" name="image3.png"/>
          <p:cNvPicPr>
            <a:picLocks noChangeAspect="1"/>
          </p:cNvPicPr>
          <p:nvPr/>
        </p:nvPicPr>
        <p:blipFill>
          <a:blip r:embed="rId2">
            <a:extLst/>
          </a:blip>
          <a:stretch>
            <a:fillRect/>
          </a:stretch>
        </p:blipFill>
        <p:spPr>
          <a:xfrm>
            <a:off x="152400" y="6387212"/>
            <a:ext cx="2256037" cy="423422"/>
          </a:xfrm>
          <a:prstGeom prst="rect">
            <a:avLst/>
          </a:prstGeom>
          <a:ln w="12700">
            <a:miter lim="400000"/>
          </a:ln>
        </p:spPr>
      </p:pic>
      <p:sp>
        <p:nvSpPr>
          <p:cNvPr id="119" name="Shape 11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0"/>
            <a:ext cx="9144000" cy="6858000"/>
          </a:xfrm>
          <a:prstGeom prst="rect">
            <a:avLst/>
          </a:prstGeom>
          <a:solidFill>
            <a:srgbClr val="262626"/>
          </a:solidFill>
          <a:ln w="25400">
            <a:solidFill>
              <a:srgbClr val="3A5E8A"/>
            </a:solidFill>
          </a:ln>
        </p:spPr>
        <p:txBody>
          <a:bodyPr lIns="45719" rIns="45719" anchor="ctr"/>
          <a:lstStyle/>
          <a:p>
            <a:pPr algn="ctr">
              <a:defRPr>
                <a:solidFill>
                  <a:srgbClr val="FFFFFF"/>
                </a:solidFill>
              </a:defRPr>
            </a:pPr>
            <a:endParaRPr/>
          </a:p>
        </p:txBody>
      </p:sp>
      <p:sp>
        <p:nvSpPr>
          <p:cNvPr id="3" name="Shape 3"/>
          <p:cNvSpPr/>
          <p:nvPr/>
        </p:nvSpPr>
        <p:spPr>
          <a:xfrm>
            <a:off x="533400" y="6531609"/>
            <a:ext cx="2787650" cy="20241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800">
                <a:solidFill>
                  <a:srgbClr val="FFFFFF"/>
                </a:solidFill>
                <a:latin typeface="Arial"/>
                <a:ea typeface="Arial"/>
                <a:cs typeface="Arial"/>
                <a:sym typeface="Arial"/>
              </a:defRPr>
            </a:lvl1pPr>
          </a:lstStyle>
          <a:p>
            <a:r>
              <a:t>© 2016 | Coding Boot Camp - All Rights Reserved</a:t>
            </a:r>
          </a:p>
        </p:txBody>
      </p:sp>
      <p:sp>
        <p:nvSpPr>
          <p:cNvPr id="4" name="Shape 4"/>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defRPr>
            </a:pPr>
            <a:endParaRPr/>
          </a:p>
        </p:txBody>
      </p:sp>
      <p:sp>
        <p:nvSpPr>
          <p:cNvPr id="5" name="Shape 5"/>
          <p:cNvSpPr>
            <a:spLocks noGrp="1"/>
          </p:cNvSpPr>
          <p:nvPr>
            <p:ph type="title"/>
          </p:nvPr>
        </p:nvSpPr>
        <p:spPr>
          <a:xfrm>
            <a:off x="390606" y="2953542"/>
            <a:ext cx="8229601" cy="871860"/>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Title Text</a:t>
            </a:r>
          </a:p>
        </p:txBody>
      </p:sp>
      <p:sp>
        <p:nvSpPr>
          <p:cNvPr id="6" name="Shape 6"/>
          <p:cNvSpPr>
            <a:spLocks noGrp="1"/>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7" name="Shape 7"/>
          <p:cNvSpPr>
            <a:spLocks noGrp="1"/>
          </p:cNvSpPr>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9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Lst>
  <p:transition spd="med"/>
  <p:txStyles>
    <p:titleStyle>
      <a:lvl1pPr marL="0" marR="0" indent="0" algn="l" defTabSz="685800" rtl="0" latinLnBrk="0">
        <a:lnSpc>
          <a:spcPct val="100000"/>
        </a:lnSpc>
        <a:spcBef>
          <a:spcPts val="0"/>
        </a:spcBef>
        <a:spcAft>
          <a:spcPts val="0"/>
        </a:spcAft>
        <a:buClrTx/>
        <a:buSzTx/>
        <a:buFontTx/>
        <a:buNone/>
        <a:tabLst/>
        <a:defRPr sz="4100" b="1" i="1" u="none" strike="noStrike" cap="none" spc="0" baseline="0">
          <a:ln>
            <a:noFill/>
          </a:ln>
          <a:solidFill>
            <a:srgbClr val="FFFFFF"/>
          </a:solidFill>
          <a:uFillTx/>
          <a:latin typeface="Arial"/>
          <a:ea typeface="Arial"/>
          <a:cs typeface="Arial"/>
          <a:sym typeface="Arial"/>
        </a:defRPr>
      </a:lvl1pPr>
      <a:lvl2pPr marL="0" marR="0" indent="0" algn="l" defTabSz="685800" rtl="0" latinLnBrk="0">
        <a:lnSpc>
          <a:spcPct val="100000"/>
        </a:lnSpc>
        <a:spcBef>
          <a:spcPts val="0"/>
        </a:spcBef>
        <a:spcAft>
          <a:spcPts val="0"/>
        </a:spcAft>
        <a:buClrTx/>
        <a:buSzTx/>
        <a:buFontTx/>
        <a:buNone/>
        <a:tabLst/>
        <a:defRPr sz="4100" b="1" i="1" u="none" strike="noStrike" cap="none" spc="0" baseline="0">
          <a:ln>
            <a:noFill/>
          </a:ln>
          <a:solidFill>
            <a:srgbClr val="FFFFFF"/>
          </a:solidFill>
          <a:uFillTx/>
          <a:latin typeface="Arial"/>
          <a:ea typeface="Arial"/>
          <a:cs typeface="Arial"/>
          <a:sym typeface="Arial"/>
        </a:defRPr>
      </a:lvl2pPr>
      <a:lvl3pPr marL="0" marR="0" indent="0" algn="l" defTabSz="685800" rtl="0" latinLnBrk="0">
        <a:lnSpc>
          <a:spcPct val="100000"/>
        </a:lnSpc>
        <a:spcBef>
          <a:spcPts val="0"/>
        </a:spcBef>
        <a:spcAft>
          <a:spcPts val="0"/>
        </a:spcAft>
        <a:buClrTx/>
        <a:buSzTx/>
        <a:buFontTx/>
        <a:buNone/>
        <a:tabLst/>
        <a:defRPr sz="4100" b="1" i="1" u="none" strike="noStrike" cap="none" spc="0" baseline="0">
          <a:ln>
            <a:noFill/>
          </a:ln>
          <a:solidFill>
            <a:srgbClr val="FFFFFF"/>
          </a:solidFill>
          <a:uFillTx/>
          <a:latin typeface="Arial"/>
          <a:ea typeface="Arial"/>
          <a:cs typeface="Arial"/>
          <a:sym typeface="Arial"/>
        </a:defRPr>
      </a:lvl3pPr>
      <a:lvl4pPr marL="0" marR="0" indent="0" algn="l" defTabSz="685800" rtl="0" latinLnBrk="0">
        <a:lnSpc>
          <a:spcPct val="100000"/>
        </a:lnSpc>
        <a:spcBef>
          <a:spcPts val="0"/>
        </a:spcBef>
        <a:spcAft>
          <a:spcPts val="0"/>
        </a:spcAft>
        <a:buClrTx/>
        <a:buSzTx/>
        <a:buFontTx/>
        <a:buNone/>
        <a:tabLst/>
        <a:defRPr sz="4100" b="1" i="1" u="none" strike="noStrike" cap="none" spc="0" baseline="0">
          <a:ln>
            <a:noFill/>
          </a:ln>
          <a:solidFill>
            <a:srgbClr val="FFFFFF"/>
          </a:solidFill>
          <a:uFillTx/>
          <a:latin typeface="Arial"/>
          <a:ea typeface="Arial"/>
          <a:cs typeface="Arial"/>
          <a:sym typeface="Arial"/>
        </a:defRPr>
      </a:lvl4pPr>
      <a:lvl5pPr marL="0" marR="0" indent="0" algn="l" defTabSz="685800" rtl="0" latinLnBrk="0">
        <a:lnSpc>
          <a:spcPct val="100000"/>
        </a:lnSpc>
        <a:spcBef>
          <a:spcPts val="0"/>
        </a:spcBef>
        <a:spcAft>
          <a:spcPts val="0"/>
        </a:spcAft>
        <a:buClrTx/>
        <a:buSzTx/>
        <a:buFontTx/>
        <a:buNone/>
        <a:tabLst/>
        <a:defRPr sz="4100" b="1" i="1" u="none" strike="noStrike" cap="none" spc="0" baseline="0">
          <a:ln>
            <a:noFill/>
          </a:ln>
          <a:solidFill>
            <a:srgbClr val="FFFFFF"/>
          </a:solidFill>
          <a:uFillTx/>
          <a:latin typeface="Arial"/>
          <a:ea typeface="Arial"/>
          <a:cs typeface="Arial"/>
          <a:sym typeface="Arial"/>
        </a:defRPr>
      </a:lvl5pPr>
      <a:lvl6pPr marL="0" marR="0" indent="0" algn="l" defTabSz="685800" rtl="0" latinLnBrk="0">
        <a:lnSpc>
          <a:spcPct val="100000"/>
        </a:lnSpc>
        <a:spcBef>
          <a:spcPts val="0"/>
        </a:spcBef>
        <a:spcAft>
          <a:spcPts val="0"/>
        </a:spcAft>
        <a:buClrTx/>
        <a:buSzTx/>
        <a:buFontTx/>
        <a:buNone/>
        <a:tabLst/>
        <a:defRPr sz="4100" b="1" i="1" u="none" strike="noStrike" cap="none" spc="0" baseline="0">
          <a:ln>
            <a:noFill/>
          </a:ln>
          <a:solidFill>
            <a:srgbClr val="FFFFFF"/>
          </a:solidFill>
          <a:uFillTx/>
          <a:latin typeface="Arial"/>
          <a:ea typeface="Arial"/>
          <a:cs typeface="Arial"/>
          <a:sym typeface="Arial"/>
        </a:defRPr>
      </a:lvl6pPr>
      <a:lvl7pPr marL="0" marR="0" indent="0" algn="l" defTabSz="685800" rtl="0" latinLnBrk="0">
        <a:lnSpc>
          <a:spcPct val="100000"/>
        </a:lnSpc>
        <a:spcBef>
          <a:spcPts val="0"/>
        </a:spcBef>
        <a:spcAft>
          <a:spcPts val="0"/>
        </a:spcAft>
        <a:buClrTx/>
        <a:buSzTx/>
        <a:buFontTx/>
        <a:buNone/>
        <a:tabLst/>
        <a:defRPr sz="4100" b="1" i="1" u="none" strike="noStrike" cap="none" spc="0" baseline="0">
          <a:ln>
            <a:noFill/>
          </a:ln>
          <a:solidFill>
            <a:srgbClr val="FFFFFF"/>
          </a:solidFill>
          <a:uFillTx/>
          <a:latin typeface="Arial"/>
          <a:ea typeface="Arial"/>
          <a:cs typeface="Arial"/>
          <a:sym typeface="Arial"/>
        </a:defRPr>
      </a:lvl7pPr>
      <a:lvl8pPr marL="0" marR="0" indent="0" algn="l" defTabSz="685800" rtl="0" latinLnBrk="0">
        <a:lnSpc>
          <a:spcPct val="100000"/>
        </a:lnSpc>
        <a:spcBef>
          <a:spcPts val="0"/>
        </a:spcBef>
        <a:spcAft>
          <a:spcPts val="0"/>
        </a:spcAft>
        <a:buClrTx/>
        <a:buSzTx/>
        <a:buFontTx/>
        <a:buNone/>
        <a:tabLst/>
        <a:defRPr sz="4100" b="1" i="1" u="none" strike="noStrike" cap="none" spc="0" baseline="0">
          <a:ln>
            <a:noFill/>
          </a:ln>
          <a:solidFill>
            <a:srgbClr val="FFFFFF"/>
          </a:solidFill>
          <a:uFillTx/>
          <a:latin typeface="Arial"/>
          <a:ea typeface="Arial"/>
          <a:cs typeface="Arial"/>
          <a:sym typeface="Arial"/>
        </a:defRPr>
      </a:lvl8pPr>
      <a:lvl9pPr marL="0" marR="0" indent="0" algn="l" defTabSz="685800" rtl="0" latinLnBrk="0">
        <a:lnSpc>
          <a:spcPct val="100000"/>
        </a:lnSpc>
        <a:spcBef>
          <a:spcPts val="0"/>
        </a:spcBef>
        <a:spcAft>
          <a:spcPts val="0"/>
        </a:spcAft>
        <a:buClrTx/>
        <a:buSzTx/>
        <a:buFontTx/>
        <a:buNone/>
        <a:tabLst/>
        <a:defRPr sz="4100" b="1" i="1" u="none" strike="noStrike" cap="none" spc="0" baseline="0">
          <a:ln>
            <a:noFill/>
          </a:ln>
          <a:solidFill>
            <a:srgbClr val="FFFFFF"/>
          </a:solidFill>
          <a:uFillTx/>
          <a:latin typeface="Arial"/>
          <a:ea typeface="Arial"/>
          <a:cs typeface="Arial"/>
          <a:sym typeface="Arial"/>
        </a:defRPr>
      </a:lvl9pPr>
    </p:titleStyle>
    <p:bodyStyle>
      <a:lvl1pPr marL="257175" marR="0" indent="-257175" algn="l" defTabSz="685800" rtl="0" latinLnBrk="0">
        <a:lnSpc>
          <a:spcPct val="100000"/>
        </a:lnSpc>
        <a:spcBef>
          <a:spcPts val="500"/>
        </a:spcBef>
        <a:spcAft>
          <a:spcPts val="0"/>
        </a:spcAft>
        <a:buClrTx/>
        <a:buSzPct val="100000"/>
        <a:buFont typeface="Arial"/>
        <a:buChar char="•"/>
        <a:tabLst/>
        <a:defRPr sz="2400" b="0" i="0" u="none" strike="noStrike" cap="none" spc="0" baseline="0">
          <a:ln>
            <a:noFill/>
          </a:ln>
          <a:solidFill>
            <a:srgbClr val="000000"/>
          </a:solidFill>
          <a:uFillTx/>
          <a:latin typeface="+mj-lt"/>
          <a:ea typeface="+mj-ea"/>
          <a:cs typeface="+mj-cs"/>
          <a:sym typeface="Calibri"/>
        </a:defRPr>
      </a:lvl1pPr>
      <a:lvl2pPr marL="587829" marR="0" indent="-244929" algn="l" defTabSz="685800" rtl="0" latinLnBrk="0">
        <a:lnSpc>
          <a:spcPct val="100000"/>
        </a:lnSpc>
        <a:spcBef>
          <a:spcPts val="500"/>
        </a:spcBef>
        <a:spcAft>
          <a:spcPts val="0"/>
        </a:spcAft>
        <a:buClrTx/>
        <a:buSzPct val="100000"/>
        <a:buFont typeface="Arial"/>
        <a:buChar char="–"/>
        <a:tabLst/>
        <a:defRPr sz="2400" b="0" i="0" u="none" strike="noStrike" cap="none" spc="0" baseline="0">
          <a:ln>
            <a:noFill/>
          </a:ln>
          <a:solidFill>
            <a:srgbClr val="000000"/>
          </a:solidFill>
          <a:uFillTx/>
          <a:latin typeface="+mj-lt"/>
          <a:ea typeface="+mj-ea"/>
          <a:cs typeface="+mj-cs"/>
          <a:sym typeface="Calibri"/>
        </a:defRPr>
      </a:lvl2pPr>
      <a:lvl3pPr marL="914400" marR="0" indent="-228600" algn="l" defTabSz="685800" rtl="0" latinLnBrk="0">
        <a:lnSpc>
          <a:spcPct val="100000"/>
        </a:lnSpc>
        <a:spcBef>
          <a:spcPts val="500"/>
        </a:spcBef>
        <a:spcAft>
          <a:spcPts val="0"/>
        </a:spcAft>
        <a:buClrTx/>
        <a:buSzPct val="100000"/>
        <a:buFont typeface="Arial"/>
        <a:buChar char="•"/>
        <a:tabLst/>
        <a:defRPr sz="2400" b="0" i="0" u="none" strike="noStrike" cap="none" spc="0" baseline="0">
          <a:ln>
            <a:noFill/>
          </a:ln>
          <a:solidFill>
            <a:srgbClr val="000000"/>
          </a:solidFill>
          <a:uFillTx/>
          <a:latin typeface="+mj-lt"/>
          <a:ea typeface="+mj-ea"/>
          <a:cs typeface="+mj-cs"/>
          <a:sym typeface="Calibri"/>
        </a:defRPr>
      </a:lvl3pPr>
      <a:lvl4pPr marL="1303019" marR="0" indent="-274319" algn="l" defTabSz="685800" rtl="0" latinLnBrk="0">
        <a:lnSpc>
          <a:spcPct val="100000"/>
        </a:lnSpc>
        <a:spcBef>
          <a:spcPts val="500"/>
        </a:spcBef>
        <a:spcAft>
          <a:spcPts val="0"/>
        </a:spcAft>
        <a:buClrTx/>
        <a:buSzPct val="100000"/>
        <a:buFont typeface="Arial"/>
        <a:buChar char="–"/>
        <a:tabLst/>
        <a:defRPr sz="2400" b="0" i="0" u="none" strike="noStrike" cap="none" spc="0" baseline="0">
          <a:ln>
            <a:noFill/>
          </a:ln>
          <a:solidFill>
            <a:srgbClr val="000000"/>
          </a:solidFill>
          <a:uFillTx/>
          <a:latin typeface="+mj-lt"/>
          <a:ea typeface="+mj-ea"/>
          <a:cs typeface="+mj-cs"/>
          <a:sym typeface="Calibri"/>
        </a:defRPr>
      </a:lvl4pPr>
      <a:lvl5pPr marL="1645920" marR="0" indent="-274320" algn="l" defTabSz="685800" rtl="0" latinLnBrk="0">
        <a:lnSpc>
          <a:spcPct val="100000"/>
        </a:lnSpc>
        <a:spcBef>
          <a:spcPts val="500"/>
        </a:spcBef>
        <a:spcAft>
          <a:spcPts val="0"/>
        </a:spcAft>
        <a:buClrTx/>
        <a:buSzPct val="100000"/>
        <a:buFont typeface="Arial"/>
        <a:buChar char="»"/>
        <a:tabLst/>
        <a:defRPr sz="2400" b="0" i="0" u="none" strike="noStrike" cap="none" spc="0" baseline="0">
          <a:ln>
            <a:noFill/>
          </a:ln>
          <a:solidFill>
            <a:srgbClr val="000000"/>
          </a:solidFill>
          <a:uFillTx/>
          <a:latin typeface="+mj-lt"/>
          <a:ea typeface="+mj-ea"/>
          <a:cs typeface="+mj-cs"/>
          <a:sym typeface="Calibri"/>
        </a:defRPr>
      </a:lvl5pPr>
      <a:lvl6pPr marL="1988820" marR="0" indent="-274320" algn="l" defTabSz="685800" rtl="0" latinLnBrk="0">
        <a:lnSpc>
          <a:spcPct val="100000"/>
        </a:lnSpc>
        <a:spcBef>
          <a:spcPts val="500"/>
        </a:spcBef>
        <a:spcAft>
          <a:spcPts val="0"/>
        </a:spcAft>
        <a:buClrTx/>
        <a:buSzPct val="100000"/>
        <a:buFont typeface="Arial"/>
        <a:buChar char="•"/>
        <a:tabLst/>
        <a:defRPr sz="2400" b="0" i="0" u="none" strike="noStrike" cap="none" spc="0" baseline="0">
          <a:ln>
            <a:noFill/>
          </a:ln>
          <a:solidFill>
            <a:srgbClr val="000000"/>
          </a:solidFill>
          <a:uFillTx/>
          <a:latin typeface="+mj-lt"/>
          <a:ea typeface="+mj-ea"/>
          <a:cs typeface="+mj-cs"/>
          <a:sym typeface="Calibri"/>
        </a:defRPr>
      </a:lvl6pPr>
      <a:lvl7pPr marL="2331720" marR="0" indent="-274320" algn="l" defTabSz="685800" rtl="0" latinLnBrk="0">
        <a:lnSpc>
          <a:spcPct val="100000"/>
        </a:lnSpc>
        <a:spcBef>
          <a:spcPts val="500"/>
        </a:spcBef>
        <a:spcAft>
          <a:spcPts val="0"/>
        </a:spcAft>
        <a:buClrTx/>
        <a:buSzPct val="100000"/>
        <a:buFont typeface="Arial"/>
        <a:buChar char="•"/>
        <a:tabLst/>
        <a:defRPr sz="2400" b="0" i="0" u="none" strike="noStrike" cap="none" spc="0" baseline="0">
          <a:ln>
            <a:noFill/>
          </a:ln>
          <a:solidFill>
            <a:srgbClr val="000000"/>
          </a:solidFill>
          <a:uFillTx/>
          <a:latin typeface="+mj-lt"/>
          <a:ea typeface="+mj-ea"/>
          <a:cs typeface="+mj-cs"/>
          <a:sym typeface="Calibri"/>
        </a:defRPr>
      </a:lvl7pPr>
      <a:lvl8pPr marL="2674620" marR="0" indent="-274320" algn="l" defTabSz="685800" rtl="0" latinLnBrk="0">
        <a:lnSpc>
          <a:spcPct val="100000"/>
        </a:lnSpc>
        <a:spcBef>
          <a:spcPts val="500"/>
        </a:spcBef>
        <a:spcAft>
          <a:spcPts val="0"/>
        </a:spcAft>
        <a:buClrTx/>
        <a:buSzPct val="100000"/>
        <a:buFont typeface="Arial"/>
        <a:buChar char="•"/>
        <a:tabLst/>
        <a:defRPr sz="2400" b="0" i="0" u="none" strike="noStrike" cap="none" spc="0" baseline="0">
          <a:ln>
            <a:noFill/>
          </a:ln>
          <a:solidFill>
            <a:srgbClr val="000000"/>
          </a:solidFill>
          <a:uFillTx/>
          <a:latin typeface="+mj-lt"/>
          <a:ea typeface="+mj-ea"/>
          <a:cs typeface="+mj-cs"/>
          <a:sym typeface="Calibri"/>
        </a:defRPr>
      </a:lvl8pPr>
      <a:lvl9pPr marL="3017520" marR="0" indent="-274320" algn="l" defTabSz="685800" rtl="0" latinLnBrk="0">
        <a:lnSpc>
          <a:spcPct val="100000"/>
        </a:lnSpc>
        <a:spcBef>
          <a:spcPts val="500"/>
        </a:spcBef>
        <a:spcAft>
          <a:spcPts val="0"/>
        </a:spcAft>
        <a:buClrTx/>
        <a:buSzPct val="100000"/>
        <a:buFont typeface="Arial"/>
        <a:buChar char="•"/>
        <a:tabLst/>
        <a:defRPr sz="2400" b="0" i="0" u="none" strike="noStrike" cap="none" spc="0" baseline="0">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a:spLocks noGrp="1"/>
          </p:cNvSpPr>
          <p:nvPr>
            <p:ph type="title"/>
          </p:nvPr>
        </p:nvSpPr>
        <p:spPr>
          <a:xfrm>
            <a:off x="390606" y="2953542"/>
            <a:ext cx="8229601" cy="871859"/>
          </a:xfrm>
          <a:prstGeom prst="rect">
            <a:avLst/>
          </a:prstGeom>
        </p:spPr>
        <p:txBody>
          <a:bodyPr/>
          <a:lstStyle/>
          <a:p>
            <a:r>
              <a:t>The Mystery of “Backend”</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Shape 300"/>
          <p:cNvSpPr/>
          <p:nvPr/>
        </p:nvSpPr>
        <p:spPr>
          <a:xfrm>
            <a:off x="0" y="1066800"/>
            <a:ext cx="9144000" cy="2819400"/>
          </a:xfrm>
          <a:prstGeom prst="rect">
            <a:avLst/>
          </a:prstGeom>
          <a:solidFill>
            <a:srgbClr val="DEEBF7"/>
          </a:solidFill>
          <a:ln w="12700">
            <a:miter lim="400000"/>
          </a:ln>
        </p:spPr>
        <p:txBody>
          <a:bodyPr lIns="45719" rIns="45719" anchor="ctr"/>
          <a:lstStyle/>
          <a:p>
            <a:pPr algn="ctr">
              <a:defRPr>
                <a:solidFill>
                  <a:srgbClr val="FFFFFF"/>
                </a:solidFill>
              </a:defRPr>
            </a:pPr>
            <a:endParaRPr/>
          </a:p>
        </p:txBody>
      </p:sp>
      <p:sp>
        <p:nvSpPr>
          <p:cNvPr id="301" name="Shape 301"/>
          <p:cNvSpPr>
            <a:spLocks noGrp="1"/>
          </p:cNvSpPr>
          <p:nvPr>
            <p:ph type="title"/>
          </p:nvPr>
        </p:nvSpPr>
        <p:spPr>
          <a:xfrm>
            <a:off x="304799" y="-1"/>
            <a:ext cx="5470528" cy="653856"/>
          </a:xfrm>
          <a:prstGeom prst="rect">
            <a:avLst/>
          </a:prstGeom>
        </p:spPr>
        <p:txBody>
          <a:bodyPr/>
          <a:lstStyle/>
          <a:p>
            <a:r>
              <a:t>Definition of “Web Client”</a:t>
            </a:r>
          </a:p>
        </p:txBody>
      </p:sp>
      <p:sp>
        <p:nvSpPr>
          <p:cNvPr id="302" name="Shape 302"/>
          <p:cNvSpPr/>
          <p:nvPr/>
        </p:nvSpPr>
        <p:spPr>
          <a:xfrm>
            <a:off x="457200" y="1143000"/>
            <a:ext cx="8229600" cy="247527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spcBef>
                <a:spcPts val="1000"/>
              </a:spcBef>
              <a:defRPr sz="2000" b="1" u="sng">
                <a:latin typeface="Arial"/>
                <a:ea typeface="Arial"/>
                <a:cs typeface="Arial"/>
                <a:sym typeface="Arial"/>
              </a:defRPr>
            </a:pPr>
            <a:r>
              <a:t>Web client lets the user request something on the server and then shows the result (response) of the server.</a:t>
            </a:r>
            <a:endParaRPr sz="2800"/>
          </a:p>
          <a:p>
            <a:pPr>
              <a:lnSpc>
                <a:spcPct val="90000"/>
              </a:lnSpc>
              <a:spcBef>
                <a:spcPts val="1000"/>
              </a:spcBef>
              <a:defRPr sz="2000">
                <a:latin typeface="Arial"/>
                <a:ea typeface="Arial"/>
                <a:cs typeface="Arial"/>
                <a:sym typeface="Arial"/>
              </a:defRPr>
            </a:pPr>
            <a:endParaRPr sz="2800"/>
          </a:p>
          <a:p>
            <a:pPr>
              <a:lnSpc>
                <a:spcPct val="90000"/>
              </a:lnSpc>
              <a:spcBef>
                <a:spcPts val="1000"/>
              </a:spcBef>
              <a:defRPr sz="2000">
                <a:latin typeface="Arial"/>
                <a:ea typeface="Arial"/>
                <a:cs typeface="Arial"/>
                <a:sym typeface="Arial"/>
              </a:defRPr>
            </a:pPr>
            <a:r>
              <a:t>When we talk about client, though, we usually mean both (or either) the human user and the browser application. The browser is the piece of the software that knows how to communicate with the server. The browser's other big job is interpreting the HTML code [sent by the server] and rendering the web page to the user. </a:t>
            </a:r>
          </a:p>
        </p:txBody>
      </p:sp>
      <p:sp>
        <p:nvSpPr>
          <p:cNvPr id="303" name="Shape 303"/>
          <p:cNvSpPr/>
          <p:nvPr/>
        </p:nvSpPr>
        <p:spPr>
          <a:xfrm>
            <a:off x="457200" y="4114479"/>
            <a:ext cx="8458200" cy="35066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i="1">
                <a:latin typeface="Arial"/>
                <a:ea typeface="Arial"/>
                <a:cs typeface="Arial"/>
                <a:sym typeface="Arial"/>
              </a:defRPr>
            </a:lvl1pPr>
          </a:lstStyle>
          <a:p>
            <a:r>
              <a:t>Kathy Sierra, Author of Head First Servlets and JSP</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Shape 305"/>
          <p:cNvSpPr>
            <a:spLocks noGrp="1"/>
          </p:cNvSpPr>
          <p:nvPr>
            <p:ph type="title"/>
          </p:nvPr>
        </p:nvSpPr>
        <p:spPr>
          <a:xfrm>
            <a:off x="304799" y="-1"/>
            <a:ext cx="5470528" cy="653856"/>
          </a:xfrm>
          <a:prstGeom prst="rect">
            <a:avLst/>
          </a:prstGeom>
        </p:spPr>
        <p:txBody>
          <a:bodyPr/>
          <a:lstStyle/>
          <a:p>
            <a:r>
              <a:t>Web Client Definition</a:t>
            </a:r>
          </a:p>
        </p:txBody>
      </p:sp>
      <p:pic>
        <p:nvPicPr>
          <p:cNvPr id="306" name="image13.png"/>
          <p:cNvPicPr>
            <a:picLocks noChangeAspect="1"/>
          </p:cNvPicPr>
          <p:nvPr/>
        </p:nvPicPr>
        <p:blipFill>
          <a:blip r:embed="rId2">
            <a:extLst/>
          </a:blip>
          <a:srcRect t="43375" r="12803"/>
          <a:stretch>
            <a:fillRect/>
          </a:stretch>
        </p:blipFill>
        <p:spPr>
          <a:xfrm>
            <a:off x="304799" y="914399"/>
            <a:ext cx="8626718" cy="5105402"/>
          </a:xfrm>
          <a:prstGeom prst="rect">
            <a:avLst/>
          </a:prstGeom>
          <a:ln>
            <a:solidFill>
              <a:srgbClr val="5B9BD5"/>
            </a:solidFill>
          </a:ln>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Shape 308"/>
          <p:cNvSpPr>
            <a:spLocks noGrp="1"/>
          </p:cNvSpPr>
          <p:nvPr>
            <p:ph type="title"/>
          </p:nvPr>
        </p:nvSpPr>
        <p:spPr>
          <a:xfrm>
            <a:off x="304799" y="-1"/>
            <a:ext cx="5470528" cy="653856"/>
          </a:xfrm>
          <a:prstGeom prst="rect">
            <a:avLst/>
          </a:prstGeom>
        </p:spPr>
        <p:txBody>
          <a:bodyPr/>
          <a:lstStyle/>
          <a:p>
            <a:r>
              <a:t>&gt; YOUR TURN!!</a:t>
            </a:r>
          </a:p>
        </p:txBody>
      </p:sp>
      <p:sp>
        <p:nvSpPr>
          <p:cNvPr id="309" name="Shape 309"/>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endParaRPr/>
          </a:p>
        </p:txBody>
      </p:sp>
      <p:sp>
        <p:nvSpPr>
          <p:cNvPr id="310" name="Shape 310"/>
          <p:cNvSpPr/>
          <p:nvPr/>
        </p:nvSpPr>
        <p:spPr>
          <a:xfrm>
            <a:off x="304800" y="914400"/>
            <a:ext cx="8686800" cy="470426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400" b="1">
                <a:latin typeface="Arial"/>
                <a:ea typeface="Arial"/>
                <a:cs typeface="Arial"/>
                <a:sym typeface="Arial"/>
              </a:defRPr>
            </a:pPr>
            <a:r>
              <a:t>Assignment</a:t>
            </a:r>
          </a:p>
          <a:p>
            <a:pPr>
              <a:defRPr sz="2400">
                <a:latin typeface="Arial"/>
                <a:ea typeface="Arial"/>
                <a:cs typeface="Arial"/>
                <a:sym typeface="Arial"/>
              </a:defRPr>
            </a:pPr>
            <a:endParaRPr/>
          </a:p>
          <a:p>
            <a:pPr>
              <a:defRPr sz="2400">
                <a:latin typeface="Arial"/>
                <a:ea typeface="Arial"/>
                <a:cs typeface="Arial"/>
                <a:sym typeface="Arial"/>
              </a:defRPr>
            </a:pPr>
            <a:r>
              <a:t>Talk to the person next to you and re-explain to one another the following terms:</a:t>
            </a:r>
          </a:p>
          <a:p>
            <a:pPr>
              <a:defRPr sz="2400">
                <a:latin typeface="Arial"/>
                <a:ea typeface="Arial"/>
                <a:cs typeface="Arial"/>
                <a:sym typeface="Arial"/>
              </a:defRPr>
            </a:pPr>
            <a:endParaRPr/>
          </a:p>
          <a:p>
            <a:pPr marL="342900" indent="-342900">
              <a:buSzPct val="100000"/>
              <a:buFont typeface="Arial"/>
              <a:buChar char="•"/>
              <a:defRPr sz="2400">
                <a:latin typeface="Arial"/>
                <a:ea typeface="Arial"/>
                <a:cs typeface="Arial"/>
                <a:sym typeface="Arial"/>
              </a:defRPr>
            </a:pPr>
            <a:r>
              <a:t>Server</a:t>
            </a:r>
          </a:p>
          <a:p>
            <a:pPr marL="342900" indent="-342900">
              <a:buSzPct val="100000"/>
              <a:buFont typeface="Arial"/>
              <a:buChar char="•"/>
              <a:defRPr sz="2400">
                <a:latin typeface="Arial"/>
                <a:ea typeface="Arial"/>
                <a:cs typeface="Arial"/>
                <a:sym typeface="Arial"/>
              </a:defRPr>
            </a:pPr>
            <a:endParaRPr/>
          </a:p>
          <a:p>
            <a:pPr marL="342900" indent="-342900">
              <a:buSzPct val="100000"/>
              <a:buFont typeface="Arial"/>
              <a:buChar char="•"/>
              <a:defRPr sz="2400">
                <a:latin typeface="Arial"/>
                <a:ea typeface="Arial"/>
                <a:cs typeface="Arial"/>
                <a:sym typeface="Arial"/>
              </a:defRPr>
            </a:pPr>
            <a:r>
              <a:t>Web Client</a:t>
            </a:r>
          </a:p>
          <a:p>
            <a:pPr marL="342900" indent="-342900">
              <a:buSzPct val="100000"/>
              <a:buFont typeface="Arial"/>
              <a:buChar char="•"/>
              <a:defRPr sz="2400">
                <a:latin typeface="Arial"/>
                <a:ea typeface="Arial"/>
                <a:cs typeface="Arial"/>
                <a:sym typeface="Arial"/>
              </a:defRPr>
            </a:pPr>
            <a:endParaRPr/>
          </a:p>
          <a:p>
            <a:pPr marL="342900" indent="-342900">
              <a:buSzPct val="100000"/>
              <a:buFont typeface="Arial"/>
              <a:buChar char="•"/>
              <a:defRPr sz="2400">
                <a:latin typeface="Arial"/>
                <a:ea typeface="Arial"/>
                <a:cs typeface="Arial"/>
                <a:sym typeface="Arial"/>
              </a:defRPr>
            </a:pPr>
            <a:r>
              <a:t>Request</a:t>
            </a:r>
          </a:p>
          <a:p>
            <a:pPr marL="342900" indent="-342900">
              <a:buSzPct val="100000"/>
              <a:buFont typeface="Arial"/>
              <a:buChar char="•"/>
              <a:defRPr sz="2400">
                <a:latin typeface="Arial"/>
                <a:ea typeface="Arial"/>
                <a:cs typeface="Arial"/>
                <a:sym typeface="Arial"/>
              </a:defRPr>
            </a:pPr>
            <a:endParaRPr/>
          </a:p>
          <a:p>
            <a:pPr marL="342900" indent="-342900">
              <a:buSzPct val="100000"/>
              <a:buFont typeface="Arial"/>
              <a:buChar char="•"/>
              <a:defRPr sz="2400">
                <a:latin typeface="Arial"/>
                <a:ea typeface="Arial"/>
                <a:cs typeface="Arial"/>
                <a:sym typeface="Arial"/>
              </a:defRPr>
            </a:pPr>
            <a:r>
              <a:t>Response</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Shape 317"/>
          <p:cNvSpPr>
            <a:spLocks noGrp="1"/>
          </p:cNvSpPr>
          <p:nvPr>
            <p:ph type="title"/>
          </p:nvPr>
        </p:nvSpPr>
        <p:spPr>
          <a:xfrm>
            <a:off x="390606" y="2953542"/>
            <a:ext cx="8229601" cy="871859"/>
          </a:xfrm>
          <a:prstGeom prst="rect">
            <a:avLst/>
          </a:prstGeom>
        </p:spPr>
        <p:txBody>
          <a:bodyPr/>
          <a:lstStyle/>
          <a:p>
            <a:r>
              <a:t>Node.JS</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Shape 319"/>
          <p:cNvSpPr>
            <a:spLocks noGrp="1"/>
          </p:cNvSpPr>
          <p:nvPr>
            <p:ph type="title"/>
          </p:nvPr>
        </p:nvSpPr>
        <p:spPr>
          <a:xfrm>
            <a:off x="304799" y="-1"/>
            <a:ext cx="5470528" cy="653856"/>
          </a:xfrm>
          <a:prstGeom prst="rect">
            <a:avLst/>
          </a:prstGeom>
        </p:spPr>
        <p:txBody>
          <a:bodyPr/>
          <a:lstStyle/>
          <a:p>
            <a:r>
              <a:t>Key Question</a:t>
            </a:r>
          </a:p>
        </p:txBody>
      </p:sp>
      <p:sp>
        <p:nvSpPr>
          <p:cNvPr id="320" name="Shape 320"/>
          <p:cNvSpPr/>
          <p:nvPr/>
        </p:nvSpPr>
        <p:spPr>
          <a:xfrm>
            <a:off x="533400" y="2820881"/>
            <a:ext cx="8229600" cy="942812"/>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lnSpcReduction="10000"/>
          </a:bodyPr>
          <a:lstStyle>
            <a:lvl1pPr algn="ctr" defTabSz="685800">
              <a:defRPr sz="6000" b="1" i="1">
                <a:latin typeface="Arial"/>
                <a:ea typeface="Arial"/>
                <a:cs typeface="Arial"/>
                <a:sym typeface="Arial"/>
              </a:defRPr>
            </a:lvl1pPr>
          </a:lstStyle>
          <a:p>
            <a:r>
              <a:t>So what is NodeJS?</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Shape 322"/>
          <p:cNvSpPr/>
          <p:nvPr/>
        </p:nvSpPr>
        <p:spPr>
          <a:xfrm>
            <a:off x="0" y="1066800"/>
            <a:ext cx="9144000" cy="2819400"/>
          </a:xfrm>
          <a:prstGeom prst="rect">
            <a:avLst/>
          </a:prstGeom>
          <a:solidFill>
            <a:srgbClr val="DEEBF7"/>
          </a:solidFill>
          <a:ln w="12700">
            <a:miter lim="400000"/>
          </a:ln>
        </p:spPr>
        <p:txBody>
          <a:bodyPr lIns="45719" rIns="45719" anchor="ctr"/>
          <a:lstStyle/>
          <a:p>
            <a:pPr algn="ctr">
              <a:defRPr>
                <a:solidFill>
                  <a:srgbClr val="FFFFFF"/>
                </a:solidFill>
              </a:defRPr>
            </a:pPr>
            <a:endParaRPr/>
          </a:p>
        </p:txBody>
      </p:sp>
      <p:sp>
        <p:nvSpPr>
          <p:cNvPr id="323" name="Shape 323"/>
          <p:cNvSpPr>
            <a:spLocks noGrp="1"/>
          </p:cNvSpPr>
          <p:nvPr>
            <p:ph type="title"/>
          </p:nvPr>
        </p:nvSpPr>
        <p:spPr>
          <a:xfrm>
            <a:off x="304799" y="-1"/>
            <a:ext cx="5470528" cy="653856"/>
          </a:xfrm>
          <a:prstGeom prst="rect">
            <a:avLst/>
          </a:prstGeom>
        </p:spPr>
        <p:txBody>
          <a:bodyPr/>
          <a:lstStyle/>
          <a:p>
            <a:r>
              <a:t>Definition of “NodeJS”</a:t>
            </a:r>
          </a:p>
        </p:txBody>
      </p:sp>
      <p:sp>
        <p:nvSpPr>
          <p:cNvPr id="324" name="Shape 324"/>
          <p:cNvSpPr/>
          <p:nvPr/>
        </p:nvSpPr>
        <p:spPr>
          <a:xfrm>
            <a:off x="457200" y="1143000"/>
            <a:ext cx="8229600" cy="261729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spcBef>
                <a:spcPts val="1000"/>
              </a:spcBef>
              <a:defRPr sz="2400">
                <a:latin typeface="Arial"/>
                <a:ea typeface="Arial"/>
                <a:cs typeface="Arial"/>
                <a:sym typeface="Arial"/>
              </a:defRPr>
            </a:pPr>
            <a:r>
              <a:t>Node.js is an open-source, cross-platform JavaScript runtime environment designed to be run outside of browsers. </a:t>
            </a:r>
            <a:endParaRPr sz="2800"/>
          </a:p>
          <a:p>
            <a:pPr>
              <a:lnSpc>
                <a:spcPct val="90000"/>
              </a:lnSpc>
              <a:spcBef>
                <a:spcPts val="1000"/>
              </a:spcBef>
              <a:defRPr sz="2400">
                <a:latin typeface="Arial"/>
                <a:ea typeface="Arial"/>
                <a:cs typeface="Arial"/>
                <a:sym typeface="Arial"/>
              </a:defRPr>
            </a:pPr>
            <a:endParaRPr sz="2800"/>
          </a:p>
          <a:p>
            <a:pPr>
              <a:lnSpc>
                <a:spcPct val="90000"/>
              </a:lnSpc>
              <a:spcBef>
                <a:spcPts val="1000"/>
              </a:spcBef>
              <a:defRPr sz="2400">
                <a:latin typeface="Arial"/>
                <a:ea typeface="Arial"/>
                <a:cs typeface="Arial"/>
                <a:sym typeface="Arial"/>
              </a:defRPr>
            </a:pPr>
            <a:r>
              <a:t>It is a general utility that can be used for a variety of purposes including asset compilation, scripting, monitoring, and </a:t>
            </a:r>
            <a:r>
              <a:rPr b="1" u="sng"/>
              <a:t>most notably as the basis for web servers</a:t>
            </a:r>
          </a:p>
        </p:txBody>
      </p:sp>
      <p:pic>
        <p:nvPicPr>
          <p:cNvPr id="325" name="image15.jpg" descr="https://s3.amazonaws.com/codementor_content/nodejs_logo_green.jpg"/>
          <p:cNvPicPr>
            <a:picLocks noChangeAspect="1"/>
          </p:cNvPicPr>
          <p:nvPr/>
        </p:nvPicPr>
        <p:blipFill>
          <a:blip r:embed="rId2">
            <a:extLst/>
          </a:blip>
          <a:stretch>
            <a:fillRect/>
          </a:stretch>
        </p:blipFill>
        <p:spPr>
          <a:xfrm>
            <a:off x="6096000" y="4800600"/>
            <a:ext cx="2797380" cy="1198678"/>
          </a:xfrm>
          <a:prstGeom prst="rect">
            <a:avLst/>
          </a:prstGeom>
          <a:ln w="12700">
            <a:miter lim="400000"/>
          </a:ln>
        </p:spPr>
      </p:pic>
      <p:sp>
        <p:nvSpPr>
          <p:cNvPr id="326" name="Shape 326"/>
          <p:cNvSpPr/>
          <p:nvPr/>
        </p:nvSpPr>
        <p:spPr>
          <a:xfrm>
            <a:off x="471465" y="4050267"/>
            <a:ext cx="8458201" cy="35066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i="1">
                <a:latin typeface="Arial"/>
                <a:ea typeface="Arial"/>
                <a:cs typeface="Arial"/>
                <a:sym typeface="Arial"/>
              </a:defRPr>
            </a:lvl1pPr>
          </a:lstStyle>
          <a:p>
            <a:r>
              <a:t>Our made-up definition of Node. Yay for sounding intelligent!</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Shape 328"/>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endParaRPr/>
          </a:p>
        </p:txBody>
      </p:sp>
      <p:sp>
        <p:nvSpPr>
          <p:cNvPr id="329" name="Shape 329"/>
          <p:cNvSpPr/>
          <p:nvPr/>
        </p:nvSpPr>
        <p:spPr>
          <a:xfrm>
            <a:off x="304800" y="914400"/>
            <a:ext cx="8686800" cy="185946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400" b="1">
                <a:latin typeface="Arial"/>
                <a:ea typeface="Arial"/>
                <a:cs typeface="Arial"/>
                <a:sym typeface="Arial"/>
              </a:defRPr>
            </a:pPr>
            <a:r>
              <a:t>Assignment</a:t>
            </a:r>
          </a:p>
          <a:p>
            <a:pPr>
              <a:defRPr sz="2400">
                <a:latin typeface="Arial"/>
                <a:ea typeface="Arial"/>
                <a:cs typeface="Arial"/>
                <a:sym typeface="Arial"/>
              </a:defRPr>
            </a:pPr>
            <a:endParaRPr/>
          </a:p>
          <a:p>
            <a:pPr>
              <a:defRPr sz="2400">
                <a:latin typeface="Arial"/>
                <a:ea typeface="Arial"/>
                <a:cs typeface="Arial"/>
                <a:sym typeface="Arial"/>
              </a:defRPr>
            </a:pPr>
            <a:r>
              <a:t>Take a few moments to research 5 companies that actively use NodeJS in production.</a:t>
            </a:r>
          </a:p>
        </p:txBody>
      </p:sp>
      <p:sp>
        <p:nvSpPr>
          <p:cNvPr id="330" name="Shape 330"/>
          <p:cNvSpPr/>
          <p:nvPr/>
        </p:nvSpPr>
        <p:spPr>
          <a:xfrm>
            <a:off x="304800" y="98052"/>
            <a:ext cx="5257800" cy="43706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400" b="1">
                <a:latin typeface="Arial"/>
                <a:ea typeface="Arial"/>
                <a:cs typeface="Arial"/>
                <a:sym typeface="Arial"/>
              </a:defRPr>
            </a:lvl1pPr>
          </a:lstStyle>
          <a:p>
            <a:r>
              <a:t>&gt; YOUR TURN!!</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Shape 332"/>
          <p:cNvSpPr>
            <a:spLocks noGrp="1"/>
          </p:cNvSpPr>
          <p:nvPr>
            <p:ph type="title"/>
          </p:nvPr>
        </p:nvSpPr>
        <p:spPr>
          <a:xfrm>
            <a:off x="304799" y="-1"/>
            <a:ext cx="5470528" cy="653856"/>
          </a:xfrm>
          <a:prstGeom prst="rect">
            <a:avLst/>
          </a:prstGeom>
        </p:spPr>
        <p:txBody>
          <a:bodyPr/>
          <a:lstStyle/>
          <a:p>
            <a:r>
              <a:t>Why Use NodeJS as a Server?</a:t>
            </a:r>
          </a:p>
        </p:txBody>
      </p:sp>
      <p:sp>
        <p:nvSpPr>
          <p:cNvPr id="333" name="Shape 333"/>
          <p:cNvSpPr/>
          <p:nvPr/>
        </p:nvSpPr>
        <p:spPr>
          <a:xfrm>
            <a:off x="457200" y="1143001"/>
            <a:ext cx="8229600" cy="517851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28600" indent="-228600">
              <a:lnSpc>
                <a:spcPct val="90000"/>
              </a:lnSpc>
              <a:spcBef>
                <a:spcPts val="1000"/>
              </a:spcBef>
              <a:buSzPct val="100000"/>
              <a:buFont typeface="Arial"/>
              <a:buChar char="•"/>
              <a:defRPr sz="2400" b="1">
                <a:latin typeface="Arial"/>
                <a:ea typeface="Arial"/>
                <a:cs typeface="Arial"/>
                <a:sym typeface="Arial"/>
              </a:defRPr>
            </a:pPr>
            <a:r>
              <a:rPr dirty="0"/>
              <a:t>It re-uses Javascript </a:t>
            </a:r>
            <a:r>
              <a:rPr b="0" dirty="0"/>
              <a:t>– meaning a front-end Javascript developer can also build an entire server themselves</a:t>
            </a:r>
            <a:endParaRPr sz="2800" dirty="0"/>
          </a:p>
          <a:p>
            <a:pPr marL="228600" indent="-228600">
              <a:lnSpc>
                <a:spcPct val="90000"/>
              </a:lnSpc>
              <a:spcBef>
                <a:spcPts val="1000"/>
              </a:spcBef>
              <a:buSzPct val="100000"/>
              <a:buFont typeface="Arial"/>
              <a:buChar char="•"/>
              <a:defRPr sz="2400">
                <a:latin typeface="Arial"/>
                <a:ea typeface="Arial"/>
                <a:cs typeface="Arial"/>
                <a:sym typeface="Arial"/>
              </a:defRPr>
            </a:pPr>
            <a:endParaRPr sz="2800" dirty="0"/>
          </a:p>
          <a:p>
            <a:pPr marL="228600" indent="-228600">
              <a:lnSpc>
                <a:spcPct val="90000"/>
              </a:lnSpc>
              <a:spcBef>
                <a:spcPts val="1000"/>
              </a:spcBef>
              <a:buSzPct val="100000"/>
              <a:buFont typeface="Arial"/>
              <a:buChar char="•"/>
              <a:defRPr sz="2400" b="1">
                <a:latin typeface="Arial"/>
                <a:ea typeface="Arial"/>
                <a:cs typeface="Arial"/>
                <a:sym typeface="Arial"/>
              </a:defRPr>
            </a:pPr>
            <a:r>
              <a:rPr dirty="0"/>
              <a:t>It’s easily extendable. </a:t>
            </a:r>
            <a:r>
              <a:rPr b="0" dirty="0"/>
              <a:t>Numerous plugins exist to expand the capabilities of Node</a:t>
            </a:r>
            <a:endParaRPr sz="2800" dirty="0"/>
          </a:p>
          <a:p>
            <a:pPr marL="228600" indent="-228600">
              <a:lnSpc>
                <a:spcPct val="90000"/>
              </a:lnSpc>
              <a:spcBef>
                <a:spcPts val="1000"/>
              </a:spcBef>
              <a:buSzPct val="100000"/>
              <a:buFont typeface="Arial"/>
              <a:buChar char="•"/>
              <a:defRPr sz="2400">
                <a:latin typeface="Arial"/>
                <a:ea typeface="Arial"/>
                <a:cs typeface="Arial"/>
                <a:sym typeface="Arial"/>
              </a:defRPr>
            </a:pPr>
            <a:endParaRPr sz="2800" dirty="0"/>
          </a:p>
          <a:p>
            <a:pPr marL="228600" indent="-228600">
              <a:lnSpc>
                <a:spcPct val="90000"/>
              </a:lnSpc>
              <a:spcBef>
                <a:spcPts val="1000"/>
              </a:spcBef>
              <a:buSzPct val="100000"/>
              <a:buFont typeface="Arial"/>
              <a:buChar char="•"/>
              <a:defRPr sz="2400" b="1">
                <a:latin typeface="Arial"/>
                <a:ea typeface="Arial"/>
                <a:cs typeface="Arial"/>
                <a:sym typeface="Arial"/>
              </a:defRPr>
            </a:pPr>
            <a:r>
              <a:rPr dirty="0"/>
              <a:t> Fast-implementation, </a:t>
            </a:r>
            <a:r>
              <a:rPr b="0" dirty="0"/>
              <a:t>which allows for the creation of an entire working server with only a few lines of code.</a:t>
            </a:r>
            <a:endParaRPr sz="2800" dirty="0"/>
          </a:p>
          <a:p>
            <a:pPr marL="228600" indent="-228600">
              <a:lnSpc>
                <a:spcPct val="90000"/>
              </a:lnSpc>
              <a:spcBef>
                <a:spcPts val="1000"/>
              </a:spcBef>
              <a:buSzPct val="100000"/>
              <a:buFont typeface="Arial"/>
              <a:buChar char="•"/>
              <a:defRPr sz="2400" b="1">
                <a:latin typeface="Arial"/>
                <a:ea typeface="Arial"/>
                <a:cs typeface="Arial"/>
                <a:sym typeface="Arial"/>
              </a:defRPr>
            </a:pPr>
            <a:endParaRPr sz="2800" dirty="0"/>
          </a:p>
          <a:p>
            <a:pPr marL="228600" indent="-228600">
              <a:lnSpc>
                <a:spcPct val="90000"/>
              </a:lnSpc>
              <a:spcBef>
                <a:spcPts val="1000"/>
              </a:spcBef>
              <a:buSzPct val="100000"/>
              <a:buFont typeface="Arial"/>
              <a:buChar char="•"/>
              <a:defRPr sz="2400" b="1">
                <a:latin typeface="Arial"/>
                <a:ea typeface="Arial"/>
                <a:cs typeface="Arial"/>
                <a:sym typeface="Arial"/>
              </a:defRPr>
            </a:pPr>
            <a:r>
              <a:rPr dirty="0"/>
              <a:t>Single-Threaded </a:t>
            </a:r>
            <a:r>
              <a:rPr lang="en-US" dirty="0"/>
              <a:t>Asynchronous</a:t>
            </a:r>
            <a:r>
              <a:rPr dirty="0"/>
              <a:t> Model </a:t>
            </a:r>
            <a:r>
              <a:rPr b="0" dirty="0"/>
              <a:t>– meaning it can handle multiple requests simultaneously and not get bottlenecked. </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Shape 335"/>
          <p:cNvSpPr>
            <a:spLocks noGrp="1"/>
          </p:cNvSpPr>
          <p:nvPr>
            <p:ph type="title"/>
          </p:nvPr>
        </p:nvSpPr>
        <p:spPr>
          <a:xfrm>
            <a:off x="304799" y="-1"/>
            <a:ext cx="5470528" cy="653856"/>
          </a:xfrm>
          <a:prstGeom prst="rect">
            <a:avLst/>
          </a:prstGeom>
        </p:spPr>
        <p:txBody>
          <a:bodyPr/>
          <a:lstStyle/>
          <a:p>
            <a:r>
              <a:t>Syncrononous Threading</a:t>
            </a:r>
          </a:p>
        </p:txBody>
      </p:sp>
      <p:pic>
        <p:nvPicPr>
          <p:cNvPr id="336" name="image16.png"/>
          <p:cNvPicPr>
            <a:picLocks noChangeAspect="1"/>
          </p:cNvPicPr>
          <p:nvPr/>
        </p:nvPicPr>
        <p:blipFill>
          <a:blip r:embed="rId2">
            <a:extLst/>
          </a:blip>
          <a:stretch>
            <a:fillRect/>
          </a:stretch>
        </p:blipFill>
        <p:spPr>
          <a:xfrm>
            <a:off x="115349" y="758726"/>
            <a:ext cx="9055225" cy="4572001"/>
          </a:xfrm>
          <a:prstGeom prst="rect">
            <a:avLst/>
          </a:prstGeom>
          <a:ln w="12700">
            <a:miter lim="400000"/>
          </a:ln>
        </p:spPr>
      </p:pic>
      <p:sp>
        <p:nvSpPr>
          <p:cNvPr id="337" name="Shape 337"/>
          <p:cNvSpPr/>
          <p:nvPr/>
        </p:nvSpPr>
        <p:spPr>
          <a:xfrm>
            <a:off x="115350" y="5401269"/>
            <a:ext cx="8990550" cy="88406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b="1" i="1">
                <a:latin typeface="Arial"/>
                <a:ea typeface="Arial"/>
                <a:cs typeface="Arial"/>
                <a:sym typeface="Arial"/>
              </a:defRPr>
            </a:pPr>
            <a:r>
              <a:t>In traditional synchronous threading, </a:t>
            </a:r>
            <a:r>
              <a:rPr u="sng"/>
              <a:t>each request requires its own thread</a:t>
            </a:r>
            <a:r>
              <a:t>. No other request can pass through that thread until complete. Since there is a limited pool of threads, </a:t>
            </a:r>
            <a:r>
              <a:rPr u="sng"/>
              <a:t>this can create bottlenecks. </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Shape 339"/>
          <p:cNvSpPr>
            <a:spLocks noGrp="1"/>
          </p:cNvSpPr>
          <p:nvPr>
            <p:ph type="title"/>
          </p:nvPr>
        </p:nvSpPr>
        <p:spPr>
          <a:xfrm>
            <a:off x="304799" y="-1"/>
            <a:ext cx="5470528" cy="653856"/>
          </a:xfrm>
          <a:prstGeom prst="rect">
            <a:avLst/>
          </a:prstGeom>
        </p:spPr>
        <p:txBody>
          <a:bodyPr/>
          <a:lstStyle>
            <a:lvl1pPr>
              <a:defRPr sz="2100"/>
            </a:lvl1pPr>
          </a:lstStyle>
          <a:p>
            <a:r>
              <a:t>Asynchronous Threading (Node Way)</a:t>
            </a:r>
          </a:p>
        </p:txBody>
      </p:sp>
      <p:pic>
        <p:nvPicPr>
          <p:cNvPr id="340" name="image17.png"/>
          <p:cNvPicPr>
            <a:picLocks noChangeAspect="1"/>
          </p:cNvPicPr>
          <p:nvPr/>
        </p:nvPicPr>
        <p:blipFill>
          <a:blip r:embed="rId2">
            <a:extLst/>
          </a:blip>
          <a:stretch>
            <a:fillRect/>
          </a:stretch>
        </p:blipFill>
        <p:spPr>
          <a:xfrm>
            <a:off x="293509" y="679253"/>
            <a:ext cx="8697095" cy="4419601"/>
          </a:xfrm>
          <a:prstGeom prst="rect">
            <a:avLst/>
          </a:prstGeom>
          <a:ln w="12700">
            <a:miter lim="400000"/>
          </a:ln>
        </p:spPr>
      </p:pic>
      <p:sp>
        <p:nvSpPr>
          <p:cNvPr id="341" name="Shape 341"/>
          <p:cNvSpPr/>
          <p:nvPr/>
        </p:nvSpPr>
        <p:spPr>
          <a:xfrm>
            <a:off x="115350" y="5098853"/>
            <a:ext cx="8990550" cy="120032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b="1" i="1">
                <a:latin typeface="Arial"/>
                <a:ea typeface="Arial"/>
                <a:cs typeface="Arial"/>
                <a:sym typeface="Arial"/>
              </a:defRPr>
            </a:pPr>
            <a:r>
              <a:rPr dirty="0"/>
              <a:t>In Node-based asynchronous threading, a single thread is used throughout. Each </a:t>
            </a:r>
            <a:r>
              <a:rPr lang="en-US" dirty="0"/>
              <a:t>request</a:t>
            </a:r>
            <a:r>
              <a:rPr dirty="0"/>
              <a:t> is “put to the side” using callbacks and responded to when ready. Because of this, there is </a:t>
            </a:r>
            <a:r>
              <a:rPr u="sng" dirty="0"/>
              <a:t>no limit on the number of requests </a:t>
            </a:r>
            <a:r>
              <a:rPr dirty="0"/>
              <a:t>that can be responded to and there is </a:t>
            </a:r>
            <a:r>
              <a:rPr u="sng" dirty="0"/>
              <a:t>no bottleneck</a:t>
            </a:r>
            <a:r>
              <a:rPr dirty="0"/>
              <a:t>. </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a:spLocks noGrp="1"/>
          </p:cNvSpPr>
          <p:nvPr>
            <p:ph type="title"/>
          </p:nvPr>
        </p:nvSpPr>
        <p:spPr>
          <a:xfrm>
            <a:off x="304799" y="-1"/>
            <a:ext cx="5470528" cy="653856"/>
          </a:xfrm>
          <a:prstGeom prst="rect">
            <a:avLst/>
          </a:prstGeom>
        </p:spPr>
        <p:txBody>
          <a:bodyPr/>
          <a:lstStyle/>
          <a:p>
            <a:r>
              <a:t>Full-Stack Development?</a:t>
            </a:r>
          </a:p>
        </p:txBody>
      </p:sp>
      <p:pic>
        <p:nvPicPr>
          <p:cNvPr id="273" name="image9.jpg" descr="http://cdn.meme.am/instances/64428700.jpg"/>
          <p:cNvPicPr>
            <a:picLocks noChangeAspect="1"/>
          </p:cNvPicPr>
          <p:nvPr/>
        </p:nvPicPr>
        <p:blipFill>
          <a:blip r:embed="rId2">
            <a:extLst/>
          </a:blip>
          <a:stretch>
            <a:fillRect/>
          </a:stretch>
        </p:blipFill>
        <p:spPr>
          <a:xfrm>
            <a:off x="1600200" y="990599"/>
            <a:ext cx="6400800" cy="5177536"/>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Shape 343"/>
          <p:cNvSpPr>
            <a:spLocks noGrp="1"/>
          </p:cNvSpPr>
          <p:nvPr>
            <p:ph type="title"/>
          </p:nvPr>
        </p:nvSpPr>
        <p:spPr>
          <a:xfrm>
            <a:off x="390606" y="2953542"/>
            <a:ext cx="8229601" cy="871859"/>
          </a:xfrm>
          <a:prstGeom prst="rect">
            <a:avLst/>
          </a:prstGeom>
        </p:spPr>
        <p:txBody>
          <a:bodyPr/>
          <a:lstStyle/>
          <a:p>
            <a:r>
              <a:t>Coding Time!</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hape 275"/>
          <p:cNvSpPr>
            <a:spLocks noGrp="1"/>
          </p:cNvSpPr>
          <p:nvPr>
            <p:ph type="title"/>
          </p:nvPr>
        </p:nvSpPr>
        <p:spPr>
          <a:xfrm>
            <a:off x="304799" y="-1"/>
            <a:ext cx="5470528" cy="653856"/>
          </a:xfrm>
          <a:prstGeom prst="rect">
            <a:avLst/>
          </a:prstGeom>
        </p:spPr>
        <p:txBody>
          <a:bodyPr/>
          <a:lstStyle/>
          <a:p>
            <a:r>
              <a:t>Full-Stack Development</a:t>
            </a:r>
          </a:p>
        </p:txBody>
      </p:sp>
      <p:pic>
        <p:nvPicPr>
          <p:cNvPr id="276" name="image10.png" descr="C:\Users\ahaque89\Downloads\MEAN Deployment Strategy - Page 1 (2).png"/>
          <p:cNvPicPr>
            <a:picLocks noChangeAspect="1"/>
          </p:cNvPicPr>
          <p:nvPr/>
        </p:nvPicPr>
        <p:blipFill>
          <a:blip r:embed="rId2">
            <a:extLst/>
          </a:blip>
          <a:srcRect l="2424" t="13635" r="3150" b="5247"/>
          <a:stretch>
            <a:fillRect/>
          </a:stretch>
        </p:blipFill>
        <p:spPr>
          <a:xfrm>
            <a:off x="57398" y="740473"/>
            <a:ext cx="8948716" cy="4212062"/>
          </a:xfrm>
          <a:prstGeom prst="rect">
            <a:avLst/>
          </a:prstGeom>
          <a:ln w="12700">
            <a:miter lim="400000"/>
          </a:ln>
        </p:spPr>
      </p:pic>
      <p:sp>
        <p:nvSpPr>
          <p:cNvPr id="277" name="Shape 277"/>
          <p:cNvSpPr/>
          <p:nvPr/>
        </p:nvSpPr>
        <p:spPr>
          <a:xfrm>
            <a:off x="-2" y="4908484"/>
            <a:ext cx="9155743" cy="1492316"/>
          </a:xfrm>
          <a:prstGeom prst="rect">
            <a:avLst/>
          </a:prstGeom>
          <a:solidFill>
            <a:srgbClr val="2E75B6"/>
          </a:solidFill>
          <a:ln w="12700">
            <a:miter lim="400000"/>
          </a:ln>
        </p:spPr>
        <p:txBody>
          <a:bodyPr lIns="45719" rIns="45719" anchor="ctr"/>
          <a:lstStyle/>
          <a:p>
            <a:pPr algn="ctr">
              <a:defRPr>
                <a:solidFill>
                  <a:srgbClr val="FFFFFF"/>
                </a:solidFill>
                <a:latin typeface="Arial"/>
                <a:ea typeface="Arial"/>
                <a:cs typeface="Arial"/>
                <a:sym typeface="Arial"/>
              </a:defRPr>
            </a:pPr>
            <a:endParaRPr/>
          </a:p>
        </p:txBody>
      </p:sp>
      <p:sp>
        <p:nvSpPr>
          <p:cNvPr id="278" name="Shape 278"/>
          <p:cNvSpPr/>
          <p:nvPr/>
        </p:nvSpPr>
        <p:spPr>
          <a:xfrm>
            <a:off x="173841" y="5092005"/>
            <a:ext cx="8796317" cy="95943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indent="-342900">
              <a:buSzPct val="100000"/>
              <a:buFont typeface="Arial"/>
              <a:buChar char="•"/>
              <a:defRPr sz="2000">
                <a:solidFill>
                  <a:srgbClr val="FFFFFF"/>
                </a:solidFill>
                <a:latin typeface="Arial"/>
                <a:ea typeface="Arial"/>
                <a:cs typeface="Arial"/>
                <a:sym typeface="Arial"/>
              </a:defRPr>
            </a:pPr>
            <a:r>
              <a:t>In modern </a:t>
            </a:r>
            <a:r>
              <a:rPr b="1"/>
              <a:t>web applications </a:t>
            </a:r>
            <a:r>
              <a:t>there is a constant back-and-forth communication between the visuals displayed on the user’s browser (</a:t>
            </a:r>
            <a:r>
              <a:rPr b="1"/>
              <a:t>frontend) </a:t>
            </a:r>
            <a:r>
              <a:t>and the data and logic stored on the server (</a:t>
            </a:r>
            <a:r>
              <a:rPr b="1"/>
              <a:t>backend).</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Shape 280"/>
          <p:cNvSpPr>
            <a:spLocks noGrp="1"/>
          </p:cNvSpPr>
          <p:nvPr>
            <p:ph type="title"/>
          </p:nvPr>
        </p:nvSpPr>
        <p:spPr>
          <a:xfrm>
            <a:off x="304799" y="-1"/>
            <a:ext cx="5470528" cy="653856"/>
          </a:xfrm>
          <a:prstGeom prst="rect">
            <a:avLst/>
          </a:prstGeom>
        </p:spPr>
        <p:txBody>
          <a:bodyPr/>
          <a:lstStyle/>
          <a:p>
            <a:r>
              <a:t>The “Magic” of YouTube</a:t>
            </a:r>
          </a:p>
        </p:txBody>
      </p:sp>
      <p:pic>
        <p:nvPicPr>
          <p:cNvPr id="281" name="image11.png"/>
          <p:cNvPicPr>
            <a:picLocks noChangeAspect="1"/>
          </p:cNvPicPr>
          <p:nvPr/>
        </p:nvPicPr>
        <p:blipFill>
          <a:blip r:embed="rId2">
            <a:extLst/>
          </a:blip>
          <a:stretch>
            <a:fillRect/>
          </a:stretch>
        </p:blipFill>
        <p:spPr>
          <a:xfrm>
            <a:off x="1143000" y="802186"/>
            <a:ext cx="7206085" cy="5573668"/>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Shape 283"/>
          <p:cNvSpPr>
            <a:spLocks noGrp="1"/>
          </p:cNvSpPr>
          <p:nvPr>
            <p:ph type="title"/>
          </p:nvPr>
        </p:nvSpPr>
        <p:spPr>
          <a:xfrm>
            <a:off x="304799" y="-1"/>
            <a:ext cx="5470528" cy="653856"/>
          </a:xfrm>
          <a:prstGeom prst="rect">
            <a:avLst/>
          </a:prstGeom>
        </p:spPr>
        <p:txBody>
          <a:bodyPr/>
          <a:lstStyle/>
          <a:p>
            <a:r>
              <a:t>Key Question</a:t>
            </a:r>
          </a:p>
        </p:txBody>
      </p:sp>
      <p:sp>
        <p:nvSpPr>
          <p:cNvPr id="284" name="Shape 284"/>
          <p:cNvSpPr/>
          <p:nvPr/>
        </p:nvSpPr>
        <p:spPr>
          <a:xfrm>
            <a:off x="533400" y="2987553"/>
            <a:ext cx="8229600" cy="609468"/>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lvl1pPr algn="ctr" defTabSz="685800">
              <a:lnSpc>
                <a:spcPct val="80000"/>
              </a:lnSpc>
              <a:defRPr sz="3700" b="1" i="1">
                <a:latin typeface="Arial"/>
                <a:ea typeface="Arial"/>
                <a:cs typeface="Arial"/>
                <a:sym typeface="Arial"/>
              </a:defRPr>
            </a:lvl1pPr>
          </a:lstStyle>
          <a:p>
            <a:r>
              <a:t>Examples of “Server-Side” Code? </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p:cNvSpPr>
          <p:nvPr>
            <p:ph type="title"/>
          </p:nvPr>
        </p:nvSpPr>
        <p:spPr>
          <a:xfrm>
            <a:off x="304800" y="-1"/>
            <a:ext cx="6553200" cy="653856"/>
          </a:xfrm>
          <a:prstGeom prst="rect">
            <a:avLst/>
          </a:prstGeom>
        </p:spPr>
        <p:txBody>
          <a:bodyPr/>
          <a:lstStyle/>
          <a:p>
            <a:r>
              <a:t>Server-Side Code in Action!</a:t>
            </a:r>
          </a:p>
        </p:txBody>
      </p:sp>
      <p:sp>
        <p:nvSpPr>
          <p:cNvPr id="287" name="Shape 287"/>
          <p:cNvSpPr/>
          <p:nvPr/>
        </p:nvSpPr>
        <p:spPr>
          <a:xfrm>
            <a:off x="304800" y="914400"/>
            <a:ext cx="8610600" cy="399306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indent="-342900">
              <a:buSzPct val="100000"/>
              <a:buFont typeface="Arial"/>
              <a:buChar char="•"/>
              <a:defRPr sz="2400">
                <a:latin typeface="Arial"/>
                <a:ea typeface="Arial"/>
                <a:cs typeface="Arial"/>
                <a:sym typeface="Arial"/>
              </a:defRPr>
            </a:pPr>
            <a:r>
              <a:t>API that parse URL parameters to provide selective JSONs</a:t>
            </a:r>
          </a:p>
          <a:p>
            <a:pPr marL="342900" indent="-342900">
              <a:buSzPct val="100000"/>
              <a:buFont typeface="Arial"/>
              <a:buChar char="•"/>
              <a:defRPr sz="2400">
                <a:latin typeface="Arial"/>
                <a:ea typeface="Arial"/>
                <a:cs typeface="Arial"/>
                <a:sym typeface="Arial"/>
              </a:defRPr>
            </a:pPr>
            <a:endParaRPr/>
          </a:p>
          <a:p>
            <a:pPr marL="342900" indent="-342900">
              <a:buSzPct val="100000"/>
              <a:buFont typeface="Arial"/>
              <a:buChar char="•"/>
              <a:defRPr sz="2400">
                <a:latin typeface="Arial"/>
                <a:ea typeface="Arial"/>
                <a:cs typeface="Arial"/>
                <a:sym typeface="Arial"/>
              </a:defRPr>
            </a:pPr>
            <a:r>
              <a:t>Firebase methods that provide a timestamp back to users</a:t>
            </a:r>
          </a:p>
          <a:p>
            <a:pPr marL="342900" indent="-342900">
              <a:buSzPct val="100000"/>
              <a:buFont typeface="Arial"/>
              <a:buChar char="•"/>
              <a:defRPr sz="2400">
                <a:latin typeface="Arial"/>
                <a:ea typeface="Arial"/>
                <a:cs typeface="Arial"/>
                <a:sym typeface="Arial"/>
              </a:defRPr>
            </a:pPr>
            <a:endParaRPr/>
          </a:p>
          <a:p>
            <a:pPr marL="342900" indent="-342900">
              <a:buSzPct val="100000"/>
              <a:buFont typeface="Arial"/>
              <a:buChar char="•"/>
              <a:defRPr sz="2400">
                <a:latin typeface="Arial"/>
                <a:ea typeface="Arial"/>
                <a:cs typeface="Arial"/>
                <a:sym typeface="Arial"/>
              </a:defRPr>
            </a:pPr>
            <a:r>
              <a:t>Clicking an invoice that provides a PDF report</a:t>
            </a:r>
          </a:p>
          <a:p>
            <a:pPr marL="342900" indent="-342900">
              <a:buSzPct val="100000"/>
              <a:buFont typeface="Arial"/>
              <a:buChar char="•"/>
              <a:defRPr sz="2400">
                <a:latin typeface="Arial"/>
                <a:ea typeface="Arial"/>
                <a:cs typeface="Arial"/>
                <a:sym typeface="Arial"/>
              </a:defRPr>
            </a:pPr>
            <a:endParaRPr/>
          </a:p>
          <a:p>
            <a:pPr marL="342900" indent="-342900">
              <a:buSzPct val="100000"/>
              <a:buFont typeface="Arial"/>
              <a:buChar char="•"/>
              <a:defRPr sz="2400">
                <a:latin typeface="Arial"/>
                <a:ea typeface="Arial"/>
                <a:cs typeface="Arial"/>
                <a:sym typeface="Arial"/>
              </a:defRPr>
            </a:pPr>
            <a:r>
              <a:t>Image processing software that takes an image applies a filter, then saves the new version</a:t>
            </a:r>
          </a:p>
          <a:p>
            <a:pPr marL="342900" indent="-342900">
              <a:buSzPct val="100000"/>
              <a:buFont typeface="Arial"/>
              <a:buChar char="•"/>
              <a:defRPr sz="2400">
                <a:latin typeface="Arial"/>
                <a:ea typeface="Arial"/>
                <a:cs typeface="Arial"/>
                <a:sym typeface="Arial"/>
              </a:defRPr>
            </a:pPr>
            <a:endParaRPr/>
          </a:p>
          <a:p>
            <a:pPr marL="342900" indent="-342900">
              <a:buSzPct val="100000"/>
              <a:buFont typeface="Arial"/>
              <a:buChar char="•"/>
              <a:defRPr sz="2400">
                <a:latin typeface="Arial"/>
                <a:ea typeface="Arial"/>
                <a:cs typeface="Arial"/>
                <a:sym typeface="Arial"/>
              </a:defRPr>
            </a:pPr>
            <a:r>
              <a:t>Google providing “results” relevant to your searches on other sites. </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Shape 289"/>
          <p:cNvSpPr>
            <a:spLocks noGrp="1"/>
          </p:cNvSpPr>
          <p:nvPr>
            <p:ph type="title"/>
          </p:nvPr>
        </p:nvSpPr>
        <p:spPr>
          <a:xfrm>
            <a:off x="304799" y="-1"/>
            <a:ext cx="5470528" cy="653856"/>
          </a:xfrm>
          <a:prstGeom prst="rect">
            <a:avLst/>
          </a:prstGeom>
        </p:spPr>
        <p:txBody>
          <a:bodyPr/>
          <a:lstStyle/>
          <a:p>
            <a:r>
              <a:t>Critical Question</a:t>
            </a:r>
          </a:p>
        </p:txBody>
      </p:sp>
      <p:sp>
        <p:nvSpPr>
          <p:cNvPr id="290" name="Shape 290"/>
          <p:cNvSpPr/>
          <p:nvPr/>
        </p:nvSpPr>
        <p:spPr>
          <a:xfrm>
            <a:off x="1438275" y="2958711"/>
            <a:ext cx="6457951" cy="819552"/>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lvl1pPr algn="ctr" defTabSz="685800">
              <a:lnSpc>
                <a:spcPct val="90000"/>
              </a:lnSpc>
              <a:defRPr sz="5100" b="1" i="1">
                <a:latin typeface="Arial"/>
                <a:ea typeface="Arial"/>
                <a:cs typeface="Arial"/>
                <a:sym typeface="Arial"/>
              </a:defRPr>
            </a:lvl1pPr>
          </a:lstStyle>
          <a:p>
            <a:r>
              <a:t>What is a “server”?</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p:nvPr/>
        </p:nvSpPr>
        <p:spPr>
          <a:xfrm>
            <a:off x="0" y="990600"/>
            <a:ext cx="9144000" cy="4114800"/>
          </a:xfrm>
          <a:prstGeom prst="rect">
            <a:avLst/>
          </a:prstGeom>
          <a:solidFill>
            <a:srgbClr val="DEEBF7"/>
          </a:solidFill>
          <a:ln w="12700">
            <a:miter lim="400000"/>
          </a:ln>
        </p:spPr>
        <p:txBody>
          <a:bodyPr lIns="45719" rIns="45719" anchor="ctr"/>
          <a:lstStyle/>
          <a:p>
            <a:pPr algn="ctr">
              <a:defRPr>
                <a:solidFill>
                  <a:srgbClr val="FFFFFF"/>
                </a:solidFill>
              </a:defRPr>
            </a:pPr>
            <a:endParaRPr/>
          </a:p>
        </p:txBody>
      </p:sp>
      <p:sp>
        <p:nvSpPr>
          <p:cNvPr id="293" name="Shape 293"/>
          <p:cNvSpPr>
            <a:spLocks noGrp="1"/>
          </p:cNvSpPr>
          <p:nvPr>
            <p:ph type="title"/>
          </p:nvPr>
        </p:nvSpPr>
        <p:spPr>
          <a:xfrm>
            <a:off x="304799" y="-1"/>
            <a:ext cx="5470528" cy="653856"/>
          </a:xfrm>
          <a:prstGeom prst="rect">
            <a:avLst/>
          </a:prstGeom>
        </p:spPr>
        <p:txBody>
          <a:bodyPr/>
          <a:lstStyle/>
          <a:p>
            <a:r>
              <a:t>Definition of “Server”</a:t>
            </a:r>
          </a:p>
        </p:txBody>
      </p:sp>
      <p:sp>
        <p:nvSpPr>
          <p:cNvPr id="294" name="Shape 294"/>
          <p:cNvSpPr/>
          <p:nvPr/>
        </p:nvSpPr>
        <p:spPr>
          <a:xfrm>
            <a:off x="457200" y="1066800"/>
            <a:ext cx="8229600" cy="3520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spcBef>
                <a:spcPts val="1000"/>
              </a:spcBef>
              <a:defRPr sz="2000" b="1" u="sng">
                <a:latin typeface="Arial"/>
                <a:ea typeface="Arial"/>
                <a:cs typeface="Arial"/>
                <a:sym typeface="Arial"/>
              </a:defRPr>
            </a:pPr>
            <a:r>
              <a:t>A web server takes a client request and gives something back</a:t>
            </a:r>
            <a:endParaRPr sz="2800"/>
          </a:p>
          <a:p>
            <a:pPr>
              <a:lnSpc>
                <a:spcPct val="90000"/>
              </a:lnSpc>
              <a:spcBef>
                <a:spcPts val="1000"/>
              </a:spcBef>
              <a:defRPr sz="2000">
                <a:latin typeface="Arial"/>
                <a:ea typeface="Arial"/>
                <a:cs typeface="Arial"/>
                <a:sym typeface="Arial"/>
              </a:defRPr>
            </a:pPr>
            <a:endParaRPr sz="2800"/>
          </a:p>
          <a:p>
            <a:pPr>
              <a:lnSpc>
                <a:spcPct val="90000"/>
              </a:lnSpc>
              <a:spcBef>
                <a:spcPts val="1000"/>
              </a:spcBef>
              <a:defRPr sz="2000">
                <a:latin typeface="Arial"/>
                <a:ea typeface="Arial"/>
                <a:cs typeface="Arial"/>
                <a:sym typeface="Arial"/>
              </a:defRPr>
            </a:pPr>
            <a:r>
              <a:t>“A web browser lets a user request a resource. The web server gets the request, finds the resource, and returns something to the user. Sometimes the resource is an </a:t>
            </a:r>
            <a:r>
              <a:rPr i="1"/>
              <a:t>HTML</a:t>
            </a:r>
            <a:r>
              <a:t> page. Sometimes it's a picture. Or a sound file. Or even a PDF document. Doesn't matter--the client asks for the thing (resource) [or action] and the server sends it back.”</a:t>
            </a:r>
            <a:endParaRPr sz="2800"/>
          </a:p>
          <a:p>
            <a:pPr>
              <a:lnSpc>
                <a:spcPct val="90000"/>
              </a:lnSpc>
              <a:spcBef>
                <a:spcPts val="1000"/>
              </a:spcBef>
              <a:defRPr sz="2000">
                <a:latin typeface="Arial"/>
                <a:ea typeface="Arial"/>
                <a:cs typeface="Arial"/>
                <a:sym typeface="Arial"/>
              </a:defRPr>
            </a:pPr>
            <a:endParaRPr sz="2800"/>
          </a:p>
          <a:p>
            <a:pPr>
              <a:lnSpc>
                <a:spcPct val="90000"/>
              </a:lnSpc>
              <a:spcBef>
                <a:spcPts val="1000"/>
              </a:spcBef>
              <a:defRPr sz="2000">
                <a:latin typeface="Arial"/>
                <a:ea typeface="Arial"/>
                <a:cs typeface="Arial"/>
                <a:sym typeface="Arial"/>
              </a:defRPr>
            </a:pPr>
            <a:r>
              <a:t>“... When we say "server", we mean either the physical (hardware) or the web server application (software) [that actually runs the server commands]”</a:t>
            </a:r>
          </a:p>
        </p:txBody>
      </p:sp>
      <p:sp>
        <p:nvSpPr>
          <p:cNvPr id="295" name="Shape 295"/>
          <p:cNvSpPr/>
          <p:nvPr/>
        </p:nvSpPr>
        <p:spPr>
          <a:xfrm>
            <a:off x="457200" y="5334000"/>
            <a:ext cx="8458200" cy="35066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i="1">
                <a:latin typeface="Arial"/>
                <a:ea typeface="Arial"/>
                <a:cs typeface="Arial"/>
                <a:sym typeface="Arial"/>
              </a:defRPr>
            </a:lvl1pPr>
          </a:lstStyle>
          <a:p>
            <a:r>
              <a:t>Kathy Sierra, Author of Head First Servlets and JSP</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Shape 297"/>
          <p:cNvSpPr>
            <a:spLocks noGrp="1"/>
          </p:cNvSpPr>
          <p:nvPr>
            <p:ph type="title"/>
          </p:nvPr>
        </p:nvSpPr>
        <p:spPr>
          <a:xfrm>
            <a:off x="304799" y="-1"/>
            <a:ext cx="5470528" cy="653856"/>
          </a:xfrm>
          <a:prstGeom prst="rect">
            <a:avLst/>
          </a:prstGeom>
        </p:spPr>
        <p:txBody>
          <a:bodyPr/>
          <a:lstStyle/>
          <a:p>
            <a:r>
              <a:t>Server Definition</a:t>
            </a:r>
          </a:p>
        </p:txBody>
      </p:sp>
      <p:pic>
        <p:nvPicPr>
          <p:cNvPr id="298" name="image12.png"/>
          <p:cNvPicPr>
            <a:picLocks noChangeAspect="1"/>
          </p:cNvPicPr>
          <p:nvPr/>
        </p:nvPicPr>
        <p:blipFill>
          <a:blip r:embed="rId2">
            <a:extLst/>
          </a:blip>
          <a:srcRect t="47530" r="15754"/>
          <a:stretch>
            <a:fillRect/>
          </a:stretch>
        </p:blipFill>
        <p:spPr>
          <a:xfrm>
            <a:off x="304800" y="914400"/>
            <a:ext cx="8620595" cy="5181600"/>
          </a:xfrm>
          <a:prstGeom prst="rect">
            <a:avLst/>
          </a:prstGeom>
          <a:ln>
            <a:solidFill>
              <a:srgbClr val="5B9BD5"/>
            </a:solidFill>
          </a:ln>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theme/theme1.xml><?xml version="1.0" encoding="utf-8"?>
<a:theme xmlns:a="http://schemas.openxmlformats.org/drawingml/2006/main" name="UCF - Theme">
  <a:themeElements>
    <a:clrScheme name="UCF -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UCF - Theme">
      <a:majorFont>
        <a:latin typeface="Calibri"/>
        <a:ea typeface="Calibri"/>
        <a:cs typeface="Calibri"/>
      </a:majorFont>
      <a:minorFont>
        <a:latin typeface="Helvetica"/>
        <a:ea typeface="Helvetica"/>
        <a:cs typeface="Helvetica"/>
      </a:minorFont>
    </a:fontScheme>
    <a:fmtScheme name="UCF -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UCF - Theme">
  <a:themeElements>
    <a:clrScheme name="UCF -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UCF - Theme">
      <a:majorFont>
        <a:latin typeface="Calibri"/>
        <a:ea typeface="Calibri"/>
        <a:cs typeface="Calibri"/>
      </a:majorFont>
      <a:minorFont>
        <a:latin typeface="Helvetica"/>
        <a:ea typeface="Helvetica"/>
        <a:cs typeface="Helvetica"/>
      </a:minorFont>
    </a:fontScheme>
    <a:fmtScheme name="UCF -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126</TotalTime>
  <Words>665</Words>
  <Application>Microsoft Office PowerPoint</Application>
  <PresentationFormat>On-screen Show (4:3)</PresentationFormat>
  <Paragraphs>70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UCF - Theme</vt:lpstr>
      <vt:lpstr>The Mystery of “Backend”</vt:lpstr>
      <vt:lpstr>Full-Stack Development?</vt:lpstr>
      <vt:lpstr>Full-Stack Development</vt:lpstr>
      <vt:lpstr>The “Magic” of YouTube</vt:lpstr>
      <vt:lpstr>Key Question</vt:lpstr>
      <vt:lpstr>Server-Side Code in Action!</vt:lpstr>
      <vt:lpstr>Critical Question</vt:lpstr>
      <vt:lpstr>Definition of “Server”</vt:lpstr>
      <vt:lpstr>Server Definition</vt:lpstr>
      <vt:lpstr>Definition of “Web Client”</vt:lpstr>
      <vt:lpstr>Web Client Definition</vt:lpstr>
      <vt:lpstr>&gt; YOUR TURN!!</vt:lpstr>
      <vt:lpstr>Node.JS</vt:lpstr>
      <vt:lpstr>Key Question</vt:lpstr>
      <vt:lpstr>Definition of “NodeJS”</vt:lpstr>
      <vt:lpstr>PowerPoint Presentation</vt:lpstr>
      <vt:lpstr>Why Use NodeJS as a Server?</vt:lpstr>
      <vt:lpstr>Syncrononous Threading</vt:lpstr>
      <vt:lpstr>Asynchronous Threading (Node Way)</vt:lpstr>
      <vt:lpstr>Coding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 Thy Node</dc:title>
  <cp:lastModifiedBy>CLARK</cp:lastModifiedBy>
  <cp:revision>6</cp:revision>
  <dcterms:modified xsi:type="dcterms:W3CDTF">2017-08-09T02:41:46Z</dcterms:modified>
</cp:coreProperties>
</file>