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0"/>
  </p:notesMasterIdLst>
  <p:handoutMasterIdLst>
    <p:handoutMasterId r:id="rId21"/>
  </p:handoutMasterIdLst>
  <p:sldIdLst>
    <p:sldId id="512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68" autoAdjust="0"/>
  </p:normalViewPr>
  <p:slideViewPr>
    <p:cSldViewPr>
      <p:cViewPr varScale="1">
        <p:scale>
          <a:sx n="73" d="100"/>
          <a:sy n="73" d="100"/>
        </p:scale>
        <p:origin x="199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Gameplan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 building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Bus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Elton, Eddie, Nanette, Jeremy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Major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Stephen, Javier, Michael, Nan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Welcome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Adam, Samantha, Kip,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Onik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Prize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Teresa, Megan, Yoyo, Anita, David Laidlaw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961367"/>
            <a:ext cx="441372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Team Purpose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David Lac, Hao, David Zhu, Santiago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Team Kicking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Lyle, Kyle,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Mahshid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Genevieve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an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9904</TotalTime>
  <Words>334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1362</cp:revision>
  <cp:lastPrinted>2016-01-30T16:23:56Z</cp:lastPrinted>
  <dcterms:created xsi:type="dcterms:W3CDTF">2015-01-20T17:19:00Z</dcterms:created>
  <dcterms:modified xsi:type="dcterms:W3CDTF">2017-08-30T03:08:53Z</dcterms:modified>
</cp:coreProperties>
</file>