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Pardi" userId="4f212df6317e0062" providerId="LiveId" clId="{FC0DF6FE-944C-46D7-A893-BA13FBC94C51}"/>
    <pc:docChg chg="custSel addSld modSld">
      <pc:chgData name="Tamás Pardi" userId="4f212df6317e0062" providerId="LiveId" clId="{FC0DF6FE-944C-46D7-A893-BA13FBC94C51}" dt="2023-01-11T09:36:59.405" v="1758" actId="20577"/>
      <pc:docMkLst>
        <pc:docMk/>
      </pc:docMkLst>
      <pc:sldChg chg="modSp mod">
        <pc:chgData name="Tamás Pardi" userId="4f212df6317e0062" providerId="LiveId" clId="{FC0DF6FE-944C-46D7-A893-BA13FBC94C51}" dt="2023-01-11T09:15:46.246" v="697" actId="20577"/>
        <pc:sldMkLst>
          <pc:docMk/>
          <pc:sldMk cId="798821412" sldId="256"/>
        </pc:sldMkLst>
        <pc:spChg chg="mod">
          <ac:chgData name="Tamás Pardi" userId="4f212df6317e0062" providerId="LiveId" clId="{FC0DF6FE-944C-46D7-A893-BA13FBC94C51}" dt="2023-01-11T09:15:46.246" v="697" actId="20577"/>
          <ac:spMkLst>
            <pc:docMk/>
            <pc:sldMk cId="798821412" sldId="256"/>
            <ac:spMk id="2" creationId="{00EF6369-0057-889A-37A2-6D2A8E6CB1FA}"/>
          </ac:spMkLst>
        </pc:spChg>
        <pc:spChg chg="mod">
          <ac:chgData name="Tamás Pardi" userId="4f212df6317e0062" providerId="LiveId" clId="{FC0DF6FE-944C-46D7-A893-BA13FBC94C51}" dt="2023-01-11T09:09:42.123" v="110" actId="20577"/>
          <ac:spMkLst>
            <pc:docMk/>
            <pc:sldMk cId="798821412" sldId="256"/>
            <ac:spMk id="3" creationId="{EC15CA1D-C495-0DD5-A6AC-3E5DC46E46A6}"/>
          </ac:spMkLst>
        </pc:spChg>
      </pc:sldChg>
      <pc:sldChg chg="modSp mod">
        <pc:chgData name="Tamás Pardi" userId="4f212df6317e0062" providerId="LiveId" clId="{FC0DF6FE-944C-46D7-A893-BA13FBC94C51}" dt="2023-01-11T09:15:07.399" v="679" actId="20577"/>
        <pc:sldMkLst>
          <pc:docMk/>
          <pc:sldMk cId="2725339818" sldId="257"/>
        </pc:sldMkLst>
        <pc:spChg chg="mod">
          <ac:chgData name="Tamás Pardi" userId="4f212df6317e0062" providerId="LiveId" clId="{FC0DF6FE-944C-46D7-A893-BA13FBC94C51}" dt="2023-01-11T09:15:07.399" v="679" actId="20577"/>
          <ac:spMkLst>
            <pc:docMk/>
            <pc:sldMk cId="2725339818" sldId="257"/>
            <ac:spMk id="3" creationId="{BBFE49FC-0D9C-728F-E6F4-FA6FD89C7435}"/>
          </ac:spMkLst>
        </pc:spChg>
      </pc:sldChg>
      <pc:sldChg chg="modSp mod">
        <pc:chgData name="Tamás Pardi" userId="4f212df6317e0062" providerId="LiveId" clId="{FC0DF6FE-944C-46D7-A893-BA13FBC94C51}" dt="2023-01-11T09:20:02.034" v="964" actId="20577"/>
        <pc:sldMkLst>
          <pc:docMk/>
          <pc:sldMk cId="3113949223" sldId="258"/>
        </pc:sldMkLst>
        <pc:spChg chg="mod">
          <ac:chgData name="Tamás Pardi" userId="4f212df6317e0062" providerId="LiveId" clId="{FC0DF6FE-944C-46D7-A893-BA13FBC94C51}" dt="2023-01-11T09:16:02.859" v="711" actId="20577"/>
          <ac:spMkLst>
            <pc:docMk/>
            <pc:sldMk cId="3113949223" sldId="258"/>
            <ac:spMk id="2" creationId="{D5702D09-89B5-EE9E-BE9A-9ADB240078BE}"/>
          </ac:spMkLst>
        </pc:spChg>
        <pc:spChg chg="mod">
          <ac:chgData name="Tamás Pardi" userId="4f212df6317e0062" providerId="LiveId" clId="{FC0DF6FE-944C-46D7-A893-BA13FBC94C51}" dt="2023-01-11T09:20:02.034" v="964" actId="20577"/>
          <ac:spMkLst>
            <pc:docMk/>
            <pc:sldMk cId="3113949223" sldId="258"/>
            <ac:spMk id="3" creationId="{5F9A8D21-FA44-928A-60FD-6DC72A025862}"/>
          </ac:spMkLst>
        </pc:spChg>
      </pc:sldChg>
      <pc:sldChg chg="modSp mod">
        <pc:chgData name="Tamás Pardi" userId="4f212df6317e0062" providerId="LiveId" clId="{FC0DF6FE-944C-46D7-A893-BA13FBC94C51}" dt="2023-01-11T09:31:24.701" v="1347" actId="20577"/>
        <pc:sldMkLst>
          <pc:docMk/>
          <pc:sldMk cId="2880751525" sldId="259"/>
        </pc:sldMkLst>
        <pc:spChg chg="mod">
          <ac:chgData name="Tamás Pardi" userId="4f212df6317e0062" providerId="LiveId" clId="{FC0DF6FE-944C-46D7-A893-BA13FBC94C51}" dt="2023-01-11T09:20:25.622" v="985" actId="20577"/>
          <ac:spMkLst>
            <pc:docMk/>
            <pc:sldMk cId="2880751525" sldId="259"/>
            <ac:spMk id="2" creationId="{6CC63A0F-2E3D-E2E4-ED92-BB2E295B4349}"/>
          </ac:spMkLst>
        </pc:spChg>
        <pc:spChg chg="mod">
          <ac:chgData name="Tamás Pardi" userId="4f212df6317e0062" providerId="LiveId" clId="{FC0DF6FE-944C-46D7-A893-BA13FBC94C51}" dt="2023-01-11T09:31:24.701" v="1347" actId="20577"/>
          <ac:spMkLst>
            <pc:docMk/>
            <pc:sldMk cId="2880751525" sldId="259"/>
            <ac:spMk id="3" creationId="{11388645-56DA-15D0-EAC9-D5B389F1A0FB}"/>
          </ac:spMkLst>
        </pc:spChg>
      </pc:sldChg>
      <pc:sldChg chg="modSp mod">
        <pc:chgData name="Tamás Pardi" userId="4f212df6317e0062" providerId="LiveId" clId="{FC0DF6FE-944C-46D7-A893-BA13FBC94C51}" dt="2023-01-11T09:34:10.398" v="1569" actId="20577"/>
        <pc:sldMkLst>
          <pc:docMk/>
          <pc:sldMk cId="2391163559" sldId="260"/>
        </pc:sldMkLst>
        <pc:spChg chg="mod">
          <ac:chgData name="Tamás Pardi" userId="4f212df6317e0062" providerId="LiveId" clId="{FC0DF6FE-944C-46D7-A893-BA13FBC94C51}" dt="2023-01-11T09:31:58.538" v="1358" actId="20577"/>
          <ac:spMkLst>
            <pc:docMk/>
            <pc:sldMk cId="2391163559" sldId="260"/>
            <ac:spMk id="2" creationId="{2D159454-30CD-C431-A82C-391BF880A381}"/>
          </ac:spMkLst>
        </pc:spChg>
        <pc:spChg chg="mod">
          <ac:chgData name="Tamás Pardi" userId="4f212df6317e0062" providerId="LiveId" clId="{FC0DF6FE-944C-46D7-A893-BA13FBC94C51}" dt="2023-01-11T09:34:10.398" v="1569" actId="20577"/>
          <ac:spMkLst>
            <pc:docMk/>
            <pc:sldMk cId="2391163559" sldId="260"/>
            <ac:spMk id="3" creationId="{C2AE3A43-FBC6-10DF-117A-EDC3E7F985FE}"/>
          </ac:spMkLst>
        </pc:spChg>
      </pc:sldChg>
      <pc:sldChg chg="modSp new mod">
        <pc:chgData name="Tamás Pardi" userId="4f212df6317e0062" providerId="LiveId" clId="{FC0DF6FE-944C-46D7-A893-BA13FBC94C51}" dt="2023-01-11T09:36:59.405" v="1758" actId="20577"/>
        <pc:sldMkLst>
          <pc:docMk/>
          <pc:sldMk cId="3876860194" sldId="261"/>
        </pc:sldMkLst>
        <pc:spChg chg="mod">
          <ac:chgData name="Tamás Pardi" userId="4f212df6317e0062" providerId="LiveId" clId="{FC0DF6FE-944C-46D7-A893-BA13FBC94C51}" dt="2023-01-11T09:34:41.845" v="1583" actId="20577"/>
          <ac:spMkLst>
            <pc:docMk/>
            <pc:sldMk cId="3876860194" sldId="261"/>
            <ac:spMk id="2" creationId="{6FFF67A1-6AAF-728E-AD27-99EDE03F1222}"/>
          </ac:spMkLst>
        </pc:spChg>
        <pc:spChg chg="mod">
          <ac:chgData name="Tamás Pardi" userId="4f212df6317e0062" providerId="LiveId" clId="{FC0DF6FE-944C-46D7-A893-BA13FBC94C51}" dt="2023-01-11T09:36:59.405" v="1758" actId="20577"/>
          <ac:spMkLst>
            <pc:docMk/>
            <pc:sldMk cId="3876860194" sldId="261"/>
            <ac:spMk id="3" creationId="{46EDC90E-8058-426E-4302-DC96236065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F6369-0057-889A-37A2-6D2A8E6CB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Szakvizsga projekt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AnRoTa</a:t>
            </a:r>
            <a:r>
              <a:rPr lang="hu-HU" dirty="0"/>
              <a:t> </a:t>
            </a:r>
            <a:r>
              <a:rPr lang="hu-HU" dirty="0" err="1"/>
              <a:t>Bútorda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15CA1D-C495-0DD5-A6AC-3E5DC46E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 olyan weboldal ami egyedi méretekkel lehet rendelni bútorokat és hozzá tartozó szolgáltatásokat.</a:t>
            </a:r>
          </a:p>
        </p:txBody>
      </p:sp>
    </p:spTree>
    <p:extLst>
      <p:ext uri="{BB962C8B-B14F-4D97-AF65-F5344CB8AC3E}">
        <p14:creationId xmlns:p14="http://schemas.microsoft.com/office/powerpoint/2010/main" val="7988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04400-B575-E53C-665D-6AB90C3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lényege!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E49FC-0D9C-728F-E6F4-FA6FD89C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tervezővel egyénileg megadott paraméterekkel megszerkesztheti a kívánt bútorokat</a:t>
            </a:r>
          </a:p>
          <a:p>
            <a:r>
              <a:rPr lang="hu-HU" dirty="0"/>
              <a:t>A gyártó ez után küld egy ajánlatot a tervezésnek megfelelően</a:t>
            </a:r>
          </a:p>
          <a:p>
            <a:r>
              <a:rPr lang="hu-HU" dirty="0"/>
              <a:t>Az elkészült megrendelés összeszerelését egy foglaló rendszerben tudja </a:t>
            </a:r>
            <a:r>
              <a:rPr lang="hu-HU" dirty="0" err="1"/>
              <a:t>lefixállni</a:t>
            </a:r>
            <a:r>
              <a:rPr lang="hu-HU" dirty="0"/>
              <a:t> (munkaidő és ár kalkulációval)</a:t>
            </a:r>
          </a:p>
          <a:p>
            <a:r>
              <a:rPr lang="hu-HU" dirty="0"/>
              <a:t>Ha a megrendelő szeretné összerakni, abban a DIY oldal segítene</a:t>
            </a:r>
          </a:p>
          <a:p>
            <a:r>
              <a:rPr lang="hu-HU" dirty="0"/>
              <a:t>Webshop ami használt bútorokkal foglalkozik, vagy esetleg bérbeadással (gyártó </a:t>
            </a:r>
            <a:r>
              <a:rPr lang="hu-HU" dirty="0" err="1"/>
              <a:t>álltal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33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02D09-89B5-EE9E-BE9A-9ADB240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Tervezői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A8D21-FA44-928A-60FD-6DC72A02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Viszonylag egyszerű felépítésű </a:t>
            </a:r>
          </a:p>
          <a:p>
            <a:r>
              <a:rPr lang="hu-HU" dirty="0"/>
              <a:t>Pár kiválasztható bútor jelleg (</a:t>
            </a:r>
            <a:r>
              <a:rPr lang="hu-HU" dirty="0" err="1"/>
              <a:t>pl</a:t>
            </a:r>
            <a:r>
              <a:rPr lang="hu-HU" dirty="0"/>
              <a:t> konyhai, előszobai, nappali)</a:t>
            </a:r>
          </a:p>
          <a:p>
            <a:r>
              <a:rPr lang="hu-HU" dirty="0"/>
              <a:t>Választható anyag (fa, furnéros vagy festett)</a:t>
            </a:r>
          </a:p>
          <a:p>
            <a:r>
              <a:rPr lang="hu-HU" dirty="0" err="1"/>
              <a:t>Fron</a:t>
            </a:r>
            <a:r>
              <a:rPr lang="hu-HU" dirty="0"/>
              <a:t> választó (minták, anyag,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r>
              <a:rPr lang="hu-HU" dirty="0"/>
              <a:t>Extra választó (fiók, akasztó, polc,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r>
              <a:rPr lang="hu-HU" dirty="0"/>
              <a:t>Megjegyzés a gyártó felé</a:t>
            </a:r>
          </a:p>
        </p:txBody>
      </p:sp>
    </p:spTree>
    <p:extLst>
      <p:ext uri="{BB962C8B-B14F-4D97-AF65-F5344CB8AC3E}">
        <p14:creationId xmlns:p14="http://schemas.microsoft.com/office/powerpoint/2010/main" val="31139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63A0F-2E3D-E2E4-ED92-BB2E295B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Időpont foglaló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8645-56DA-15D0-EAC9-D5B389F1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legyártott bútorok összeszereléséhez vagy máshonnan beszerzett bútorok szerelését is </a:t>
            </a:r>
          </a:p>
          <a:p>
            <a:r>
              <a:rPr lang="hu-HU" dirty="0"/>
              <a:t>A regisztrációhoz kötött pontos adatokat tartalmazó (GDPR-</a:t>
            </a:r>
            <a:r>
              <a:rPr lang="hu-HU" dirty="0" err="1"/>
              <a:t>nak</a:t>
            </a:r>
            <a:r>
              <a:rPr lang="hu-HU" dirty="0"/>
              <a:t> megfelelő) </a:t>
            </a:r>
            <a:r>
              <a:rPr lang="hu-HU" dirty="0" err="1"/>
              <a:t>user</a:t>
            </a:r>
            <a:r>
              <a:rPr lang="hu-HU" dirty="0"/>
              <a:t> tudna kérni időpontot, úgy ahogy neki megfelelne egy adott időkeretben (</a:t>
            </a:r>
            <a:r>
              <a:rPr lang="hu-HU" dirty="0" err="1"/>
              <a:t>pl</a:t>
            </a:r>
            <a:r>
              <a:rPr lang="hu-HU" dirty="0"/>
              <a:t> H-P 8-18ig)</a:t>
            </a:r>
          </a:p>
          <a:p>
            <a:r>
              <a:rPr lang="hu-HU" dirty="0"/>
              <a:t>Google </a:t>
            </a:r>
            <a:r>
              <a:rPr lang="hu-HU" dirty="0" err="1"/>
              <a:t>maps</a:t>
            </a:r>
            <a:r>
              <a:rPr lang="hu-HU" dirty="0"/>
              <a:t> integráció</a:t>
            </a:r>
          </a:p>
          <a:p>
            <a:r>
              <a:rPr lang="hu-HU" dirty="0"/>
              <a:t>A foglalásról értesítő küldő</a:t>
            </a:r>
          </a:p>
        </p:txBody>
      </p:sp>
    </p:spTree>
    <p:extLst>
      <p:ext uri="{BB962C8B-B14F-4D97-AF65-F5344CB8AC3E}">
        <p14:creationId xmlns:p14="http://schemas.microsoft.com/office/powerpoint/2010/main" val="2880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59454-30CD-C431-A82C-391BF88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DIY aloldal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E3A43-FBC6-10DF-117A-EDC3E7F9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Videók (</a:t>
            </a:r>
            <a:r>
              <a:rPr lang="hu-HU" dirty="0" err="1"/>
              <a:t>pl</a:t>
            </a:r>
            <a:r>
              <a:rPr lang="hu-HU" dirty="0"/>
              <a:t> linkek </a:t>
            </a:r>
            <a:r>
              <a:rPr lang="hu-HU" dirty="0" err="1"/>
              <a:t>Youtube</a:t>
            </a:r>
            <a:r>
              <a:rPr lang="hu-HU" dirty="0"/>
              <a:t> és egyéb oldalakról)</a:t>
            </a:r>
          </a:p>
          <a:p>
            <a:r>
              <a:rPr lang="hu-HU" dirty="0"/>
              <a:t>Saját feltöltésű videók</a:t>
            </a:r>
          </a:p>
          <a:p>
            <a:r>
              <a:rPr lang="hu-HU" dirty="0"/>
              <a:t>Leírások, tanácsok (mi kell, </a:t>
            </a:r>
            <a:r>
              <a:rPr lang="hu-HU" dirty="0" err="1"/>
              <a:t>vag</a:t>
            </a:r>
            <a:r>
              <a:rPr lang="hu-HU" dirty="0"/>
              <a:t> hogy kezd el,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r>
              <a:rPr lang="hu-HU" dirty="0"/>
              <a:t>Regisztráció után saját videó feltöltése</a:t>
            </a:r>
          </a:p>
          <a:p>
            <a:r>
              <a:rPr lang="hu-HU" dirty="0"/>
              <a:t>Esetleg chat vagy fórum</a:t>
            </a:r>
          </a:p>
        </p:txBody>
      </p:sp>
    </p:spTree>
    <p:extLst>
      <p:ext uri="{BB962C8B-B14F-4D97-AF65-F5344CB8AC3E}">
        <p14:creationId xmlns:p14="http://schemas.microsoft.com/office/powerpoint/2010/main" val="23911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FF67A1-6AAF-728E-AD27-99EDE0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Webshop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DC90E-8058-426E-4302-DC962360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bútorok adás vétele (hibás hiányos új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r>
              <a:rPr lang="hu-HU" dirty="0"/>
              <a:t>Bérbeadható bútorok (fotózásra kelléknek forgatásra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r>
              <a:rPr lang="hu-HU" dirty="0"/>
              <a:t>Esetleg opcióként bútor kereső (</a:t>
            </a:r>
            <a:r>
              <a:rPr lang="hu-HU" dirty="0" err="1"/>
              <a:t>pl</a:t>
            </a:r>
            <a:r>
              <a:rPr lang="hu-HU" dirty="0"/>
              <a:t> külső </a:t>
            </a:r>
            <a:r>
              <a:rPr lang="hu-HU"/>
              <a:t>források bevonásával)</a:t>
            </a:r>
          </a:p>
        </p:txBody>
      </p:sp>
    </p:spTree>
    <p:extLst>
      <p:ext uri="{BB962C8B-B14F-4D97-AF65-F5344CB8AC3E}">
        <p14:creationId xmlns:p14="http://schemas.microsoft.com/office/powerpoint/2010/main" val="387686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245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Szakvizsga projekt  AnRoTa Bútorda</vt:lpstr>
      <vt:lpstr>Weboldal lényege!</vt:lpstr>
      <vt:lpstr>Tervezői modul</vt:lpstr>
      <vt:lpstr>Időpont foglaló modul</vt:lpstr>
      <vt:lpstr>DIY aloldal</vt:lpstr>
      <vt:lpstr>Webshop modul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Szakvizsa projekt</dc:title>
  <dc:creator>Tamás Pardi</dc:creator>
  <cp:lastModifiedBy>Tamás Pardi</cp:lastModifiedBy>
  <cp:revision>1</cp:revision>
  <dcterms:created xsi:type="dcterms:W3CDTF">2023-01-09T21:09:30Z</dcterms:created>
  <dcterms:modified xsi:type="dcterms:W3CDTF">2023-01-11T09:37:04Z</dcterms:modified>
</cp:coreProperties>
</file>