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DF6FE-944C-46D7-A893-BA13FBC94C51}" v="188" dt="2023-01-25T17:40:26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ás Pardi" userId="4f212df6317e0062" providerId="LiveId" clId="{FC0DF6FE-944C-46D7-A893-BA13FBC94C51}"/>
    <pc:docChg chg="custSel addSld delSld modSld">
      <pc:chgData name="Tamás Pardi" userId="4f212df6317e0062" providerId="LiveId" clId="{FC0DF6FE-944C-46D7-A893-BA13FBC94C51}" dt="2023-01-25T17:40:26.140" v="2209" actId="20577"/>
      <pc:docMkLst>
        <pc:docMk/>
      </pc:docMkLst>
      <pc:sldChg chg="modSp mod">
        <pc:chgData name="Tamás Pardi" userId="4f212df6317e0062" providerId="LiveId" clId="{FC0DF6FE-944C-46D7-A893-BA13FBC94C51}" dt="2023-01-11T09:15:46.246" v="697" actId="20577"/>
        <pc:sldMkLst>
          <pc:docMk/>
          <pc:sldMk cId="798821412" sldId="256"/>
        </pc:sldMkLst>
        <pc:spChg chg="mod">
          <ac:chgData name="Tamás Pardi" userId="4f212df6317e0062" providerId="LiveId" clId="{FC0DF6FE-944C-46D7-A893-BA13FBC94C51}" dt="2023-01-11T09:15:46.246" v="697" actId="20577"/>
          <ac:spMkLst>
            <pc:docMk/>
            <pc:sldMk cId="798821412" sldId="256"/>
            <ac:spMk id="2" creationId="{00EF6369-0057-889A-37A2-6D2A8E6CB1FA}"/>
          </ac:spMkLst>
        </pc:spChg>
        <pc:spChg chg="mod">
          <ac:chgData name="Tamás Pardi" userId="4f212df6317e0062" providerId="LiveId" clId="{FC0DF6FE-944C-46D7-A893-BA13FBC94C51}" dt="2023-01-11T09:09:42.123" v="110" actId="20577"/>
          <ac:spMkLst>
            <pc:docMk/>
            <pc:sldMk cId="798821412" sldId="256"/>
            <ac:spMk id="3" creationId="{EC15CA1D-C495-0DD5-A6AC-3E5DC46E46A6}"/>
          </ac:spMkLst>
        </pc:spChg>
      </pc:sldChg>
      <pc:sldChg chg="modSp mod">
        <pc:chgData name="Tamás Pardi" userId="4f212df6317e0062" providerId="LiveId" clId="{FC0DF6FE-944C-46D7-A893-BA13FBC94C51}" dt="2023-01-25T16:33:06.368" v="1765" actId="313"/>
        <pc:sldMkLst>
          <pc:docMk/>
          <pc:sldMk cId="2725339818" sldId="257"/>
        </pc:sldMkLst>
        <pc:spChg chg="mod">
          <ac:chgData name="Tamás Pardi" userId="4f212df6317e0062" providerId="LiveId" clId="{FC0DF6FE-944C-46D7-A893-BA13FBC94C51}" dt="2023-01-25T16:33:06.368" v="1765" actId="313"/>
          <ac:spMkLst>
            <pc:docMk/>
            <pc:sldMk cId="2725339818" sldId="257"/>
            <ac:spMk id="3" creationId="{BBFE49FC-0D9C-728F-E6F4-FA6FD89C7435}"/>
          </ac:spMkLst>
        </pc:spChg>
      </pc:sldChg>
      <pc:sldChg chg="modSp mod">
        <pc:chgData name="Tamás Pardi" userId="4f212df6317e0062" providerId="LiveId" clId="{FC0DF6FE-944C-46D7-A893-BA13FBC94C51}" dt="2023-01-25T16:32:53.993" v="1764" actId="20577"/>
        <pc:sldMkLst>
          <pc:docMk/>
          <pc:sldMk cId="3113949223" sldId="258"/>
        </pc:sldMkLst>
        <pc:spChg chg="mod">
          <ac:chgData name="Tamás Pardi" userId="4f212df6317e0062" providerId="LiveId" clId="{FC0DF6FE-944C-46D7-A893-BA13FBC94C51}" dt="2023-01-11T09:16:02.859" v="711" actId="20577"/>
          <ac:spMkLst>
            <pc:docMk/>
            <pc:sldMk cId="3113949223" sldId="258"/>
            <ac:spMk id="2" creationId="{D5702D09-89B5-EE9E-BE9A-9ADB240078BE}"/>
          </ac:spMkLst>
        </pc:spChg>
        <pc:spChg chg="mod">
          <ac:chgData name="Tamás Pardi" userId="4f212df6317e0062" providerId="LiveId" clId="{FC0DF6FE-944C-46D7-A893-BA13FBC94C51}" dt="2023-01-25T16:32:53.993" v="1764" actId="20577"/>
          <ac:spMkLst>
            <pc:docMk/>
            <pc:sldMk cId="3113949223" sldId="258"/>
            <ac:spMk id="3" creationId="{5F9A8D21-FA44-928A-60FD-6DC72A025862}"/>
          </ac:spMkLst>
        </pc:spChg>
      </pc:sldChg>
      <pc:sldChg chg="modSp mod">
        <pc:chgData name="Tamás Pardi" userId="4f212df6317e0062" providerId="LiveId" clId="{FC0DF6FE-944C-46D7-A893-BA13FBC94C51}" dt="2023-01-25T16:33:16.672" v="1766" actId="20577"/>
        <pc:sldMkLst>
          <pc:docMk/>
          <pc:sldMk cId="2880751525" sldId="259"/>
        </pc:sldMkLst>
        <pc:spChg chg="mod">
          <ac:chgData name="Tamás Pardi" userId="4f212df6317e0062" providerId="LiveId" clId="{FC0DF6FE-944C-46D7-A893-BA13FBC94C51}" dt="2023-01-11T09:20:25.622" v="985" actId="20577"/>
          <ac:spMkLst>
            <pc:docMk/>
            <pc:sldMk cId="2880751525" sldId="259"/>
            <ac:spMk id="2" creationId="{6CC63A0F-2E3D-E2E4-ED92-BB2E295B4349}"/>
          </ac:spMkLst>
        </pc:spChg>
        <pc:spChg chg="mod">
          <ac:chgData name="Tamás Pardi" userId="4f212df6317e0062" providerId="LiveId" clId="{FC0DF6FE-944C-46D7-A893-BA13FBC94C51}" dt="2023-01-25T16:33:16.672" v="1766" actId="20577"/>
          <ac:spMkLst>
            <pc:docMk/>
            <pc:sldMk cId="2880751525" sldId="259"/>
            <ac:spMk id="3" creationId="{11388645-56DA-15D0-EAC9-D5B389F1A0FB}"/>
          </ac:spMkLst>
        </pc:spChg>
      </pc:sldChg>
      <pc:sldChg chg="modSp mod">
        <pc:chgData name="Tamás Pardi" userId="4f212df6317e0062" providerId="LiveId" clId="{FC0DF6FE-944C-46D7-A893-BA13FBC94C51}" dt="2023-01-25T16:33:35.153" v="1768" actId="20577"/>
        <pc:sldMkLst>
          <pc:docMk/>
          <pc:sldMk cId="2391163559" sldId="260"/>
        </pc:sldMkLst>
        <pc:spChg chg="mod">
          <ac:chgData name="Tamás Pardi" userId="4f212df6317e0062" providerId="LiveId" clId="{FC0DF6FE-944C-46D7-A893-BA13FBC94C51}" dt="2023-01-11T09:31:58.538" v="1358" actId="20577"/>
          <ac:spMkLst>
            <pc:docMk/>
            <pc:sldMk cId="2391163559" sldId="260"/>
            <ac:spMk id="2" creationId="{2D159454-30CD-C431-A82C-391BF880A381}"/>
          </ac:spMkLst>
        </pc:spChg>
        <pc:spChg chg="mod">
          <ac:chgData name="Tamás Pardi" userId="4f212df6317e0062" providerId="LiveId" clId="{FC0DF6FE-944C-46D7-A893-BA13FBC94C51}" dt="2023-01-25T16:33:35.153" v="1768" actId="20577"/>
          <ac:spMkLst>
            <pc:docMk/>
            <pc:sldMk cId="2391163559" sldId="260"/>
            <ac:spMk id="3" creationId="{C2AE3A43-FBC6-10DF-117A-EDC3E7F985FE}"/>
          </ac:spMkLst>
        </pc:spChg>
      </pc:sldChg>
      <pc:sldChg chg="modSp new mod">
        <pc:chgData name="Tamás Pardi" userId="4f212df6317e0062" providerId="LiveId" clId="{FC0DF6FE-944C-46D7-A893-BA13FBC94C51}" dt="2023-01-25T16:33:52.531" v="1773" actId="20577"/>
        <pc:sldMkLst>
          <pc:docMk/>
          <pc:sldMk cId="3876860194" sldId="261"/>
        </pc:sldMkLst>
        <pc:spChg chg="mod">
          <ac:chgData name="Tamás Pardi" userId="4f212df6317e0062" providerId="LiveId" clId="{FC0DF6FE-944C-46D7-A893-BA13FBC94C51}" dt="2023-01-11T09:34:41.845" v="1583" actId="20577"/>
          <ac:spMkLst>
            <pc:docMk/>
            <pc:sldMk cId="3876860194" sldId="261"/>
            <ac:spMk id="2" creationId="{6FFF67A1-6AAF-728E-AD27-99EDE03F1222}"/>
          </ac:spMkLst>
        </pc:spChg>
        <pc:spChg chg="mod">
          <ac:chgData name="Tamás Pardi" userId="4f212df6317e0062" providerId="LiveId" clId="{FC0DF6FE-944C-46D7-A893-BA13FBC94C51}" dt="2023-01-25T16:33:52.531" v="1773" actId="20577"/>
          <ac:spMkLst>
            <pc:docMk/>
            <pc:sldMk cId="3876860194" sldId="261"/>
            <ac:spMk id="3" creationId="{46EDC90E-8058-426E-4302-DC962360651F}"/>
          </ac:spMkLst>
        </pc:spChg>
      </pc:sldChg>
      <pc:sldChg chg="addSp delSp modSp new mod">
        <pc:chgData name="Tamás Pardi" userId="4f212df6317e0062" providerId="LiveId" clId="{FC0DF6FE-944C-46D7-A893-BA13FBC94C51}" dt="2023-01-25T17:40:26.140" v="2209" actId="20577"/>
        <pc:sldMkLst>
          <pc:docMk/>
          <pc:sldMk cId="1338502281" sldId="262"/>
        </pc:sldMkLst>
        <pc:spChg chg="mod">
          <ac:chgData name="Tamás Pardi" userId="4f212df6317e0062" providerId="LiveId" clId="{FC0DF6FE-944C-46D7-A893-BA13FBC94C51}" dt="2023-01-25T17:05:46.988" v="1812" actId="20577"/>
          <ac:spMkLst>
            <pc:docMk/>
            <pc:sldMk cId="1338502281" sldId="262"/>
            <ac:spMk id="2" creationId="{DAFCA328-B9FA-09D1-48BC-94A99D7FEDEA}"/>
          </ac:spMkLst>
        </pc:spChg>
        <pc:spChg chg="del">
          <ac:chgData name="Tamás Pardi" userId="4f212df6317e0062" providerId="LiveId" clId="{FC0DF6FE-944C-46D7-A893-BA13FBC94C51}" dt="2023-01-25T17:05:22.403" v="1775" actId="1032"/>
          <ac:spMkLst>
            <pc:docMk/>
            <pc:sldMk cId="1338502281" sldId="262"/>
            <ac:spMk id="3" creationId="{F88ECFD2-6D79-CA4E-8CA9-E75CC7C91880}"/>
          </ac:spMkLst>
        </pc:spChg>
        <pc:graphicFrameChg chg="add mod modGraphic">
          <ac:chgData name="Tamás Pardi" userId="4f212df6317e0062" providerId="LiveId" clId="{FC0DF6FE-944C-46D7-A893-BA13FBC94C51}" dt="2023-01-25T17:40:26.140" v="2209" actId="20577"/>
          <ac:graphicFrameMkLst>
            <pc:docMk/>
            <pc:sldMk cId="1338502281" sldId="262"/>
            <ac:graphicFrameMk id="4" creationId="{46EBD028-A5D5-B3B7-9096-04D1D4253916}"/>
          </ac:graphicFrameMkLst>
        </pc:graphicFrameChg>
      </pc:sldChg>
      <pc:sldChg chg="modSp new mod">
        <pc:chgData name="Tamás Pardi" userId="4f212df6317e0062" providerId="LiveId" clId="{FC0DF6FE-944C-46D7-A893-BA13FBC94C51}" dt="2023-01-25T17:14:51.190" v="2149" actId="20577"/>
        <pc:sldMkLst>
          <pc:docMk/>
          <pc:sldMk cId="349428722" sldId="263"/>
        </pc:sldMkLst>
        <pc:spChg chg="mod">
          <ac:chgData name="Tamás Pardi" userId="4f212df6317e0062" providerId="LiveId" clId="{FC0DF6FE-944C-46D7-A893-BA13FBC94C51}" dt="2023-01-25T17:13:06.417" v="1996" actId="20577"/>
          <ac:spMkLst>
            <pc:docMk/>
            <pc:sldMk cId="349428722" sldId="263"/>
            <ac:spMk id="2" creationId="{83F635F3-2F4B-8268-6C7B-945FC840AE61}"/>
          </ac:spMkLst>
        </pc:spChg>
        <pc:spChg chg="mod">
          <ac:chgData name="Tamás Pardi" userId="4f212df6317e0062" providerId="LiveId" clId="{FC0DF6FE-944C-46D7-A893-BA13FBC94C51}" dt="2023-01-25T17:14:51.190" v="2149" actId="20577"/>
          <ac:spMkLst>
            <pc:docMk/>
            <pc:sldMk cId="349428722" sldId="263"/>
            <ac:spMk id="3" creationId="{A1CB595E-1101-EE13-5674-3EE0EFF7C9C0}"/>
          </ac:spMkLst>
        </pc:spChg>
      </pc:sldChg>
      <pc:sldChg chg="addSp delSp modSp new mod">
        <pc:chgData name="Tamás Pardi" userId="4f212df6317e0062" providerId="LiveId" clId="{FC0DF6FE-944C-46D7-A893-BA13FBC94C51}" dt="2023-01-25T17:16:59.949" v="2180" actId="1076"/>
        <pc:sldMkLst>
          <pc:docMk/>
          <pc:sldMk cId="1819506108" sldId="264"/>
        </pc:sldMkLst>
        <pc:spChg chg="mod">
          <ac:chgData name="Tamás Pardi" userId="4f212df6317e0062" providerId="LiveId" clId="{FC0DF6FE-944C-46D7-A893-BA13FBC94C51}" dt="2023-01-25T17:16:34.188" v="2173" actId="20577"/>
          <ac:spMkLst>
            <pc:docMk/>
            <pc:sldMk cId="1819506108" sldId="264"/>
            <ac:spMk id="2" creationId="{D8D4D2E9-45B9-253C-8465-9CBD03DCB5E5}"/>
          </ac:spMkLst>
        </pc:spChg>
        <pc:spChg chg="del">
          <ac:chgData name="Tamás Pardi" userId="4f212df6317e0062" providerId="LiveId" clId="{FC0DF6FE-944C-46D7-A893-BA13FBC94C51}" dt="2023-01-25T17:16:45.169" v="2174" actId="931"/>
          <ac:spMkLst>
            <pc:docMk/>
            <pc:sldMk cId="1819506108" sldId="264"/>
            <ac:spMk id="3" creationId="{07424C89-6A7B-F4AA-7D84-12DCB67F9AFA}"/>
          </ac:spMkLst>
        </pc:spChg>
        <pc:picChg chg="add mod">
          <ac:chgData name="Tamás Pardi" userId="4f212df6317e0062" providerId="LiveId" clId="{FC0DF6FE-944C-46D7-A893-BA13FBC94C51}" dt="2023-01-25T17:16:59.949" v="2180" actId="1076"/>
          <ac:picMkLst>
            <pc:docMk/>
            <pc:sldMk cId="1819506108" sldId="264"/>
            <ac:picMk id="5" creationId="{41FD3511-DBFC-FC72-191A-92771050B17E}"/>
          </ac:picMkLst>
        </pc:picChg>
      </pc:sldChg>
      <pc:sldChg chg="modSp new del mod">
        <pc:chgData name="Tamás Pardi" userId="4f212df6317e0062" providerId="LiveId" clId="{FC0DF6FE-944C-46D7-A893-BA13FBC94C51}" dt="2023-01-25T17:17:31.153" v="2192" actId="2696"/>
        <pc:sldMkLst>
          <pc:docMk/>
          <pc:sldMk cId="2721322091" sldId="265"/>
        </pc:sldMkLst>
        <pc:spChg chg="mod">
          <ac:chgData name="Tamás Pardi" userId="4f212df6317e0062" providerId="LiveId" clId="{FC0DF6FE-944C-46D7-A893-BA13FBC94C51}" dt="2023-01-25T17:17:20.741" v="2191" actId="20577"/>
          <ac:spMkLst>
            <pc:docMk/>
            <pc:sldMk cId="2721322091" sldId="265"/>
            <ac:spMk id="2" creationId="{6F2E3EAC-4DD2-2C45-9FFA-B6F376A425B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90B749-F72F-474C-AE18-69EE5F0B620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F00C5B57-6B92-4EBF-9595-BD1EC3363E81}">
      <dgm:prSet phldrT="[Szöveg]"/>
      <dgm:spPr/>
      <dgm:t>
        <a:bodyPr/>
        <a:lstStyle/>
        <a:p>
          <a:r>
            <a:rPr lang="hu-HU" dirty="0" err="1"/>
            <a:t>AnRoTa</a:t>
          </a:r>
          <a:r>
            <a:rPr lang="hu-HU" dirty="0"/>
            <a:t> Főoldal</a:t>
          </a:r>
        </a:p>
      </dgm:t>
    </dgm:pt>
    <dgm:pt modelId="{292D5F01-E896-44F1-8D52-047E2A5C7E29}" type="parTrans" cxnId="{8C34F31D-8914-491A-88ED-DF81BEC4AC77}">
      <dgm:prSet/>
      <dgm:spPr/>
      <dgm:t>
        <a:bodyPr/>
        <a:lstStyle/>
        <a:p>
          <a:endParaRPr lang="hu-HU"/>
        </a:p>
      </dgm:t>
    </dgm:pt>
    <dgm:pt modelId="{B4227AA9-ED87-4CBA-8D8F-066BED599C9E}" type="sibTrans" cxnId="{8C34F31D-8914-491A-88ED-DF81BEC4AC77}">
      <dgm:prSet/>
      <dgm:spPr/>
      <dgm:t>
        <a:bodyPr/>
        <a:lstStyle/>
        <a:p>
          <a:endParaRPr lang="hu-HU"/>
        </a:p>
      </dgm:t>
    </dgm:pt>
    <dgm:pt modelId="{374F2ABA-864D-46D9-971D-3577A76CC074}">
      <dgm:prSet phldrT="[Szöveg]"/>
      <dgm:spPr/>
      <dgm:t>
        <a:bodyPr/>
        <a:lstStyle/>
        <a:p>
          <a:r>
            <a:rPr lang="hu-HU" dirty="0"/>
            <a:t>Kapcsolat</a:t>
          </a:r>
        </a:p>
      </dgm:t>
    </dgm:pt>
    <dgm:pt modelId="{E7465DCC-90A2-46AE-8FA5-A0965FC95E9B}" type="parTrans" cxnId="{6E061279-FDA0-4BD4-8FBC-D7B375781F78}">
      <dgm:prSet/>
      <dgm:spPr/>
      <dgm:t>
        <a:bodyPr/>
        <a:lstStyle/>
        <a:p>
          <a:endParaRPr lang="hu-HU"/>
        </a:p>
      </dgm:t>
    </dgm:pt>
    <dgm:pt modelId="{D7C792CD-CB6F-4804-A937-F4CD3C2B385F}" type="sibTrans" cxnId="{6E061279-FDA0-4BD4-8FBC-D7B375781F78}">
      <dgm:prSet/>
      <dgm:spPr/>
      <dgm:t>
        <a:bodyPr/>
        <a:lstStyle/>
        <a:p>
          <a:endParaRPr lang="hu-HU"/>
        </a:p>
      </dgm:t>
    </dgm:pt>
    <dgm:pt modelId="{06BD4166-2C16-41D4-BB4B-2F3FC72803FA}">
      <dgm:prSet phldrT="[Szöveg]"/>
      <dgm:spPr/>
      <dgm:t>
        <a:bodyPr/>
        <a:lstStyle/>
        <a:p>
          <a:r>
            <a:rPr lang="hu-HU" dirty="0"/>
            <a:t>Tervező opció</a:t>
          </a:r>
        </a:p>
      </dgm:t>
    </dgm:pt>
    <dgm:pt modelId="{D4912D9A-8FFE-4991-A87E-0A7876CF5281}" type="parTrans" cxnId="{5313021B-DEF8-4DE0-B397-04E13C631045}">
      <dgm:prSet/>
      <dgm:spPr/>
      <dgm:t>
        <a:bodyPr/>
        <a:lstStyle/>
        <a:p>
          <a:endParaRPr lang="hu-HU"/>
        </a:p>
      </dgm:t>
    </dgm:pt>
    <dgm:pt modelId="{F316972C-8BF8-448E-B2FA-55BB5EAD04EE}" type="sibTrans" cxnId="{5313021B-DEF8-4DE0-B397-04E13C631045}">
      <dgm:prSet/>
      <dgm:spPr/>
      <dgm:t>
        <a:bodyPr/>
        <a:lstStyle/>
        <a:p>
          <a:endParaRPr lang="hu-HU"/>
        </a:p>
      </dgm:t>
    </dgm:pt>
    <dgm:pt modelId="{E948E69D-B77F-49D5-9735-630B14E46376}">
      <dgm:prSet phldrT="[Szöveg]"/>
      <dgm:spPr/>
      <dgm:t>
        <a:bodyPr/>
        <a:lstStyle/>
        <a:p>
          <a:r>
            <a:rPr lang="hu-HU" dirty="0"/>
            <a:t>Szolgáltatásaink</a:t>
          </a:r>
        </a:p>
      </dgm:t>
    </dgm:pt>
    <dgm:pt modelId="{DEF28DB9-D8D1-479B-B0AC-631FB40D370F}" type="parTrans" cxnId="{100F6358-8279-4A77-B73A-F3625CA74C9F}">
      <dgm:prSet/>
      <dgm:spPr/>
      <dgm:t>
        <a:bodyPr/>
        <a:lstStyle/>
        <a:p>
          <a:endParaRPr lang="hu-HU"/>
        </a:p>
      </dgm:t>
    </dgm:pt>
    <dgm:pt modelId="{D26C065A-9ECD-4649-8FD7-9472C9AFC44E}" type="sibTrans" cxnId="{100F6358-8279-4A77-B73A-F3625CA74C9F}">
      <dgm:prSet/>
      <dgm:spPr/>
      <dgm:t>
        <a:bodyPr/>
        <a:lstStyle/>
        <a:p>
          <a:endParaRPr lang="hu-HU"/>
        </a:p>
      </dgm:t>
    </dgm:pt>
    <dgm:pt modelId="{977C100E-12F2-480B-BE31-4E8C6D5F65F7}">
      <dgm:prSet phldrT="[Szöveg]"/>
      <dgm:spPr/>
      <dgm:t>
        <a:bodyPr/>
        <a:lstStyle/>
        <a:p>
          <a:r>
            <a:rPr lang="hu-HU" dirty="0"/>
            <a:t>DIY</a:t>
          </a:r>
        </a:p>
      </dgm:t>
    </dgm:pt>
    <dgm:pt modelId="{1EA5D3CB-5D24-4356-A346-A663D354EA87}" type="parTrans" cxnId="{576475B9-2813-4E4D-91BF-A7B9330D2E4B}">
      <dgm:prSet/>
      <dgm:spPr/>
      <dgm:t>
        <a:bodyPr/>
        <a:lstStyle/>
        <a:p>
          <a:endParaRPr lang="hu-HU"/>
        </a:p>
      </dgm:t>
    </dgm:pt>
    <dgm:pt modelId="{55498DD9-6239-4015-8C53-F7E02990B34C}" type="sibTrans" cxnId="{576475B9-2813-4E4D-91BF-A7B9330D2E4B}">
      <dgm:prSet/>
      <dgm:spPr/>
      <dgm:t>
        <a:bodyPr/>
        <a:lstStyle/>
        <a:p>
          <a:endParaRPr lang="hu-HU"/>
        </a:p>
      </dgm:t>
    </dgm:pt>
    <dgm:pt modelId="{E5B6AEB3-5421-4F48-9B1B-A58EEEFE23DC}" type="pres">
      <dgm:prSet presAssocID="{B890B749-F72F-474C-AE18-69EE5F0B620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79CE6B8-B396-4BEC-81C6-6D6400DEB683}" type="pres">
      <dgm:prSet presAssocID="{F00C5B57-6B92-4EBF-9595-BD1EC3363E81}" presName="root1" presStyleCnt="0"/>
      <dgm:spPr/>
    </dgm:pt>
    <dgm:pt modelId="{D5EC8258-0EE2-41B3-B7BA-CC23FA384C36}" type="pres">
      <dgm:prSet presAssocID="{F00C5B57-6B92-4EBF-9595-BD1EC3363E81}" presName="LevelOneTextNode" presStyleLbl="node0" presStyleIdx="0" presStyleCnt="1">
        <dgm:presLayoutVars>
          <dgm:chPref val="3"/>
        </dgm:presLayoutVars>
      </dgm:prSet>
      <dgm:spPr/>
    </dgm:pt>
    <dgm:pt modelId="{2755FF18-05D7-46DD-A2DF-D2012BAAA091}" type="pres">
      <dgm:prSet presAssocID="{F00C5B57-6B92-4EBF-9595-BD1EC3363E81}" presName="level2hierChild" presStyleCnt="0"/>
      <dgm:spPr/>
    </dgm:pt>
    <dgm:pt modelId="{8B1F4AF5-0EF0-4590-8D6B-690351CC307E}" type="pres">
      <dgm:prSet presAssocID="{E7465DCC-90A2-46AE-8FA5-A0965FC95E9B}" presName="conn2-1" presStyleLbl="parChTrans1D2" presStyleIdx="0" presStyleCnt="4"/>
      <dgm:spPr/>
    </dgm:pt>
    <dgm:pt modelId="{BB881D9E-A0A2-486C-86D9-D42FD651403E}" type="pres">
      <dgm:prSet presAssocID="{E7465DCC-90A2-46AE-8FA5-A0965FC95E9B}" presName="connTx" presStyleLbl="parChTrans1D2" presStyleIdx="0" presStyleCnt="4"/>
      <dgm:spPr/>
    </dgm:pt>
    <dgm:pt modelId="{B42CF51C-8963-4249-92B9-26539219321B}" type="pres">
      <dgm:prSet presAssocID="{374F2ABA-864D-46D9-971D-3577A76CC074}" presName="root2" presStyleCnt="0"/>
      <dgm:spPr/>
    </dgm:pt>
    <dgm:pt modelId="{1D35A22F-E707-456F-8DAD-19016425F7B0}" type="pres">
      <dgm:prSet presAssocID="{374F2ABA-864D-46D9-971D-3577A76CC074}" presName="LevelTwoTextNode" presStyleLbl="node2" presStyleIdx="0" presStyleCnt="4">
        <dgm:presLayoutVars>
          <dgm:chPref val="3"/>
        </dgm:presLayoutVars>
      </dgm:prSet>
      <dgm:spPr/>
    </dgm:pt>
    <dgm:pt modelId="{C9F75AE0-859D-4883-85B9-1A1E1586EC84}" type="pres">
      <dgm:prSet presAssocID="{374F2ABA-864D-46D9-971D-3577A76CC074}" presName="level3hierChild" presStyleCnt="0"/>
      <dgm:spPr/>
    </dgm:pt>
    <dgm:pt modelId="{4164A9A4-20D8-4542-937C-757C62DF1683}" type="pres">
      <dgm:prSet presAssocID="{D4912D9A-8FFE-4991-A87E-0A7876CF5281}" presName="conn2-1" presStyleLbl="parChTrans1D2" presStyleIdx="1" presStyleCnt="4"/>
      <dgm:spPr/>
    </dgm:pt>
    <dgm:pt modelId="{D30F60D5-4F78-4BF4-875C-A57CC41CB995}" type="pres">
      <dgm:prSet presAssocID="{D4912D9A-8FFE-4991-A87E-0A7876CF5281}" presName="connTx" presStyleLbl="parChTrans1D2" presStyleIdx="1" presStyleCnt="4"/>
      <dgm:spPr/>
    </dgm:pt>
    <dgm:pt modelId="{C51EEF71-18FD-4873-8649-84834796492C}" type="pres">
      <dgm:prSet presAssocID="{06BD4166-2C16-41D4-BB4B-2F3FC72803FA}" presName="root2" presStyleCnt="0"/>
      <dgm:spPr/>
    </dgm:pt>
    <dgm:pt modelId="{5794B2B1-5E7C-46A1-A5DC-4AA8AEDD62E7}" type="pres">
      <dgm:prSet presAssocID="{06BD4166-2C16-41D4-BB4B-2F3FC72803FA}" presName="LevelTwoTextNode" presStyleLbl="node2" presStyleIdx="1" presStyleCnt="4">
        <dgm:presLayoutVars>
          <dgm:chPref val="3"/>
        </dgm:presLayoutVars>
      </dgm:prSet>
      <dgm:spPr/>
    </dgm:pt>
    <dgm:pt modelId="{7C4719FA-676E-4476-B006-B0606DEBD59E}" type="pres">
      <dgm:prSet presAssocID="{06BD4166-2C16-41D4-BB4B-2F3FC72803FA}" presName="level3hierChild" presStyleCnt="0"/>
      <dgm:spPr/>
    </dgm:pt>
    <dgm:pt modelId="{5F7E39ED-8C05-4F66-890C-FADCBB222908}" type="pres">
      <dgm:prSet presAssocID="{DEF28DB9-D8D1-479B-B0AC-631FB40D370F}" presName="conn2-1" presStyleLbl="parChTrans1D2" presStyleIdx="2" presStyleCnt="4"/>
      <dgm:spPr/>
    </dgm:pt>
    <dgm:pt modelId="{C466BE42-AF5D-47B1-A403-5CBE2026520A}" type="pres">
      <dgm:prSet presAssocID="{DEF28DB9-D8D1-479B-B0AC-631FB40D370F}" presName="connTx" presStyleLbl="parChTrans1D2" presStyleIdx="2" presStyleCnt="4"/>
      <dgm:spPr/>
    </dgm:pt>
    <dgm:pt modelId="{BFFF484A-7067-40DD-A251-5C4C8C1F80EE}" type="pres">
      <dgm:prSet presAssocID="{E948E69D-B77F-49D5-9735-630B14E46376}" presName="root2" presStyleCnt="0"/>
      <dgm:spPr/>
    </dgm:pt>
    <dgm:pt modelId="{831ADD0F-9BE3-45BC-9946-E26A8A9DC81B}" type="pres">
      <dgm:prSet presAssocID="{E948E69D-B77F-49D5-9735-630B14E46376}" presName="LevelTwoTextNode" presStyleLbl="node2" presStyleIdx="2" presStyleCnt="4">
        <dgm:presLayoutVars>
          <dgm:chPref val="3"/>
        </dgm:presLayoutVars>
      </dgm:prSet>
      <dgm:spPr/>
    </dgm:pt>
    <dgm:pt modelId="{ED660EC8-3F08-4ACD-A310-A7F3475DABF7}" type="pres">
      <dgm:prSet presAssocID="{E948E69D-B77F-49D5-9735-630B14E46376}" presName="level3hierChild" presStyleCnt="0"/>
      <dgm:spPr/>
    </dgm:pt>
    <dgm:pt modelId="{5C5B3B96-8443-4FD2-8567-499D56593010}" type="pres">
      <dgm:prSet presAssocID="{1EA5D3CB-5D24-4356-A346-A663D354EA87}" presName="conn2-1" presStyleLbl="parChTrans1D2" presStyleIdx="3" presStyleCnt="4"/>
      <dgm:spPr/>
    </dgm:pt>
    <dgm:pt modelId="{B08E41B9-BD95-4A8A-9717-723E53F2D6DB}" type="pres">
      <dgm:prSet presAssocID="{1EA5D3CB-5D24-4356-A346-A663D354EA87}" presName="connTx" presStyleLbl="parChTrans1D2" presStyleIdx="3" presStyleCnt="4"/>
      <dgm:spPr/>
    </dgm:pt>
    <dgm:pt modelId="{5B9F75AE-EF8E-4256-8C6E-56FEC1969D69}" type="pres">
      <dgm:prSet presAssocID="{977C100E-12F2-480B-BE31-4E8C6D5F65F7}" presName="root2" presStyleCnt="0"/>
      <dgm:spPr/>
    </dgm:pt>
    <dgm:pt modelId="{2AF75D57-6C0F-4C6A-9130-136FDC92E5FF}" type="pres">
      <dgm:prSet presAssocID="{977C100E-12F2-480B-BE31-4E8C6D5F65F7}" presName="LevelTwoTextNode" presStyleLbl="node2" presStyleIdx="3" presStyleCnt="4">
        <dgm:presLayoutVars>
          <dgm:chPref val="3"/>
        </dgm:presLayoutVars>
      </dgm:prSet>
      <dgm:spPr/>
    </dgm:pt>
    <dgm:pt modelId="{0A99D859-7243-4795-A796-2DDD9B1A0E70}" type="pres">
      <dgm:prSet presAssocID="{977C100E-12F2-480B-BE31-4E8C6D5F65F7}" presName="level3hierChild" presStyleCnt="0"/>
      <dgm:spPr/>
    </dgm:pt>
  </dgm:ptLst>
  <dgm:cxnLst>
    <dgm:cxn modelId="{F34F6105-0A56-4485-9FBA-68AD0A2A5729}" type="presOf" srcId="{1EA5D3CB-5D24-4356-A346-A663D354EA87}" destId="{5C5B3B96-8443-4FD2-8567-499D56593010}" srcOrd="0" destOrd="0" presId="urn:microsoft.com/office/officeart/2008/layout/HorizontalMultiLevelHierarchy"/>
    <dgm:cxn modelId="{CBB5AF0E-3CCD-4CF6-A4FD-FE812B4B0198}" type="presOf" srcId="{06BD4166-2C16-41D4-BB4B-2F3FC72803FA}" destId="{5794B2B1-5E7C-46A1-A5DC-4AA8AEDD62E7}" srcOrd="0" destOrd="0" presId="urn:microsoft.com/office/officeart/2008/layout/HorizontalMultiLevelHierarchy"/>
    <dgm:cxn modelId="{5313021B-DEF8-4DE0-B397-04E13C631045}" srcId="{F00C5B57-6B92-4EBF-9595-BD1EC3363E81}" destId="{06BD4166-2C16-41D4-BB4B-2F3FC72803FA}" srcOrd="1" destOrd="0" parTransId="{D4912D9A-8FFE-4991-A87E-0A7876CF5281}" sibTransId="{F316972C-8BF8-448E-B2FA-55BB5EAD04EE}"/>
    <dgm:cxn modelId="{8C34F31D-8914-491A-88ED-DF81BEC4AC77}" srcId="{B890B749-F72F-474C-AE18-69EE5F0B620C}" destId="{F00C5B57-6B92-4EBF-9595-BD1EC3363E81}" srcOrd="0" destOrd="0" parTransId="{292D5F01-E896-44F1-8D52-047E2A5C7E29}" sibTransId="{B4227AA9-ED87-4CBA-8D8F-066BED599C9E}"/>
    <dgm:cxn modelId="{1595BC37-597D-4C15-945C-B2566944F558}" type="presOf" srcId="{D4912D9A-8FFE-4991-A87E-0A7876CF5281}" destId="{D30F60D5-4F78-4BF4-875C-A57CC41CB995}" srcOrd="1" destOrd="0" presId="urn:microsoft.com/office/officeart/2008/layout/HorizontalMultiLevelHierarchy"/>
    <dgm:cxn modelId="{4D6EE03E-8FF5-4B45-8E5E-644D29A62436}" type="presOf" srcId="{E7465DCC-90A2-46AE-8FA5-A0965FC95E9B}" destId="{8B1F4AF5-0EF0-4590-8D6B-690351CC307E}" srcOrd="0" destOrd="0" presId="urn:microsoft.com/office/officeart/2008/layout/HorizontalMultiLevelHierarchy"/>
    <dgm:cxn modelId="{69C6C25E-9FFE-45CF-A4A7-EC32863DD34C}" type="presOf" srcId="{D4912D9A-8FFE-4991-A87E-0A7876CF5281}" destId="{4164A9A4-20D8-4542-937C-757C62DF1683}" srcOrd="0" destOrd="0" presId="urn:microsoft.com/office/officeart/2008/layout/HorizontalMultiLevelHierarchy"/>
    <dgm:cxn modelId="{100F6358-8279-4A77-B73A-F3625CA74C9F}" srcId="{F00C5B57-6B92-4EBF-9595-BD1EC3363E81}" destId="{E948E69D-B77F-49D5-9735-630B14E46376}" srcOrd="2" destOrd="0" parTransId="{DEF28DB9-D8D1-479B-B0AC-631FB40D370F}" sibTransId="{D26C065A-9ECD-4649-8FD7-9472C9AFC44E}"/>
    <dgm:cxn modelId="{6E061279-FDA0-4BD4-8FBC-D7B375781F78}" srcId="{F00C5B57-6B92-4EBF-9595-BD1EC3363E81}" destId="{374F2ABA-864D-46D9-971D-3577A76CC074}" srcOrd="0" destOrd="0" parTransId="{E7465DCC-90A2-46AE-8FA5-A0965FC95E9B}" sibTransId="{D7C792CD-CB6F-4804-A937-F4CD3C2B385F}"/>
    <dgm:cxn modelId="{E0453196-8237-4988-9A5E-5F0112EC8DEB}" type="presOf" srcId="{1EA5D3CB-5D24-4356-A346-A663D354EA87}" destId="{B08E41B9-BD95-4A8A-9717-723E53F2D6DB}" srcOrd="1" destOrd="0" presId="urn:microsoft.com/office/officeart/2008/layout/HorizontalMultiLevelHierarchy"/>
    <dgm:cxn modelId="{6816B399-4C3E-4B2A-AD7A-5A9AA184E7C3}" type="presOf" srcId="{DEF28DB9-D8D1-479B-B0AC-631FB40D370F}" destId="{5F7E39ED-8C05-4F66-890C-FADCBB222908}" srcOrd="0" destOrd="0" presId="urn:microsoft.com/office/officeart/2008/layout/HorizontalMultiLevelHierarchy"/>
    <dgm:cxn modelId="{F430EC9E-F629-4AE4-AA56-EC92B06B69AF}" type="presOf" srcId="{F00C5B57-6B92-4EBF-9595-BD1EC3363E81}" destId="{D5EC8258-0EE2-41B3-B7BA-CC23FA384C36}" srcOrd="0" destOrd="0" presId="urn:microsoft.com/office/officeart/2008/layout/HorizontalMultiLevelHierarchy"/>
    <dgm:cxn modelId="{6F43DDAF-0940-4AC9-B0DC-5F6ED1525EE0}" type="presOf" srcId="{E948E69D-B77F-49D5-9735-630B14E46376}" destId="{831ADD0F-9BE3-45BC-9946-E26A8A9DC81B}" srcOrd="0" destOrd="0" presId="urn:microsoft.com/office/officeart/2008/layout/HorizontalMultiLevelHierarchy"/>
    <dgm:cxn modelId="{7B42AEB1-3584-46C1-8F89-3DF7C8F00052}" type="presOf" srcId="{DEF28DB9-D8D1-479B-B0AC-631FB40D370F}" destId="{C466BE42-AF5D-47B1-A403-5CBE2026520A}" srcOrd="1" destOrd="0" presId="urn:microsoft.com/office/officeart/2008/layout/HorizontalMultiLevelHierarchy"/>
    <dgm:cxn modelId="{18E8EDB2-61A5-4982-9D82-F6C3C3920070}" type="presOf" srcId="{B890B749-F72F-474C-AE18-69EE5F0B620C}" destId="{E5B6AEB3-5421-4F48-9B1B-A58EEEFE23DC}" srcOrd="0" destOrd="0" presId="urn:microsoft.com/office/officeart/2008/layout/HorizontalMultiLevelHierarchy"/>
    <dgm:cxn modelId="{576475B9-2813-4E4D-91BF-A7B9330D2E4B}" srcId="{F00C5B57-6B92-4EBF-9595-BD1EC3363E81}" destId="{977C100E-12F2-480B-BE31-4E8C6D5F65F7}" srcOrd="3" destOrd="0" parTransId="{1EA5D3CB-5D24-4356-A346-A663D354EA87}" sibTransId="{55498DD9-6239-4015-8C53-F7E02990B34C}"/>
    <dgm:cxn modelId="{539753E3-3386-4637-9556-5BD55228338F}" type="presOf" srcId="{E7465DCC-90A2-46AE-8FA5-A0965FC95E9B}" destId="{BB881D9E-A0A2-486C-86D9-D42FD651403E}" srcOrd="1" destOrd="0" presId="urn:microsoft.com/office/officeart/2008/layout/HorizontalMultiLevelHierarchy"/>
    <dgm:cxn modelId="{DEE2E8E8-38EB-4F9B-8CAF-76CCA050846C}" type="presOf" srcId="{977C100E-12F2-480B-BE31-4E8C6D5F65F7}" destId="{2AF75D57-6C0F-4C6A-9130-136FDC92E5FF}" srcOrd="0" destOrd="0" presId="urn:microsoft.com/office/officeart/2008/layout/HorizontalMultiLevelHierarchy"/>
    <dgm:cxn modelId="{4A315AF6-B868-40C6-93F5-6521119ABAFF}" type="presOf" srcId="{374F2ABA-864D-46D9-971D-3577A76CC074}" destId="{1D35A22F-E707-456F-8DAD-19016425F7B0}" srcOrd="0" destOrd="0" presId="urn:microsoft.com/office/officeart/2008/layout/HorizontalMultiLevelHierarchy"/>
    <dgm:cxn modelId="{BF9CDF88-A4E3-414C-A27A-3148813D5022}" type="presParOf" srcId="{E5B6AEB3-5421-4F48-9B1B-A58EEEFE23DC}" destId="{A79CE6B8-B396-4BEC-81C6-6D6400DEB683}" srcOrd="0" destOrd="0" presId="urn:microsoft.com/office/officeart/2008/layout/HorizontalMultiLevelHierarchy"/>
    <dgm:cxn modelId="{7A207CAD-4DD4-4CB9-AE47-38ED0115C3DB}" type="presParOf" srcId="{A79CE6B8-B396-4BEC-81C6-6D6400DEB683}" destId="{D5EC8258-0EE2-41B3-B7BA-CC23FA384C36}" srcOrd="0" destOrd="0" presId="urn:microsoft.com/office/officeart/2008/layout/HorizontalMultiLevelHierarchy"/>
    <dgm:cxn modelId="{34AF2F76-095B-4E7A-BE2A-CC91421F456E}" type="presParOf" srcId="{A79CE6B8-B396-4BEC-81C6-6D6400DEB683}" destId="{2755FF18-05D7-46DD-A2DF-D2012BAAA091}" srcOrd="1" destOrd="0" presId="urn:microsoft.com/office/officeart/2008/layout/HorizontalMultiLevelHierarchy"/>
    <dgm:cxn modelId="{968EDDCA-0A3C-4848-9365-ADCC4745F1B0}" type="presParOf" srcId="{2755FF18-05D7-46DD-A2DF-D2012BAAA091}" destId="{8B1F4AF5-0EF0-4590-8D6B-690351CC307E}" srcOrd="0" destOrd="0" presId="urn:microsoft.com/office/officeart/2008/layout/HorizontalMultiLevelHierarchy"/>
    <dgm:cxn modelId="{AB549011-B5EA-4629-B79A-574725C96A21}" type="presParOf" srcId="{8B1F4AF5-0EF0-4590-8D6B-690351CC307E}" destId="{BB881D9E-A0A2-486C-86D9-D42FD651403E}" srcOrd="0" destOrd="0" presId="urn:microsoft.com/office/officeart/2008/layout/HorizontalMultiLevelHierarchy"/>
    <dgm:cxn modelId="{D925D837-F3C5-42E4-B34F-F9F76E7A2142}" type="presParOf" srcId="{2755FF18-05D7-46DD-A2DF-D2012BAAA091}" destId="{B42CF51C-8963-4249-92B9-26539219321B}" srcOrd="1" destOrd="0" presId="urn:microsoft.com/office/officeart/2008/layout/HorizontalMultiLevelHierarchy"/>
    <dgm:cxn modelId="{4A5C7E33-4322-4307-A5E0-104D0B688446}" type="presParOf" srcId="{B42CF51C-8963-4249-92B9-26539219321B}" destId="{1D35A22F-E707-456F-8DAD-19016425F7B0}" srcOrd="0" destOrd="0" presId="urn:microsoft.com/office/officeart/2008/layout/HorizontalMultiLevelHierarchy"/>
    <dgm:cxn modelId="{EBDE1353-C9E8-4842-8C71-287DEB12A62F}" type="presParOf" srcId="{B42CF51C-8963-4249-92B9-26539219321B}" destId="{C9F75AE0-859D-4883-85B9-1A1E1586EC84}" srcOrd="1" destOrd="0" presId="urn:microsoft.com/office/officeart/2008/layout/HorizontalMultiLevelHierarchy"/>
    <dgm:cxn modelId="{1A0EB66E-F890-48DB-9E40-A19BE3A918CB}" type="presParOf" srcId="{2755FF18-05D7-46DD-A2DF-D2012BAAA091}" destId="{4164A9A4-20D8-4542-937C-757C62DF1683}" srcOrd="2" destOrd="0" presId="urn:microsoft.com/office/officeart/2008/layout/HorizontalMultiLevelHierarchy"/>
    <dgm:cxn modelId="{0CA8279B-02FA-4963-8E71-A8C04DFE3FF0}" type="presParOf" srcId="{4164A9A4-20D8-4542-937C-757C62DF1683}" destId="{D30F60D5-4F78-4BF4-875C-A57CC41CB995}" srcOrd="0" destOrd="0" presId="urn:microsoft.com/office/officeart/2008/layout/HorizontalMultiLevelHierarchy"/>
    <dgm:cxn modelId="{B21BFF6D-E89B-489B-BE0A-84730A6EAC33}" type="presParOf" srcId="{2755FF18-05D7-46DD-A2DF-D2012BAAA091}" destId="{C51EEF71-18FD-4873-8649-84834796492C}" srcOrd="3" destOrd="0" presId="urn:microsoft.com/office/officeart/2008/layout/HorizontalMultiLevelHierarchy"/>
    <dgm:cxn modelId="{7CDD571F-03D3-48BD-807F-CFAF784D1BDF}" type="presParOf" srcId="{C51EEF71-18FD-4873-8649-84834796492C}" destId="{5794B2B1-5E7C-46A1-A5DC-4AA8AEDD62E7}" srcOrd="0" destOrd="0" presId="urn:microsoft.com/office/officeart/2008/layout/HorizontalMultiLevelHierarchy"/>
    <dgm:cxn modelId="{E323AD77-9B2A-41E1-9753-8F08C64DCB13}" type="presParOf" srcId="{C51EEF71-18FD-4873-8649-84834796492C}" destId="{7C4719FA-676E-4476-B006-B0606DEBD59E}" srcOrd="1" destOrd="0" presId="urn:microsoft.com/office/officeart/2008/layout/HorizontalMultiLevelHierarchy"/>
    <dgm:cxn modelId="{9469AACE-0722-4BBD-A166-988EA59C6C60}" type="presParOf" srcId="{2755FF18-05D7-46DD-A2DF-D2012BAAA091}" destId="{5F7E39ED-8C05-4F66-890C-FADCBB222908}" srcOrd="4" destOrd="0" presId="urn:microsoft.com/office/officeart/2008/layout/HorizontalMultiLevelHierarchy"/>
    <dgm:cxn modelId="{4AC6EF89-0879-4E8E-B3E0-FC542BEB2184}" type="presParOf" srcId="{5F7E39ED-8C05-4F66-890C-FADCBB222908}" destId="{C466BE42-AF5D-47B1-A403-5CBE2026520A}" srcOrd="0" destOrd="0" presId="urn:microsoft.com/office/officeart/2008/layout/HorizontalMultiLevelHierarchy"/>
    <dgm:cxn modelId="{AFEDA42F-A163-4093-8516-B8A4E07A91D6}" type="presParOf" srcId="{2755FF18-05D7-46DD-A2DF-D2012BAAA091}" destId="{BFFF484A-7067-40DD-A251-5C4C8C1F80EE}" srcOrd="5" destOrd="0" presId="urn:microsoft.com/office/officeart/2008/layout/HorizontalMultiLevelHierarchy"/>
    <dgm:cxn modelId="{BF3BCE7F-DAFC-4E8A-8BDA-330691215370}" type="presParOf" srcId="{BFFF484A-7067-40DD-A251-5C4C8C1F80EE}" destId="{831ADD0F-9BE3-45BC-9946-E26A8A9DC81B}" srcOrd="0" destOrd="0" presId="urn:microsoft.com/office/officeart/2008/layout/HorizontalMultiLevelHierarchy"/>
    <dgm:cxn modelId="{61A05670-C668-4FE2-9D69-44BB2E438D0C}" type="presParOf" srcId="{BFFF484A-7067-40DD-A251-5C4C8C1F80EE}" destId="{ED660EC8-3F08-4ACD-A310-A7F3475DABF7}" srcOrd="1" destOrd="0" presId="urn:microsoft.com/office/officeart/2008/layout/HorizontalMultiLevelHierarchy"/>
    <dgm:cxn modelId="{AFDDB022-C933-422F-A57E-18241AB6BA8B}" type="presParOf" srcId="{2755FF18-05D7-46DD-A2DF-D2012BAAA091}" destId="{5C5B3B96-8443-4FD2-8567-499D56593010}" srcOrd="6" destOrd="0" presId="urn:microsoft.com/office/officeart/2008/layout/HorizontalMultiLevelHierarchy"/>
    <dgm:cxn modelId="{046E4BC3-5EA0-4378-B4FD-FEE2D1B3A73E}" type="presParOf" srcId="{5C5B3B96-8443-4FD2-8567-499D56593010}" destId="{B08E41B9-BD95-4A8A-9717-723E53F2D6DB}" srcOrd="0" destOrd="0" presId="urn:microsoft.com/office/officeart/2008/layout/HorizontalMultiLevelHierarchy"/>
    <dgm:cxn modelId="{57290173-98AA-49C5-86C7-C73E40CC6A3E}" type="presParOf" srcId="{2755FF18-05D7-46DD-A2DF-D2012BAAA091}" destId="{5B9F75AE-EF8E-4256-8C6E-56FEC1969D69}" srcOrd="7" destOrd="0" presId="urn:microsoft.com/office/officeart/2008/layout/HorizontalMultiLevelHierarchy"/>
    <dgm:cxn modelId="{635CEA0B-A1D1-428A-AE64-7EC8F68B6B6E}" type="presParOf" srcId="{5B9F75AE-EF8E-4256-8C6E-56FEC1969D69}" destId="{2AF75D57-6C0F-4C6A-9130-136FDC92E5FF}" srcOrd="0" destOrd="0" presId="urn:microsoft.com/office/officeart/2008/layout/HorizontalMultiLevelHierarchy"/>
    <dgm:cxn modelId="{5D8C37C8-FCB8-4F98-8E30-C84B42B8494D}" type="presParOf" srcId="{5B9F75AE-EF8E-4256-8C6E-56FEC1969D69}" destId="{0A99D859-7243-4795-A796-2DDD9B1A0E7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B3B96-8443-4FD2-8567-499D56593010}">
      <dsp:nvSpPr>
        <dsp:cNvPr id="0" name=""/>
        <dsp:cNvSpPr/>
      </dsp:nvSpPr>
      <dsp:spPr>
        <a:xfrm>
          <a:off x="3303293" y="2097881"/>
          <a:ext cx="522959" cy="1494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1479" y="0"/>
              </a:lnTo>
              <a:lnTo>
                <a:pt x="261479" y="1494740"/>
              </a:lnTo>
              <a:lnTo>
                <a:pt x="522959" y="149474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500" kern="1200"/>
        </a:p>
      </dsp:txBody>
      <dsp:txXfrm>
        <a:off x="3525183" y="2805661"/>
        <a:ext cx="79179" cy="79179"/>
      </dsp:txXfrm>
    </dsp:sp>
    <dsp:sp modelId="{5F7E39ED-8C05-4F66-890C-FADCBB222908}">
      <dsp:nvSpPr>
        <dsp:cNvPr id="0" name=""/>
        <dsp:cNvSpPr/>
      </dsp:nvSpPr>
      <dsp:spPr>
        <a:xfrm>
          <a:off x="3303293" y="2097881"/>
          <a:ext cx="522959" cy="498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1479" y="0"/>
              </a:lnTo>
              <a:lnTo>
                <a:pt x="261479" y="498246"/>
              </a:lnTo>
              <a:lnTo>
                <a:pt x="522959" y="4982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500" kern="1200"/>
        </a:p>
      </dsp:txBody>
      <dsp:txXfrm>
        <a:off x="3546715" y="2328946"/>
        <a:ext cx="36115" cy="36115"/>
      </dsp:txXfrm>
    </dsp:sp>
    <dsp:sp modelId="{4164A9A4-20D8-4542-937C-757C62DF1683}">
      <dsp:nvSpPr>
        <dsp:cNvPr id="0" name=""/>
        <dsp:cNvSpPr/>
      </dsp:nvSpPr>
      <dsp:spPr>
        <a:xfrm>
          <a:off x="3303293" y="1599634"/>
          <a:ext cx="522959" cy="498246"/>
        </a:xfrm>
        <a:custGeom>
          <a:avLst/>
          <a:gdLst/>
          <a:ahLst/>
          <a:cxnLst/>
          <a:rect l="0" t="0" r="0" b="0"/>
          <a:pathLst>
            <a:path>
              <a:moveTo>
                <a:pt x="0" y="498246"/>
              </a:moveTo>
              <a:lnTo>
                <a:pt x="261479" y="498246"/>
              </a:lnTo>
              <a:lnTo>
                <a:pt x="261479" y="0"/>
              </a:lnTo>
              <a:lnTo>
                <a:pt x="522959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500" kern="1200"/>
        </a:p>
      </dsp:txBody>
      <dsp:txXfrm>
        <a:off x="3546715" y="1830699"/>
        <a:ext cx="36115" cy="36115"/>
      </dsp:txXfrm>
    </dsp:sp>
    <dsp:sp modelId="{8B1F4AF5-0EF0-4590-8D6B-690351CC307E}">
      <dsp:nvSpPr>
        <dsp:cNvPr id="0" name=""/>
        <dsp:cNvSpPr/>
      </dsp:nvSpPr>
      <dsp:spPr>
        <a:xfrm>
          <a:off x="3303293" y="603140"/>
          <a:ext cx="522959" cy="1494740"/>
        </a:xfrm>
        <a:custGeom>
          <a:avLst/>
          <a:gdLst/>
          <a:ahLst/>
          <a:cxnLst/>
          <a:rect l="0" t="0" r="0" b="0"/>
          <a:pathLst>
            <a:path>
              <a:moveTo>
                <a:pt x="0" y="1494740"/>
              </a:moveTo>
              <a:lnTo>
                <a:pt x="261479" y="1494740"/>
              </a:lnTo>
              <a:lnTo>
                <a:pt x="261479" y="0"/>
              </a:lnTo>
              <a:lnTo>
                <a:pt x="522959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500" kern="1200"/>
        </a:p>
      </dsp:txBody>
      <dsp:txXfrm>
        <a:off x="3525183" y="1310921"/>
        <a:ext cx="79179" cy="79179"/>
      </dsp:txXfrm>
    </dsp:sp>
    <dsp:sp modelId="{D5EC8258-0EE2-41B3-B7BA-CC23FA384C36}">
      <dsp:nvSpPr>
        <dsp:cNvPr id="0" name=""/>
        <dsp:cNvSpPr/>
      </dsp:nvSpPr>
      <dsp:spPr>
        <a:xfrm rot="16200000">
          <a:off x="806814" y="1699283"/>
          <a:ext cx="4195762" cy="797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300" kern="1200" dirty="0" err="1"/>
            <a:t>AnRoTa</a:t>
          </a:r>
          <a:r>
            <a:rPr lang="hu-HU" sz="4300" kern="1200" dirty="0"/>
            <a:t> Főoldal</a:t>
          </a:r>
        </a:p>
      </dsp:txBody>
      <dsp:txXfrm>
        <a:off x="806814" y="1699283"/>
        <a:ext cx="4195762" cy="797194"/>
      </dsp:txXfrm>
    </dsp:sp>
    <dsp:sp modelId="{1D35A22F-E707-456F-8DAD-19016425F7B0}">
      <dsp:nvSpPr>
        <dsp:cNvPr id="0" name=""/>
        <dsp:cNvSpPr/>
      </dsp:nvSpPr>
      <dsp:spPr>
        <a:xfrm>
          <a:off x="3826252" y="204543"/>
          <a:ext cx="2614798" cy="797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Kapcsolat</a:t>
          </a:r>
        </a:p>
      </dsp:txBody>
      <dsp:txXfrm>
        <a:off x="3826252" y="204543"/>
        <a:ext cx="2614798" cy="797194"/>
      </dsp:txXfrm>
    </dsp:sp>
    <dsp:sp modelId="{5794B2B1-5E7C-46A1-A5DC-4AA8AEDD62E7}">
      <dsp:nvSpPr>
        <dsp:cNvPr id="0" name=""/>
        <dsp:cNvSpPr/>
      </dsp:nvSpPr>
      <dsp:spPr>
        <a:xfrm>
          <a:off x="3826252" y="1201036"/>
          <a:ext cx="2614798" cy="797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Tervező opció</a:t>
          </a:r>
        </a:p>
      </dsp:txBody>
      <dsp:txXfrm>
        <a:off x="3826252" y="1201036"/>
        <a:ext cx="2614798" cy="797194"/>
      </dsp:txXfrm>
    </dsp:sp>
    <dsp:sp modelId="{831ADD0F-9BE3-45BC-9946-E26A8A9DC81B}">
      <dsp:nvSpPr>
        <dsp:cNvPr id="0" name=""/>
        <dsp:cNvSpPr/>
      </dsp:nvSpPr>
      <dsp:spPr>
        <a:xfrm>
          <a:off x="3826252" y="2197530"/>
          <a:ext cx="2614798" cy="797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Szolgáltatásaink</a:t>
          </a:r>
        </a:p>
      </dsp:txBody>
      <dsp:txXfrm>
        <a:off x="3826252" y="2197530"/>
        <a:ext cx="2614798" cy="797194"/>
      </dsp:txXfrm>
    </dsp:sp>
    <dsp:sp modelId="{2AF75D57-6C0F-4C6A-9130-136FDC92E5FF}">
      <dsp:nvSpPr>
        <dsp:cNvPr id="0" name=""/>
        <dsp:cNvSpPr/>
      </dsp:nvSpPr>
      <dsp:spPr>
        <a:xfrm>
          <a:off x="3826252" y="3194023"/>
          <a:ext cx="2614798" cy="797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DIY</a:t>
          </a:r>
        </a:p>
      </dsp:txBody>
      <dsp:txXfrm>
        <a:off x="3826252" y="3194023"/>
        <a:ext cx="2614798" cy="797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EF6369-0057-889A-37A2-6D2A8E6CB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Szakvizsga projekt</a:t>
            </a:r>
            <a:br>
              <a:rPr lang="hu-HU" dirty="0"/>
            </a:br>
            <a:br>
              <a:rPr lang="hu-HU" dirty="0"/>
            </a:br>
            <a:r>
              <a:rPr lang="hu-HU" dirty="0" err="1"/>
              <a:t>AnRoTa</a:t>
            </a:r>
            <a:r>
              <a:rPr lang="hu-HU" dirty="0"/>
              <a:t> </a:t>
            </a:r>
            <a:r>
              <a:rPr lang="hu-HU" dirty="0" err="1"/>
              <a:t>Bútorda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C15CA1D-C495-0DD5-A6AC-3E5DC46E4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Egy olyan weboldal ami egyedi méretekkel lehet rendelni bútorokat és hozzá tartozó szolgáltatásokat.</a:t>
            </a:r>
          </a:p>
        </p:txBody>
      </p:sp>
    </p:spTree>
    <p:extLst>
      <p:ext uri="{BB962C8B-B14F-4D97-AF65-F5344CB8AC3E}">
        <p14:creationId xmlns:p14="http://schemas.microsoft.com/office/powerpoint/2010/main" val="79882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304400-B575-E53C-665D-6AB90C38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Weboldal lényege!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FE49FC-0D9C-728F-E6F4-FA6FD89C7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Online tervezővel egyénileg megadott paraméterekkel megszerkesztheti a kívánt bútorokat</a:t>
            </a:r>
          </a:p>
          <a:p>
            <a:r>
              <a:rPr lang="hu-HU" dirty="0"/>
              <a:t>A gyártó ez után küld egy ajánlatot a tervezésnek megfelelően</a:t>
            </a:r>
          </a:p>
          <a:p>
            <a:r>
              <a:rPr lang="hu-HU" dirty="0"/>
              <a:t>Az elkészült megrendelés összeszerelését egy foglaló rendszerben tudja </a:t>
            </a:r>
            <a:r>
              <a:rPr lang="hu-HU" dirty="0" err="1"/>
              <a:t>lefixállni</a:t>
            </a:r>
            <a:r>
              <a:rPr lang="hu-HU" dirty="0"/>
              <a:t> (munkaidő és ár kalkulációval)</a:t>
            </a:r>
          </a:p>
          <a:p>
            <a:r>
              <a:rPr lang="hu-HU" dirty="0"/>
              <a:t>Ha a megrendelő szeretné összerakni, abban a DIY oldal segítene</a:t>
            </a:r>
          </a:p>
          <a:p>
            <a:r>
              <a:rPr lang="hu-HU" dirty="0"/>
              <a:t>Webshop ami használt bútorokkal foglalkozik, vagy esetleg bérbeadással (gyártó által)</a:t>
            </a:r>
          </a:p>
        </p:txBody>
      </p:sp>
    </p:spTree>
    <p:extLst>
      <p:ext uri="{BB962C8B-B14F-4D97-AF65-F5344CB8AC3E}">
        <p14:creationId xmlns:p14="http://schemas.microsoft.com/office/powerpoint/2010/main" val="272533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702D09-89B5-EE9E-BE9A-9ADB2400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Tervezői modul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9A8D21-FA44-928A-60FD-6DC72A025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Viszonylag egyszerű felépítésű </a:t>
            </a:r>
          </a:p>
          <a:p>
            <a:r>
              <a:rPr lang="hu-HU" dirty="0"/>
              <a:t>Pár kiválasztható bútor jelleg (pl. konyhai, előszobai, nappali)</a:t>
            </a:r>
          </a:p>
          <a:p>
            <a:r>
              <a:rPr lang="hu-HU" dirty="0"/>
              <a:t>Választható anyag (fa, furnéros vagy festett)</a:t>
            </a:r>
          </a:p>
          <a:p>
            <a:r>
              <a:rPr lang="hu-HU" dirty="0"/>
              <a:t>Front választó (minták, anyag, stb. )</a:t>
            </a:r>
          </a:p>
          <a:p>
            <a:r>
              <a:rPr lang="hu-HU" dirty="0"/>
              <a:t>Extra választó (fiók, akasztó, polc, stb. )</a:t>
            </a:r>
          </a:p>
          <a:p>
            <a:r>
              <a:rPr lang="hu-HU" dirty="0"/>
              <a:t>Megjegyzés a gyártó felé</a:t>
            </a:r>
          </a:p>
        </p:txBody>
      </p:sp>
    </p:spTree>
    <p:extLst>
      <p:ext uri="{BB962C8B-B14F-4D97-AF65-F5344CB8AC3E}">
        <p14:creationId xmlns:p14="http://schemas.microsoft.com/office/powerpoint/2010/main" val="311394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C63A0F-2E3D-E2E4-ED92-BB2E295B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Időpont foglaló modul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388645-56DA-15D0-EAC9-D5B389F1A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legyártott bútorok összeszereléséhez vagy máshonnan beszerzett bútorok szerelését is </a:t>
            </a:r>
          </a:p>
          <a:p>
            <a:r>
              <a:rPr lang="hu-HU" dirty="0"/>
              <a:t>A regisztrációhoz kötött pontos adatokat tartalmazó (GDPR-</a:t>
            </a:r>
            <a:r>
              <a:rPr lang="hu-HU" dirty="0" err="1"/>
              <a:t>nak</a:t>
            </a:r>
            <a:r>
              <a:rPr lang="hu-HU" dirty="0"/>
              <a:t> megfelelő) </a:t>
            </a:r>
            <a:r>
              <a:rPr lang="hu-HU" dirty="0" err="1"/>
              <a:t>user</a:t>
            </a:r>
            <a:r>
              <a:rPr lang="hu-HU" dirty="0"/>
              <a:t> tudna kérni időpontot, úgy ahogy neki megfelelne egy adott időkeretben (pl. H-P 8-18ig)</a:t>
            </a:r>
          </a:p>
          <a:p>
            <a:r>
              <a:rPr lang="hu-HU" dirty="0"/>
              <a:t>Google </a:t>
            </a:r>
            <a:r>
              <a:rPr lang="hu-HU" dirty="0" err="1"/>
              <a:t>maps</a:t>
            </a:r>
            <a:r>
              <a:rPr lang="hu-HU" dirty="0"/>
              <a:t> integráció</a:t>
            </a:r>
          </a:p>
          <a:p>
            <a:r>
              <a:rPr lang="hu-HU" dirty="0"/>
              <a:t>A foglalásról értesítő küldő</a:t>
            </a:r>
          </a:p>
        </p:txBody>
      </p:sp>
    </p:spTree>
    <p:extLst>
      <p:ext uri="{BB962C8B-B14F-4D97-AF65-F5344CB8AC3E}">
        <p14:creationId xmlns:p14="http://schemas.microsoft.com/office/powerpoint/2010/main" val="288075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159454-30CD-C431-A82C-391BF880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DIY aloldal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AE3A43-FBC6-10DF-117A-EDC3E7F98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Videók (</a:t>
            </a:r>
            <a:r>
              <a:rPr lang="hu-HU" dirty="0" err="1"/>
              <a:t>pl</a:t>
            </a:r>
            <a:r>
              <a:rPr lang="hu-HU" dirty="0"/>
              <a:t> linkek </a:t>
            </a:r>
            <a:r>
              <a:rPr lang="hu-HU" dirty="0" err="1"/>
              <a:t>Youtube</a:t>
            </a:r>
            <a:r>
              <a:rPr lang="hu-HU" dirty="0"/>
              <a:t> és egyéb oldalakról)</a:t>
            </a:r>
          </a:p>
          <a:p>
            <a:r>
              <a:rPr lang="hu-HU" dirty="0"/>
              <a:t>Saját feltöltésű videók</a:t>
            </a:r>
          </a:p>
          <a:p>
            <a:r>
              <a:rPr lang="hu-HU" dirty="0"/>
              <a:t>Leírások, tanácsok (mi kell, vagy hogy kezd el, stb.)</a:t>
            </a:r>
          </a:p>
          <a:p>
            <a:r>
              <a:rPr lang="hu-HU" dirty="0"/>
              <a:t>Regisztráció után saját videó feltöltése</a:t>
            </a:r>
          </a:p>
          <a:p>
            <a:r>
              <a:rPr lang="hu-HU" dirty="0"/>
              <a:t>Esetleg chat vagy fórum</a:t>
            </a:r>
          </a:p>
        </p:txBody>
      </p:sp>
    </p:spTree>
    <p:extLst>
      <p:ext uri="{BB962C8B-B14F-4D97-AF65-F5344CB8AC3E}">
        <p14:creationId xmlns:p14="http://schemas.microsoft.com/office/powerpoint/2010/main" val="239116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FF67A1-6AAF-728E-AD27-99EDE03F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Webshop modul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EDC90E-8058-426E-4302-DC9623606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Használt bútorok adás vétele (hibás hiányos új stb. )</a:t>
            </a:r>
          </a:p>
          <a:p>
            <a:r>
              <a:rPr lang="hu-HU" dirty="0"/>
              <a:t>Bérbeadható bútorok (fotózásra kelléknek forgatásra stb. )</a:t>
            </a:r>
          </a:p>
          <a:p>
            <a:r>
              <a:rPr lang="hu-HU" dirty="0"/>
              <a:t>Esetleg opcióként bútor kereső </a:t>
            </a:r>
            <a:r>
              <a:rPr lang="hu-HU"/>
              <a:t>(pl. </a:t>
            </a:r>
            <a:r>
              <a:rPr lang="hu-HU" dirty="0"/>
              <a:t>külső források bevonásával)</a:t>
            </a:r>
          </a:p>
        </p:txBody>
      </p:sp>
    </p:spTree>
    <p:extLst>
      <p:ext uri="{BB962C8B-B14F-4D97-AF65-F5344CB8AC3E}">
        <p14:creationId xmlns:p14="http://schemas.microsoft.com/office/powerpoint/2010/main" val="387686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FCA328-B9FA-09D1-48BC-94A99D7F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Oldal szerkezet tervezet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46EBD028-A5D5-B3B7-9096-04D1D4253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00627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50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F635F3-2F4B-8268-6C7B-945FC840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 felosztása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CB595E-1101-EE13-5674-3EE0EFF7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- közös tervezés</a:t>
            </a:r>
          </a:p>
          <a:p>
            <a:r>
              <a:rPr lang="hu-HU" dirty="0"/>
              <a:t>- Front End: Andrea / Tamás </a:t>
            </a:r>
          </a:p>
          <a:p>
            <a:r>
              <a:rPr lang="hu-HU" dirty="0"/>
              <a:t>- Back End: Róbert / Tamás /Andrea</a:t>
            </a:r>
          </a:p>
        </p:txBody>
      </p:sp>
    </p:spTree>
    <p:extLst>
      <p:ext uri="{BB962C8B-B14F-4D97-AF65-F5344CB8AC3E}">
        <p14:creationId xmlns:p14="http://schemas.microsoft.com/office/powerpoint/2010/main" val="34942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D4D2E9-45B9-253C-8465-9CBD03DC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Weboldal terv(a verzió)</a:t>
            </a:r>
          </a:p>
        </p:txBody>
      </p:sp>
      <p:pic>
        <p:nvPicPr>
          <p:cNvPr id="5" name="Tartalom helye 4" descr="A képen szöveg, élő, beltéri, szoba látható&#10;&#10;Automatikusan generált leírás">
            <a:extLst>
              <a:ext uri="{FF2B5EF4-FFF2-40B4-BE49-F238E27FC236}">
                <a16:creationId xmlns:a16="http://schemas.microsoft.com/office/drawing/2014/main" id="{41FD3511-DBFC-FC72-191A-92771050B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776" y="1342764"/>
            <a:ext cx="8380058" cy="5277825"/>
          </a:xfrm>
        </p:spPr>
      </p:pic>
    </p:spTree>
    <p:extLst>
      <p:ext uri="{BB962C8B-B14F-4D97-AF65-F5344CB8AC3E}">
        <p14:creationId xmlns:p14="http://schemas.microsoft.com/office/powerpoint/2010/main" val="1819506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289</Words>
  <Application>Microsoft Office PowerPoint</Application>
  <PresentationFormat>Szélesvásznú</PresentationFormat>
  <Paragraphs>41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Szakvizsga projekt  AnRoTa Bútorda</vt:lpstr>
      <vt:lpstr>Weboldal lényege!</vt:lpstr>
      <vt:lpstr>Tervezői modul</vt:lpstr>
      <vt:lpstr>Időpont foglaló modul</vt:lpstr>
      <vt:lpstr>DIY aloldal</vt:lpstr>
      <vt:lpstr>Webshop modul</vt:lpstr>
      <vt:lpstr>Oldal szerkezet tervezet</vt:lpstr>
      <vt:lpstr>Feladatok felosztása</vt:lpstr>
      <vt:lpstr>Weboldal terv(a verzió)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Szakvizsa projekt</dc:title>
  <dc:creator>Tamás Pardi</dc:creator>
  <cp:lastModifiedBy>Tamás Pardi</cp:lastModifiedBy>
  <cp:revision>1</cp:revision>
  <dcterms:created xsi:type="dcterms:W3CDTF">2023-01-09T21:09:30Z</dcterms:created>
  <dcterms:modified xsi:type="dcterms:W3CDTF">2023-01-25T17:40:36Z</dcterms:modified>
</cp:coreProperties>
</file>