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1/9/2023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1/9/2023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1/9/2023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1/9/2023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1/9/2023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0EF6369-0057-889A-37A2-6D2A8E6CB1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err="1"/>
              <a:t>Szakvizsa</a:t>
            </a:r>
            <a:r>
              <a:rPr lang="hu-HU" dirty="0"/>
              <a:t> projekt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EC15CA1D-C495-0DD5-A6AC-3E5DC46E46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Egy weboldal amin keresztül lehet időpontot foglalni vagy keresni vagy </a:t>
            </a:r>
          </a:p>
        </p:txBody>
      </p:sp>
    </p:spTree>
    <p:extLst>
      <p:ext uri="{BB962C8B-B14F-4D97-AF65-F5344CB8AC3E}">
        <p14:creationId xmlns:p14="http://schemas.microsoft.com/office/powerpoint/2010/main" val="798821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7304400-B575-E53C-665D-6AB90C386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Weboldal lényege!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BFE49FC-0D9C-728F-E6F4-FA6FD89C74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Olyan időpont foglaló rendszer ami egy bizonyos szakmához  jól behatárolt munkákhoz lesz kialakítva.</a:t>
            </a:r>
          </a:p>
          <a:p>
            <a:r>
              <a:rPr lang="hu-HU" dirty="0"/>
              <a:t>Tartozik hozzá egy webshop is</a:t>
            </a:r>
          </a:p>
          <a:p>
            <a:r>
              <a:rPr lang="hu-HU" dirty="0"/>
              <a:t>Lenne benne egy tervezőszoftver (hivatkozással)</a:t>
            </a:r>
          </a:p>
          <a:p>
            <a:r>
              <a:rPr lang="hu-HU" dirty="0"/>
              <a:t>Lenne benne egy kölcsönző is (foglaló rendszerrel együtt)</a:t>
            </a:r>
          </a:p>
          <a:p>
            <a:r>
              <a:rPr lang="hu-HU" dirty="0"/>
              <a:t>Lenne benne egy DIY is ami segíti a felhasználót egy esetleges folyamat véghezvitelében</a:t>
            </a:r>
          </a:p>
        </p:txBody>
      </p:sp>
    </p:spTree>
    <p:extLst>
      <p:ext uri="{BB962C8B-B14F-4D97-AF65-F5344CB8AC3E}">
        <p14:creationId xmlns:p14="http://schemas.microsoft.com/office/powerpoint/2010/main" val="2725339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5702D09-89B5-EE9E-BE9A-9ADB24007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F9A8D21-FA44-928A-60FD-6DC72A0258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13949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CC63A0F-2E3D-E2E4-ED92-BB2E295B4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1388645-56DA-15D0-EAC9-D5B389F1A0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80751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D159454-30CD-C431-A82C-391BF880A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2AE3A43-FBC6-10DF-117A-EDC3E7F985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911635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18</TotalTime>
  <Words>64</Words>
  <Application>Microsoft Office PowerPoint</Application>
  <PresentationFormat>Szélesvásznú</PresentationFormat>
  <Paragraphs>8</Paragraphs>
  <Slides>5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Ion</vt:lpstr>
      <vt:lpstr>Szakvizsa projekt</vt:lpstr>
      <vt:lpstr>Weboldal lényege!</vt:lpstr>
      <vt:lpstr>PowerPoint-bemutató</vt:lpstr>
      <vt:lpstr>PowerPoint-bemutató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Szakvizsa projekt</dc:title>
  <dc:creator>Tamás Pardi</dc:creator>
  <cp:lastModifiedBy>Tamás Pardi</cp:lastModifiedBy>
  <cp:revision>1</cp:revision>
  <dcterms:created xsi:type="dcterms:W3CDTF">2023-01-09T21:09:30Z</dcterms:created>
  <dcterms:modified xsi:type="dcterms:W3CDTF">2023-01-09T21:27:50Z</dcterms:modified>
</cp:coreProperties>
</file>