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sz="2000" dirty="0" err="1">
                <a:solidFill>
                  <a:srgbClr val="323232"/>
                </a:solidFill>
                <a:latin typeface="Calibri"/>
              </a:rPr>
              <a:t>Implementación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un Sistema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Gestión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Documental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Procedimientos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en el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Área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 err="1">
                <a:solidFill>
                  <a:srgbClr val="323232"/>
                </a:solidFill>
                <a:latin typeface="Calibri"/>
              </a:rPr>
              <a:t>Propuesta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Plan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Mejora</a:t>
            </a:r>
            <a:endParaRPr sz="2000" dirty="0">
              <a:solidFill>
                <a:srgbClr val="323232"/>
              </a:solidFill>
              <a:latin typeface="Calibri"/>
            </a:endParaRPr>
          </a:p>
          <a:p>
            <a:r>
              <a:rPr lang="es-MX" sz="2000" dirty="0">
                <a:solidFill>
                  <a:srgbClr val="323232"/>
                </a:solidFill>
                <a:latin typeface="Calibri"/>
              </a:rPr>
              <a:t>Técnica Profesional en Programación</a:t>
            </a:r>
          </a:p>
          <a:p>
            <a:r>
              <a:rPr lang="es-MX" sz="2000" dirty="0">
                <a:solidFill>
                  <a:srgbClr val="323232"/>
                </a:solidFill>
                <a:latin typeface="Calibri"/>
              </a:rPr>
              <a:t>de Aplicaciones de Software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:</a:t>
            </a:r>
            <a:r>
              <a:rPr lang="es-CO" sz="2000" dirty="0">
                <a:solidFill>
                  <a:srgbClr val="323232"/>
                </a:solidFill>
                <a:latin typeface="Calibri"/>
              </a:rPr>
              <a:t>Carlos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Andrés</a:t>
            </a:r>
            <a:r>
              <a:rPr lang="es-CO" sz="2000" dirty="0">
                <a:solidFill>
                  <a:srgbClr val="323232"/>
                </a:solidFill>
                <a:latin typeface="Calibri"/>
              </a:rPr>
              <a:t> Quintero </a:t>
            </a:r>
            <a:r>
              <a:rPr lang="es-CO" sz="2000" dirty="0" err="1">
                <a:solidFill>
                  <a:srgbClr val="323232"/>
                </a:solidFill>
                <a:latin typeface="Calibri"/>
              </a:rPr>
              <a:t>Quintero</a:t>
            </a:r>
            <a:endParaRPr sz="2000" dirty="0">
              <a:solidFill>
                <a:srgbClr val="323232"/>
              </a:solidFill>
              <a:latin typeface="Calibri"/>
            </a:endParaRP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Fecha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: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Septiembre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2025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Introducción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dirty="0">
                <a:solidFill>
                  <a:srgbClr val="323232"/>
                </a:solidFill>
                <a:latin typeface="Calibri"/>
              </a:rPr>
              <a:t>Actual Mente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los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procedimientos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soporte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mantenimiento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se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realizan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manera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empírica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o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dispersa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endParaRPr sz="2000" dirty="0">
              <a:solidFill>
                <a:srgbClr val="323232"/>
              </a:solidFill>
              <a:latin typeface="Calibri"/>
            </a:endParaRP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La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empresa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requiere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formalizar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centralizar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la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documentación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para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optimizar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tiempos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,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reducir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errores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garantizar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la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trazabilidad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Objetivos</a:t>
            </a:r>
            <a:endParaRPr sz="2000" b="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sz="2000" b="1" dirty="0">
                <a:solidFill>
                  <a:srgbClr val="323232"/>
                </a:solidFill>
                <a:latin typeface="Calibri"/>
              </a:rPr>
              <a:t>General: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Diseñar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implementar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un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sistema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gestión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documental.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Identificar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documentar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los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procesos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actuales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Desarrollar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un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prototipo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Visual Studio con base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datos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Capacitar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al personal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el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uso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sistema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Validar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mejoras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tiempos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atención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calidad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servicio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410"/>
            <a:ext cx="8229600" cy="1143000"/>
          </a:xfrm>
        </p:spPr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Descripción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del </a:t>
            </a:r>
            <a:r>
              <a:rPr sz="2000" b="1" dirty="0" err="1">
                <a:solidFill>
                  <a:srgbClr val="323232"/>
                </a:solidFill>
                <a:latin typeface="Calibri"/>
              </a:rPr>
              <a:t>Problema</a:t>
            </a:r>
            <a:endParaRPr sz="2000" b="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No existe repositorio centralizado de procedimientos.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Los técnicos resuelven casos de forma empírica → riesgo de errores y pérdida de conocimiento.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No hay método formal de consulta ni registro histórico.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Justificación</a:t>
            </a:r>
            <a:endParaRPr sz="2000" b="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Mejorar la eficiencia operativa del área de TI.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Garantizar continuidad del negocio con procesos estandarizados.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Facilitar la capacitación de nuevos empleados.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Aportar valor tecnológico con un prototipo adaptable a futuro.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Análisis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b="1" dirty="0" err="1">
                <a:solidFill>
                  <a:srgbClr val="323232"/>
                </a:solidFill>
                <a:latin typeface="Calibri"/>
              </a:rPr>
              <a:t>Viabilidad</a:t>
            </a:r>
            <a:endParaRPr sz="2000" b="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Técnica: Visual Studio + BD ligera (SQLite/MySQL).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Económica: No requiere licencias adicionales.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Operativa: Personal puede adoptarlo con capacitación básica.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Tiempo: Prototipo funcional en 4–6 semanas.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Diagnóstico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del </a:t>
            </a:r>
            <a:r>
              <a:rPr sz="2000" b="1" dirty="0" err="1">
                <a:solidFill>
                  <a:srgbClr val="323232"/>
                </a:solidFill>
                <a:latin typeface="Calibri"/>
              </a:rPr>
              <a:t>Área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de 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Fortalezas: Conocimiento empírico, disposición a mejorar.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Debilidades: Falta de documentación, ausencia de herramientas.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Oportunidades: Digitalización, mejora continua.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Amenazas: Pérdida de conocimiento si se retira personal clave.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Cronograma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b="1" dirty="0" err="1">
                <a:solidFill>
                  <a:srgbClr val="323232"/>
                </a:solidFill>
                <a:latin typeface="Calibri"/>
              </a:rPr>
              <a:t>Actividades</a:t>
            </a:r>
            <a:endParaRPr sz="2000" b="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Levantamiento de información: 30 sep - 04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Documentar procedimientos iniciales: 05 oct - 09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Diseño del sistema y BD: 10 oct - 14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Desarrollo prototipo: 15 oct - 24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Prueba piloto: 25 oct - 29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Ajustes finales: 30 oct - 02 nov.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Presentación de resultados: 03 nov - 04 nov.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Próximos</a:t>
            </a:r>
            <a:r>
              <a:rPr sz="2000" b="1" dirty="0">
                <a:solidFill>
                  <a:srgbClr val="323232"/>
                </a:solidFill>
                <a:latin typeface="Calibri"/>
              </a:rPr>
              <a:t>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Agendar reunión de inicio con responsables del área.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Compartir certificación laboral.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Iniciar la fase de levantamiento de información.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370</Words>
  <Application>Microsoft Office PowerPoint</Application>
  <PresentationFormat>Presentación en pantalla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Implementación de un Sistema de Gestión Documental  de Procedimientos en el Área de TI</vt:lpstr>
      <vt:lpstr>Introducción </vt:lpstr>
      <vt:lpstr>Objetivos</vt:lpstr>
      <vt:lpstr>Descripción del Problema</vt:lpstr>
      <vt:lpstr>Justificación</vt:lpstr>
      <vt:lpstr>Análisis de Viabilidad</vt:lpstr>
      <vt:lpstr>Diagnóstico del Área de TI </vt:lpstr>
      <vt:lpstr>Cronograma de Actividades</vt:lpstr>
      <vt:lpstr>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SISTEMAS</dc:creator>
  <cp:keywords/>
  <dc:description>generated using python-pptx</dc:description>
  <cp:lastModifiedBy>Carlos Andres Quintero Quintero</cp:lastModifiedBy>
  <cp:revision>3</cp:revision>
  <dcterms:created xsi:type="dcterms:W3CDTF">2013-01-27T09:14:16Z</dcterms:created>
  <dcterms:modified xsi:type="dcterms:W3CDTF">2025-09-24T20:11:06Z</dcterms:modified>
  <cp:category/>
</cp:coreProperties>
</file>