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7" d="100"/>
          <a:sy n="117" d="100"/>
        </p:scale>
        <p:origin x="14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Implementación de un Sistema de Gestión Documental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 de Procedimientos en el Área de TI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sz="2000" dirty="0" err="1">
                <a:solidFill>
                  <a:srgbClr val="323232"/>
                </a:solidFill>
                <a:latin typeface="Calibri"/>
              </a:rPr>
              <a:t>Propuesta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 Plan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Mejora</a:t>
            </a:r>
            <a:endParaRPr sz="2000" dirty="0">
              <a:solidFill>
                <a:srgbClr val="323232"/>
              </a:solidFill>
              <a:latin typeface="Calibri"/>
            </a:endParaRPr>
          </a:p>
          <a:p>
            <a:r>
              <a:rPr lang="es-MX" sz="2000" dirty="0">
                <a:solidFill>
                  <a:srgbClr val="323232"/>
                </a:solidFill>
                <a:latin typeface="Calibri"/>
              </a:rPr>
              <a:t>Técnica Profesional en Programación</a:t>
            </a:r>
          </a:p>
          <a:p>
            <a:r>
              <a:rPr lang="es-MX" sz="2000" dirty="0">
                <a:solidFill>
                  <a:srgbClr val="323232"/>
                </a:solidFill>
                <a:latin typeface="Calibri"/>
              </a:rPr>
              <a:t>de Aplicaciones de Software </a:t>
            </a:r>
            <a:r>
              <a:rPr sz="2000" dirty="0">
                <a:solidFill>
                  <a:srgbClr val="323232"/>
                </a:solidFill>
                <a:latin typeface="Calibri"/>
              </a:rPr>
              <a:t>:</a:t>
            </a:r>
            <a:r>
              <a:rPr lang="es-CO" sz="2000" dirty="0">
                <a:solidFill>
                  <a:srgbClr val="323232"/>
                </a:solidFill>
                <a:latin typeface="Calibri"/>
              </a:rPr>
              <a:t>Carlos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Andrés</a:t>
            </a:r>
            <a:r>
              <a:rPr lang="es-CO" sz="2000" dirty="0">
                <a:solidFill>
                  <a:srgbClr val="323232"/>
                </a:solidFill>
                <a:latin typeface="Calibri"/>
              </a:rPr>
              <a:t> Quintero </a:t>
            </a:r>
            <a:r>
              <a:rPr lang="es-CO" sz="2000" dirty="0" err="1">
                <a:solidFill>
                  <a:srgbClr val="323232"/>
                </a:solidFill>
                <a:latin typeface="Calibri"/>
              </a:rPr>
              <a:t>Quintero</a:t>
            </a:r>
            <a:endParaRPr sz="2000" dirty="0">
              <a:solidFill>
                <a:srgbClr val="323232"/>
              </a:solidFill>
              <a:latin typeface="Calibri"/>
            </a:endParaRPr>
          </a:p>
          <a:p>
            <a:r>
              <a:rPr sz="2000" dirty="0" err="1">
                <a:solidFill>
                  <a:srgbClr val="323232"/>
                </a:solidFill>
                <a:latin typeface="Calibri"/>
              </a:rPr>
              <a:t>Fecha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: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Septiembre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2025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Introducción / Presentación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Actualmente los procedimientos de soporte y mantenimiento se realizan de manera empírica o dispersa.</a:t>
            </a:r>
          </a:p>
          <a:p>
            <a:endParaRPr sz="2000">
              <a:solidFill>
                <a:srgbClr val="323232"/>
              </a:solidFill>
              <a:latin typeface="Calibri"/>
            </a:endParaRPr>
          </a:p>
          <a:p>
            <a:r>
              <a:rPr sz="2000">
                <a:solidFill>
                  <a:srgbClr val="323232"/>
                </a:solidFill>
                <a:latin typeface="Calibri"/>
              </a:rPr>
              <a:t>La empresa requiere formalizar y centralizar la documentación para optimizar tiempos, reducir errores y garantizar la trazabilidad.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 b="1" dirty="0" err="1">
                <a:solidFill>
                  <a:srgbClr val="323232"/>
                </a:solidFill>
                <a:latin typeface="Calibri"/>
              </a:rPr>
              <a:t>Objetivos</a:t>
            </a:r>
            <a:endParaRPr sz="2000" b="1" dirty="0">
              <a:solidFill>
                <a:srgbClr val="323232"/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sz="2000" b="1" dirty="0">
                <a:solidFill>
                  <a:srgbClr val="323232"/>
                </a:solidFill>
                <a:latin typeface="Calibri"/>
              </a:rPr>
              <a:t>General:</a:t>
            </a:r>
          </a:p>
          <a:p>
            <a:r>
              <a:rPr sz="2000" dirty="0" err="1">
                <a:solidFill>
                  <a:srgbClr val="323232"/>
                </a:solidFill>
                <a:latin typeface="Calibri"/>
              </a:rPr>
              <a:t>Diseñar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implementar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un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sistema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gestión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documental.</a:t>
            </a:r>
          </a:p>
          <a:p>
            <a:r>
              <a:rPr sz="2000" dirty="0" err="1">
                <a:solidFill>
                  <a:srgbClr val="323232"/>
                </a:solidFill>
                <a:latin typeface="Calibri"/>
              </a:rPr>
              <a:t>Identificar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y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documentar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los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procesos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actuales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  <a:p>
            <a:r>
              <a:rPr sz="2000" dirty="0" err="1">
                <a:solidFill>
                  <a:srgbClr val="323232"/>
                </a:solidFill>
                <a:latin typeface="Calibri"/>
              </a:rPr>
              <a:t>Desarrollar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un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prototipo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Visual Studio con base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datos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  <a:p>
            <a:r>
              <a:rPr sz="2000" dirty="0" err="1">
                <a:solidFill>
                  <a:srgbClr val="323232"/>
                </a:solidFill>
                <a:latin typeface="Calibri"/>
              </a:rPr>
              <a:t>Capacitar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al personal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el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uso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del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sistema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  <a:p>
            <a:r>
              <a:rPr sz="2000" dirty="0">
                <a:solidFill>
                  <a:srgbClr val="323232"/>
                </a:solidFill>
                <a:latin typeface="Calibri"/>
              </a:rPr>
              <a:t>Validar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mejoras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en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tiempos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atención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y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calidad</a:t>
            </a:r>
            <a:r>
              <a:rPr sz="2000" dirty="0">
                <a:solidFill>
                  <a:srgbClr val="323232"/>
                </a:solidFill>
                <a:latin typeface="Calibri"/>
              </a:rPr>
              <a:t> del </a:t>
            </a:r>
            <a:r>
              <a:rPr sz="2000" dirty="0" err="1">
                <a:solidFill>
                  <a:srgbClr val="323232"/>
                </a:solidFill>
                <a:latin typeface="Calibri"/>
              </a:rPr>
              <a:t>servicio</a:t>
            </a:r>
            <a:r>
              <a:rPr sz="2000" dirty="0">
                <a:solidFill>
                  <a:srgbClr val="323232"/>
                </a:solidFill>
                <a:latin typeface="Calibri"/>
              </a:rPr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Descripción del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No existe repositorio centralizado de procedimientos.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Los técnicos resuelven casos de forma empírica → riesgo de errores y pérdida de conocimiento.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No hay método formal de consulta ni registro histórico.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Justificación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Mejorar la eficiencia operativa del área de TI.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Garantizar continuidad del negocio con procesos estandarizados.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Facilitar la capacitación de nuevos empleados.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Aportar valor tecnológico con un prototipo adaptable a futuro.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Análisis de Viabilidad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Técnica: Visual Studio + BD ligera (SQLite/MySQL).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Económica: No requiere licencias adicionales.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Operativa: Personal puede adoptarlo con capacitación básica.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Tiempo: Prototipo funcional en 4–6 semanas.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Diagnóstico del Área de TI (FODA)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Fortalezas: Conocimiento empírico, disposición a mejorar.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Debilidades: Falta de documentación, ausencia de herramientas.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Oportunidades: Digitalización, mejora continua.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Amenazas: Pérdida de conocimiento si se retira personal clave.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Cronograma de Actividades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Levantamiento de información: 30 sep - 04 oct.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Documentar procedimientos iniciales: 05 oct - 09 oct.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Diseño del sistema y BD: 10 oct - 14 oct.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Desarrollo prototipo: 15 oct - 24 oct.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Prueba piloto: 25 oct - 29 oct.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Ajustes finales: 30 oct - 02 nov.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Presentación de resultados: 03 nov - 04 nov.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000">
                <a:solidFill>
                  <a:srgbClr val="323232"/>
                </a:solidFill>
                <a:latin typeface="Calibri"/>
              </a:rPr>
              <a:t>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endParaRPr/>
          </a:p>
          <a:p>
            <a:r>
              <a:rPr sz="2000">
                <a:solidFill>
                  <a:srgbClr val="323232"/>
                </a:solidFill>
                <a:latin typeface="Calibri"/>
              </a:rPr>
              <a:t>Agendar reunión de inicio con responsables del área.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Compartir certificación laboral.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Iniciar la fase de levantamiento de información.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468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Oval 4"/>
          <p:cNvSpPr/>
          <p:nvPr/>
        </p:nvSpPr>
        <p:spPr>
          <a:xfrm>
            <a:off x="8229600" y="91440"/>
            <a:ext cx="457200" cy="457200"/>
          </a:xfrm>
          <a:prstGeom prst="ellipse">
            <a:avLst/>
          </a:prstGeom>
          <a:solidFill>
            <a:srgbClr val="6464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374</Words>
  <Application>Microsoft Office PowerPoint</Application>
  <PresentationFormat>Presentación en pantalla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Implementación de un Sistema de Gestión Documental  de Procedimientos en el Área de TI</vt:lpstr>
      <vt:lpstr>Introducción / Presentación</vt:lpstr>
      <vt:lpstr>Objetivos</vt:lpstr>
      <vt:lpstr>Descripción del Problema</vt:lpstr>
      <vt:lpstr>Justificación</vt:lpstr>
      <vt:lpstr>Análisis de Viabilidad</vt:lpstr>
      <vt:lpstr>Diagnóstico del Área de TI (FODA)</vt:lpstr>
      <vt:lpstr>Cronograma de Actividades</vt:lpstr>
      <vt:lpstr>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SISTEMAS</dc:creator>
  <cp:keywords/>
  <dc:description>generated using python-pptx</dc:description>
  <cp:lastModifiedBy>Soporte IT - DIVERPLAZA</cp:lastModifiedBy>
  <cp:revision>2</cp:revision>
  <dcterms:created xsi:type="dcterms:W3CDTF">2013-01-27T09:14:16Z</dcterms:created>
  <dcterms:modified xsi:type="dcterms:W3CDTF">2025-09-24T19:48:19Z</dcterms:modified>
  <cp:category/>
</cp:coreProperties>
</file>