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14101763" cy="9696450"/>
  <p:notesSz cx="6858000" cy="9144000"/>
  <p:defaultTextStyle>
    <a:defPPr>
      <a:defRPr lang="en-US"/>
    </a:defPPr>
    <a:lvl1pPr marL="0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7277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4548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1813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09090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86367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63635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40910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18180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4">
          <p15:clr>
            <a:srgbClr val="A4A3A4"/>
          </p15:clr>
        </p15:guide>
        <p15:guide id="2" pos="44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660066"/>
    <a:srgbClr val="808080"/>
    <a:srgbClr val="000090"/>
    <a:srgbClr val="941100"/>
    <a:srgbClr val="CD5201"/>
    <a:srgbClr val="060089"/>
    <a:srgbClr val="5B6C2A"/>
    <a:srgbClr val="003366"/>
    <a:srgbClr val="6699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56"/>
    <p:restoredTop sz="93269" autoAdjust="0"/>
  </p:normalViewPr>
  <p:slideViewPr>
    <p:cSldViewPr snapToGrid="0" snapToObjects="1">
      <p:cViewPr varScale="1">
        <p:scale>
          <a:sx n="76" d="100"/>
          <a:sy n="76" d="100"/>
        </p:scale>
        <p:origin x="240" y="200"/>
      </p:cViewPr>
      <p:guideLst>
        <p:guide orient="horz" pos="3054"/>
        <p:guide pos="44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D073C-108B-5349-937B-196DF42E8DBB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685800"/>
            <a:ext cx="4984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4009A-3667-E04D-AC4A-1AE97E47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954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9907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9861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9816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9773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9726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9677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9634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7635" y="3012185"/>
            <a:ext cx="11986499" cy="2078452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265" y="5494654"/>
            <a:ext cx="9871234" cy="24779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7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5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88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43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2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4/28/20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435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4/28/20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946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23778" y="388308"/>
            <a:ext cx="3172897" cy="8273406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089" y="388308"/>
            <a:ext cx="9283660" cy="8273406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4/28/20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40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4/28/20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571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944" y="6230869"/>
            <a:ext cx="11986499" cy="1925822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944" y="4109771"/>
            <a:ext cx="11986499" cy="2121098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7766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553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3297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106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38829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6595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436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2127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4/28/20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588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089" y="2262539"/>
            <a:ext cx="6228279" cy="6399209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8397" y="2262539"/>
            <a:ext cx="6228279" cy="6399209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4/28/20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228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088" y="2170479"/>
            <a:ext cx="6230728" cy="904552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7663" indent="0">
              <a:buNone/>
              <a:defRPr sz="3000" b="1"/>
            </a:lvl2pPr>
            <a:lvl3pPr marL="1355322" indent="0">
              <a:buNone/>
              <a:defRPr sz="2700" b="1"/>
            </a:lvl3pPr>
            <a:lvl4pPr marL="2032972" indent="0">
              <a:buNone/>
              <a:defRPr sz="2300" b="1"/>
            </a:lvl4pPr>
            <a:lvl5pPr marL="2710636" indent="0">
              <a:buNone/>
              <a:defRPr sz="2300" b="1"/>
            </a:lvl5pPr>
            <a:lvl6pPr marL="3388299" indent="0">
              <a:buNone/>
              <a:defRPr sz="2300" b="1"/>
            </a:lvl6pPr>
            <a:lvl7pPr marL="4065955" indent="0">
              <a:buNone/>
              <a:defRPr sz="2300" b="1"/>
            </a:lvl7pPr>
            <a:lvl8pPr marL="4743617" indent="0">
              <a:buNone/>
              <a:defRPr sz="2300" b="1"/>
            </a:lvl8pPr>
            <a:lvl9pPr marL="5421273" indent="0">
              <a:buNone/>
              <a:defRPr sz="23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088" y="3075032"/>
            <a:ext cx="6230728" cy="558668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63502" y="2170479"/>
            <a:ext cx="6233175" cy="904552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7663" indent="0">
              <a:buNone/>
              <a:defRPr sz="3000" b="1"/>
            </a:lvl2pPr>
            <a:lvl3pPr marL="1355322" indent="0">
              <a:buNone/>
              <a:defRPr sz="2700" b="1"/>
            </a:lvl3pPr>
            <a:lvl4pPr marL="2032972" indent="0">
              <a:buNone/>
              <a:defRPr sz="2300" b="1"/>
            </a:lvl4pPr>
            <a:lvl5pPr marL="2710636" indent="0">
              <a:buNone/>
              <a:defRPr sz="2300" b="1"/>
            </a:lvl5pPr>
            <a:lvl6pPr marL="3388299" indent="0">
              <a:buNone/>
              <a:defRPr sz="2300" b="1"/>
            </a:lvl6pPr>
            <a:lvl7pPr marL="4065955" indent="0">
              <a:buNone/>
              <a:defRPr sz="2300" b="1"/>
            </a:lvl7pPr>
            <a:lvl8pPr marL="4743617" indent="0">
              <a:buNone/>
              <a:defRPr sz="2300" b="1"/>
            </a:lvl8pPr>
            <a:lvl9pPr marL="5421273" indent="0">
              <a:buNone/>
              <a:defRPr sz="23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3502" y="3075032"/>
            <a:ext cx="6233175" cy="558668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4/28/20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974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4/28/20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1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4/28/20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88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092" y="386062"/>
            <a:ext cx="4639383" cy="164301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398" y="386096"/>
            <a:ext cx="7883277" cy="82756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092" y="2029106"/>
            <a:ext cx="4639383" cy="6632642"/>
          </a:xfrm>
        </p:spPr>
        <p:txBody>
          <a:bodyPr/>
          <a:lstStyle>
            <a:lvl1pPr marL="0" indent="0">
              <a:buNone/>
              <a:defRPr sz="2100"/>
            </a:lvl1pPr>
            <a:lvl2pPr marL="677663" indent="0">
              <a:buNone/>
              <a:defRPr sz="1800"/>
            </a:lvl2pPr>
            <a:lvl3pPr marL="1355322" indent="0">
              <a:buNone/>
              <a:defRPr sz="1500"/>
            </a:lvl3pPr>
            <a:lvl4pPr marL="2032972" indent="0">
              <a:buNone/>
              <a:defRPr sz="1300"/>
            </a:lvl4pPr>
            <a:lvl5pPr marL="2710636" indent="0">
              <a:buNone/>
              <a:defRPr sz="1300"/>
            </a:lvl5pPr>
            <a:lvl6pPr marL="3388299" indent="0">
              <a:buNone/>
              <a:defRPr sz="1300"/>
            </a:lvl6pPr>
            <a:lvl7pPr marL="4065955" indent="0">
              <a:buNone/>
              <a:defRPr sz="1300"/>
            </a:lvl7pPr>
            <a:lvl8pPr marL="4743617" indent="0">
              <a:buNone/>
              <a:defRPr sz="1300"/>
            </a:lvl8pPr>
            <a:lvl9pPr marL="5421273" indent="0">
              <a:buNone/>
              <a:defRPr sz="13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4/28/20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99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044" y="6787514"/>
            <a:ext cx="8461058" cy="801305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64044" y="866396"/>
            <a:ext cx="8461058" cy="5817870"/>
          </a:xfrm>
        </p:spPr>
        <p:txBody>
          <a:bodyPr/>
          <a:lstStyle>
            <a:lvl1pPr marL="0" indent="0">
              <a:buNone/>
              <a:defRPr sz="4800"/>
            </a:lvl1pPr>
            <a:lvl2pPr marL="677663" indent="0">
              <a:buNone/>
              <a:defRPr sz="4100"/>
            </a:lvl2pPr>
            <a:lvl3pPr marL="1355322" indent="0">
              <a:buNone/>
              <a:defRPr sz="3600"/>
            </a:lvl3pPr>
            <a:lvl4pPr marL="2032972" indent="0">
              <a:buNone/>
              <a:defRPr sz="3000"/>
            </a:lvl4pPr>
            <a:lvl5pPr marL="2710636" indent="0">
              <a:buNone/>
              <a:defRPr sz="3000"/>
            </a:lvl5pPr>
            <a:lvl6pPr marL="3388299" indent="0">
              <a:buNone/>
              <a:defRPr sz="3000"/>
            </a:lvl6pPr>
            <a:lvl7pPr marL="4065955" indent="0">
              <a:buNone/>
              <a:defRPr sz="3000"/>
            </a:lvl7pPr>
            <a:lvl8pPr marL="4743617" indent="0">
              <a:buNone/>
              <a:defRPr sz="3000"/>
            </a:lvl8pPr>
            <a:lvl9pPr marL="5421273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4044" y="7588820"/>
            <a:ext cx="8461058" cy="1137985"/>
          </a:xfrm>
        </p:spPr>
        <p:txBody>
          <a:bodyPr/>
          <a:lstStyle>
            <a:lvl1pPr marL="0" indent="0">
              <a:buNone/>
              <a:defRPr sz="2100"/>
            </a:lvl1pPr>
            <a:lvl2pPr marL="677663" indent="0">
              <a:buNone/>
              <a:defRPr sz="1800"/>
            </a:lvl2pPr>
            <a:lvl3pPr marL="1355322" indent="0">
              <a:buNone/>
              <a:defRPr sz="1500"/>
            </a:lvl3pPr>
            <a:lvl4pPr marL="2032972" indent="0">
              <a:buNone/>
              <a:defRPr sz="1300"/>
            </a:lvl4pPr>
            <a:lvl5pPr marL="2710636" indent="0">
              <a:buNone/>
              <a:defRPr sz="1300"/>
            </a:lvl5pPr>
            <a:lvl6pPr marL="3388299" indent="0">
              <a:buNone/>
              <a:defRPr sz="1300"/>
            </a:lvl6pPr>
            <a:lvl7pPr marL="4065955" indent="0">
              <a:buNone/>
              <a:defRPr sz="1300"/>
            </a:lvl7pPr>
            <a:lvl8pPr marL="4743617" indent="0">
              <a:buNone/>
              <a:defRPr sz="1300"/>
            </a:lvl8pPr>
            <a:lvl9pPr marL="5421273" indent="0">
              <a:buNone/>
              <a:defRPr sz="13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4/28/20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71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5088" y="388307"/>
            <a:ext cx="12691587" cy="1616076"/>
          </a:xfrm>
          <a:prstGeom prst="rect">
            <a:avLst/>
          </a:prstGeom>
        </p:spPr>
        <p:txBody>
          <a:bodyPr vert="horz" lIns="135533" tIns="67780" rIns="135533" bIns="6778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088" y="2262539"/>
            <a:ext cx="12691587" cy="6399209"/>
          </a:xfrm>
          <a:prstGeom prst="rect">
            <a:avLst/>
          </a:prstGeom>
        </p:spPr>
        <p:txBody>
          <a:bodyPr vert="horz" lIns="135533" tIns="67780" rIns="135533" bIns="6778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9095839" y="9348750"/>
            <a:ext cx="4441743" cy="35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533" tIns="67780" rIns="135533" bIns="67780"/>
          <a:lstStyle>
            <a:lvl1pPr defTabSz="14620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14620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14620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14620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14620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1462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1462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1462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1462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</a:rPr>
              <a:t>Copyright © 2007-2020 Pursuit Development Labs Inc.  All Rights Reserved.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589069" y="513657"/>
            <a:ext cx="12926616" cy="0"/>
          </a:xfrm>
          <a:prstGeom prst="line">
            <a:avLst/>
          </a:prstGeom>
          <a:noFill/>
          <a:ln w="28575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5533" tIns="67780" rIns="135533" bIns="67780"/>
          <a:lstStyle/>
          <a:p>
            <a:pPr defTabSz="1017580"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 userDrawn="1"/>
        </p:nvSpPr>
        <p:spPr bwMode="auto">
          <a:xfrm>
            <a:off x="589069" y="9218865"/>
            <a:ext cx="12926616" cy="0"/>
          </a:xfrm>
          <a:prstGeom prst="line">
            <a:avLst/>
          </a:prstGeom>
          <a:noFill/>
          <a:ln w="28575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5533" tIns="67780" rIns="135533" bIns="67780"/>
          <a:lstStyle/>
          <a:p>
            <a:pPr defTabSz="1017580"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17007" y="9238478"/>
            <a:ext cx="1310086" cy="45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77663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8242" indent="-508242" algn="l" defTabSz="677663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1199" indent="-423538" algn="l" defTabSz="677663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94149" indent="-338819" algn="l" defTabSz="677663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1807" indent="-338819" algn="l" defTabSz="677663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9466" indent="-338819" algn="l" defTabSz="677663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27127" indent="-338819" algn="l" defTabSz="677663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04785" indent="-338819" algn="l" defTabSz="677663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82448" indent="-338819" algn="l" defTabSz="677663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101" indent="-338819" algn="l" defTabSz="677663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7663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5322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2972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0636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88299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65955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43617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21273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apezoid 34"/>
          <p:cNvSpPr/>
          <p:nvPr/>
        </p:nvSpPr>
        <p:spPr>
          <a:xfrm>
            <a:off x="3407926" y="2565375"/>
            <a:ext cx="7050882" cy="5097770"/>
          </a:xfrm>
          <a:prstGeom prst="trapezoi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5417" tIns="67726" rIns="135417" bIns="67726" rtlCol="0" anchor="ctr"/>
          <a:lstStyle/>
          <a:p>
            <a:pPr algn="ctr" defTabSz="677084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760471" y="6874906"/>
            <a:ext cx="6345793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113061" y="5797529"/>
            <a:ext cx="5640704" cy="224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348044" y="4720141"/>
            <a:ext cx="5170646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700588" y="3642756"/>
            <a:ext cx="446555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rapezoid 68"/>
          <p:cNvSpPr/>
          <p:nvPr/>
        </p:nvSpPr>
        <p:spPr>
          <a:xfrm>
            <a:off x="2937868" y="7650729"/>
            <a:ext cx="7990999" cy="336646"/>
          </a:xfrm>
          <a:prstGeom prst="trapezoid">
            <a:avLst>
              <a:gd name="adj" fmla="val 43314"/>
            </a:avLst>
          </a:prstGeom>
          <a:solidFill>
            <a:srgbClr val="FFFFFF"/>
          </a:solidFill>
          <a:ln w="28575" cap="flat" cmpd="sng" algn="ctr">
            <a:solidFill>
              <a:srgbClr val="713B0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5417" tIns="67726" rIns="135417" bIns="67726" rtlCol="0" anchor="ctr"/>
          <a:lstStyle/>
          <a:p>
            <a:pPr algn="ctr" defTabSz="676117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0" name="Trapezoid 69"/>
          <p:cNvSpPr/>
          <p:nvPr/>
        </p:nvSpPr>
        <p:spPr>
          <a:xfrm>
            <a:off x="2311601" y="7958813"/>
            <a:ext cx="9283660" cy="555795"/>
          </a:xfrm>
          <a:prstGeom prst="trapezoid">
            <a:avLst>
              <a:gd name="adj" fmla="val 44626"/>
            </a:avLst>
          </a:prstGeom>
          <a:solidFill>
            <a:srgbClr val="FFFFFF"/>
          </a:solidFill>
          <a:ln w="28575" cap="flat" cmpd="sng" algn="ctr">
            <a:solidFill>
              <a:srgbClr val="713B0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5417" tIns="67726" rIns="135417" bIns="67726" rtlCol="0" anchor="ctr"/>
          <a:lstStyle/>
          <a:p>
            <a:pPr algn="ctr" defTabSz="676117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920071"/>
              </p:ext>
            </p:extLst>
          </p:nvPr>
        </p:nvGraphicFramePr>
        <p:xfrm>
          <a:off x="2506505" y="7905593"/>
          <a:ext cx="7638454" cy="556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954"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>
                          <a:solidFill>
                            <a:srgbClr val="000000"/>
                          </a:solidFill>
                        </a:rPr>
                        <a:t>My Choice</a:t>
                      </a:r>
                      <a:r>
                        <a:rPr lang="en-US" sz="1400" u="none" dirty="0">
                          <a:solidFill>
                            <a:srgbClr val="000000"/>
                          </a:solidFill>
                        </a:rPr>
                        <a:t>:  </a:t>
                      </a:r>
                    </a:p>
                    <a:p>
                      <a:pPr algn="l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141018" marR="141018" marT="64644" marB="646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094077" y="7565902"/>
            <a:ext cx="5993250" cy="367607"/>
          </a:xfrm>
          <a:prstGeom prst="rect">
            <a:avLst/>
          </a:prstGeom>
          <a:noFill/>
        </p:spPr>
        <p:txBody>
          <a:bodyPr wrap="square" lIns="135417" tIns="67726" rIns="135417" bIns="67726" rtlCol="0">
            <a:spAutoFit/>
          </a:bodyPr>
          <a:lstStyle/>
          <a:p>
            <a:pPr defTabSz="676117"/>
            <a:r>
              <a:rPr lang="en-US" sz="1500" u="sng" dirty="0">
                <a:solidFill>
                  <a:srgbClr val="000000"/>
                </a:solidFill>
                <a:ea typeface="ＭＳ Ｐゴシック" charset="0"/>
              </a:rPr>
              <a:t>Handle:</a:t>
            </a:r>
            <a:r>
              <a:rPr lang="en-US" sz="1500" dirty="0">
                <a:solidFill>
                  <a:srgbClr val="000000"/>
                </a:solidFill>
                <a:ea typeface="ＭＳ Ｐゴシック" charset="0"/>
              </a:rPr>
              <a:t> </a:t>
            </a:r>
          </a:p>
        </p:txBody>
      </p:sp>
      <p:sp>
        <p:nvSpPr>
          <p:cNvPr id="79" name="Rectangle 41"/>
          <p:cNvSpPr>
            <a:spLocks noChangeArrowheads="1"/>
          </p:cNvSpPr>
          <p:nvPr/>
        </p:nvSpPr>
        <p:spPr bwMode="auto">
          <a:xfrm>
            <a:off x="664189" y="-20576"/>
            <a:ext cx="12926616" cy="48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405" tIns="67721" rIns="135405" bIns="67721"/>
          <a:lstStyle/>
          <a:p>
            <a:pPr algn="ctr" defTabSz="1354289"/>
            <a:r>
              <a:rPr lang="en-CA" sz="3000" dirty="0">
                <a:solidFill>
                  <a:srgbClr val="808080"/>
                </a:solidFill>
                <a:latin typeface="Arial Black" charset="0"/>
                <a:ea typeface="ＭＳ Ｐゴシック" charset="0"/>
                <a:cs typeface="Arial" charset="0"/>
              </a:rPr>
              <a:t>My Proactive Stand In The World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33922" y="1265673"/>
            <a:ext cx="2474591" cy="302784"/>
          </a:xfrm>
          <a:prstGeom prst="rect">
            <a:avLst/>
          </a:prstGeom>
        </p:spPr>
        <p:txBody>
          <a:bodyPr wrap="square" lIns="101746" tIns="50868" rIns="101746" bIns="50868">
            <a:spAutoFit/>
          </a:bodyPr>
          <a:lstStyle/>
          <a:p>
            <a:pPr algn="ctr" defTabSz="676117"/>
            <a:r>
              <a:rPr lang="en-US" sz="1300" u="sng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ＭＳ Ｐゴシック" charset="0"/>
              </a:rPr>
              <a:t>Potential - Possibility Created</a:t>
            </a:r>
          </a:p>
        </p:txBody>
      </p:sp>
      <p:sp>
        <p:nvSpPr>
          <p:cNvPr id="6" name="Trapezoid 5"/>
          <p:cNvSpPr/>
          <p:nvPr/>
        </p:nvSpPr>
        <p:spPr>
          <a:xfrm rot="6044460">
            <a:off x="2821867" y="-1982885"/>
            <a:ext cx="1316134" cy="6556814"/>
          </a:xfrm>
          <a:prstGeom prst="trapezoid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064" tIns="51032" rIns="102064" bIns="51032" spcCol="0"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 rot="5245391">
            <a:off x="2763824" y="-1260335"/>
            <a:ext cx="1316134" cy="6556814"/>
          </a:xfrm>
          <a:prstGeom prst="trapezoid">
            <a:avLst>
              <a:gd name="adj" fmla="val 50000"/>
            </a:avLst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064" tIns="51032" rIns="102064" bIns="51032" spcCol="0" rtlCol="0" anchor="ctr"/>
          <a:lstStyle/>
          <a:p>
            <a:pPr algn="ctr"/>
            <a:endParaRPr lang="en-US"/>
          </a:p>
        </p:txBody>
      </p:sp>
      <p:sp>
        <p:nvSpPr>
          <p:cNvPr id="22" name="Trapezoid 21"/>
          <p:cNvSpPr/>
          <p:nvPr/>
        </p:nvSpPr>
        <p:spPr>
          <a:xfrm rot="4425099">
            <a:off x="2869246" y="-560100"/>
            <a:ext cx="1316134" cy="6556814"/>
          </a:xfrm>
          <a:prstGeom prst="trapezoid">
            <a:avLst>
              <a:gd name="adj" fmla="val 50000"/>
            </a:avLst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064" tIns="51032" rIns="102064" bIns="51032" spcCol="0" rtlCol="0" anchor="ctr"/>
          <a:lstStyle/>
          <a:p>
            <a:pPr algn="ctr"/>
            <a:endParaRPr lang="en-US"/>
          </a:p>
        </p:txBody>
      </p:sp>
      <p:sp>
        <p:nvSpPr>
          <p:cNvPr id="23" name="Trapezoid 22"/>
          <p:cNvSpPr/>
          <p:nvPr/>
        </p:nvSpPr>
        <p:spPr>
          <a:xfrm rot="15555540" flipH="1">
            <a:off x="9944118" y="-1963020"/>
            <a:ext cx="1316134" cy="6556814"/>
          </a:xfrm>
          <a:prstGeom prst="trapezoid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064" tIns="51032" rIns="102064" bIns="51032" spcCol="0" rtlCol="0" anchor="ctr"/>
          <a:lstStyle/>
          <a:p>
            <a:pPr algn="ctr"/>
            <a:endParaRPr lang="en-US"/>
          </a:p>
        </p:txBody>
      </p:sp>
      <p:sp>
        <p:nvSpPr>
          <p:cNvPr id="24" name="Trapezoid 23"/>
          <p:cNvSpPr/>
          <p:nvPr/>
        </p:nvSpPr>
        <p:spPr>
          <a:xfrm rot="16354609" flipH="1">
            <a:off x="10021509" y="-1240472"/>
            <a:ext cx="1316134" cy="6556814"/>
          </a:xfrm>
          <a:prstGeom prst="trapezoid">
            <a:avLst>
              <a:gd name="adj" fmla="val 50000"/>
            </a:avLst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064" tIns="51032" rIns="102064" bIns="51032" spcCol="0" rtlCol="0" anchor="ctr"/>
          <a:lstStyle/>
          <a:p>
            <a:pPr algn="ctr"/>
            <a:endParaRPr lang="en-US"/>
          </a:p>
        </p:txBody>
      </p:sp>
      <p:sp>
        <p:nvSpPr>
          <p:cNvPr id="25" name="Trapezoid 24"/>
          <p:cNvSpPr/>
          <p:nvPr/>
        </p:nvSpPr>
        <p:spPr>
          <a:xfrm rot="17174901" flipH="1">
            <a:off x="9875413" y="-522497"/>
            <a:ext cx="1316134" cy="6556814"/>
          </a:xfrm>
          <a:prstGeom prst="trapezoid">
            <a:avLst>
              <a:gd name="adj" fmla="val 50000"/>
            </a:avLst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064" tIns="51032" rIns="102064" bIns="51032" spcCol="0"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113015" y="1248577"/>
            <a:ext cx="5640705" cy="153227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5417" tIns="67726" rIns="135417" bIns="67726" rtlCol="0" anchor="ctr"/>
          <a:lstStyle/>
          <a:p>
            <a:pPr algn="ctr" defTabSz="677084"/>
            <a:r>
              <a:rPr lang="en-US" sz="1800" dirty="0">
                <a:solidFill>
                  <a:srgbClr val="7F7F7F"/>
                </a:solidFill>
                <a:latin typeface="Calibri"/>
              </a:rPr>
              <a:t> </a:t>
            </a:r>
          </a:p>
        </p:txBody>
      </p:sp>
      <p:sp>
        <p:nvSpPr>
          <p:cNvPr id="26" name="Trapezoid 25"/>
          <p:cNvSpPr/>
          <p:nvPr/>
        </p:nvSpPr>
        <p:spPr>
          <a:xfrm>
            <a:off x="1772193" y="8510849"/>
            <a:ext cx="10397259" cy="555795"/>
          </a:xfrm>
          <a:prstGeom prst="trapezoid">
            <a:avLst>
              <a:gd name="adj" fmla="val 60583"/>
            </a:avLst>
          </a:prstGeom>
          <a:solidFill>
            <a:srgbClr val="FFFFFF"/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5417" tIns="67726" rIns="135417" bIns="67726" rtlCol="0" anchor="ctr"/>
          <a:lstStyle/>
          <a:p>
            <a:pPr algn="ctr" defTabSz="676117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04212" y="6898665"/>
            <a:ext cx="6524210" cy="533948"/>
          </a:xfrm>
          <a:prstGeom prst="rect">
            <a:avLst/>
          </a:prstGeom>
        </p:spPr>
        <p:txBody>
          <a:bodyPr wrap="square" lIns="102064" tIns="51032" rIns="102064" bIns="51032">
            <a:spAutoFit/>
          </a:bodyPr>
          <a:lstStyle/>
          <a:p>
            <a:r>
              <a:rPr lang="en-US" sz="1400" u="sng" dirty="0">
                <a:solidFill>
                  <a:srgbClr val="000000"/>
                </a:solidFill>
              </a:rPr>
              <a:t>Meaningful Experience: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u="sng" dirty="0">
              <a:solidFill>
                <a:srgbClr val="000000"/>
              </a:solidFill>
            </a:endParaRPr>
          </a:p>
          <a:p>
            <a:endParaRPr lang="en-US" sz="1400" u="sng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8844" y="5779721"/>
            <a:ext cx="5716059" cy="533948"/>
          </a:xfrm>
          <a:prstGeom prst="rect">
            <a:avLst/>
          </a:prstGeom>
        </p:spPr>
        <p:txBody>
          <a:bodyPr wrap="square" lIns="102064" tIns="51032" rIns="102064" bIns="51032">
            <a:spAutoFit/>
          </a:bodyPr>
          <a:lstStyle/>
          <a:p>
            <a:r>
              <a:rPr lang="en-US" sz="1400" u="sng" dirty="0">
                <a:solidFill>
                  <a:srgbClr val="000000"/>
                </a:solidFill>
              </a:rPr>
              <a:t>Meaningful To Me Because</a:t>
            </a:r>
            <a:r>
              <a:rPr lang="en-US" sz="1400" dirty="0">
                <a:solidFill>
                  <a:srgbClr val="000000"/>
                </a:solidFill>
              </a:rPr>
              <a:t>  (Impact I Desire): </a:t>
            </a: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42463" y="4711255"/>
            <a:ext cx="5560458" cy="533948"/>
          </a:xfrm>
          <a:prstGeom prst="rect">
            <a:avLst/>
          </a:prstGeom>
        </p:spPr>
        <p:txBody>
          <a:bodyPr wrap="square" lIns="102064" tIns="51032" rIns="102064" bIns="51032">
            <a:spAutoFit/>
          </a:bodyPr>
          <a:lstStyle/>
          <a:p>
            <a:r>
              <a:rPr lang="en-US" sz="1400" u="sng" dirty="0">
                <a:solidFill>
                  <a:srgbClr val="000000"/>
                </a:solidFill>
              </a:rPr>
              <a:t>My Contribution: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endParaRPr lang="en-US" sz="1400" u="sng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07901" y="3616135"/>
            <a:ext cx="4911737" cy="533948"/>
          </a:xfrm>
          <a:prstGeom prst="rect">
            <a:avLst/>
          </a:prstGeom>
        </p:spPr>
        <p:txBody>
          <a:bodyPr wrap="square" lIns="102064" tIns="51032" rIns="102064" bIns="51032">
            <a:spAutoFit/>
          </a:bodyPr>
          <a:lstStyle/>
          <a:p>
            <a:r>
              <a:rPr lang="en-US" sz="1400" u="sng" dirty="0">
                <a:solidFill>
                  <a:srgbClr val="000000"/>
                </a:solidFill>
              </a:rPr>
              <a:t>Show-Up: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endParaRPr lang="en-US" sz="1400" u="sng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16880" y="2705922"/>
            <a:ext cx="4667294" cy="564726"/>
          </a:xfrm>
          <a:prstGeom prst="rect">
            <a:avLst/>
          </a:prstGeom>
        </p:spPr>
        <p:txBody>
          <a:bodyPr wrap="square" lIns="102064" tIns="51032" rIns="102064" bIns="51032">
            <a:spAutoFit/>
          </a:bodyPr>
          <a:lstStyle/>
          <a:p>
            <a:r>
              <a:rPr lang="en-US" sz="1500" u="sng" dirty="0">
                <a:solidFill>
                  <a:srgbClr val="000000"/>
                </a:solidFill>
              </a:rPr>
              <a:t>Space: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</a:p>
          <a:p>
            <a:endParaRPr lang="en-US" sz="1500" u="sng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07902" y="1269086"/>
            <a:ext cx="4911736" cy="764780"/>
          </a:xfrm>
          <a:prstGeom prst="rect">
            <a:avLst/>
          </a:prstGeom>
        </p:spPr>
        <p:txBody>
          <a:bodyPr wrap="square" lIns="102064" tIns="51032" rIns="102064" bIns="51032">
            <a:spAutoFit/>
          </a:bodyPr>
          <a:lstStyle/>
          <a:p>
            <a:pPr algn="ctr"/>
            <a:r>
              <a:rPr lang="en-US" sz="1500" b="1" u="sng" dirty="0"/>
              <a:t>Potential – Possibility I Stand For</a:t>
            </a:r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47008"/>
              </p:ext>
            </p:extLst>
          </p:nvPr>
        </p:nvGraphicFramePr>
        <p:xfrm>
          <a:off x="2083184" y="8457630"/>
          <a:ext cx="7638454" cy="556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954"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>
                          <a:solidFill>
                            <a:srgbClr val="000000"/>
                          </a:solidFill>
                        </a:rPr>
                        <a:t>What I</a:t>
                      </a:r>
                      <a:r>
                        <a:rPr lang="en-US" sz="1400" u="sng" baseline="0" dirty="0">
                          <a:solidFill>
                            <a:srgbClr val="000000"/>
                          </a:solidFill>
                        </a:rPr>
                        <a:t> T</a:t>
                      </a:r>
                      <a:r>
                        <a:rPr lang="en-US" sz="1400" u="sng" dirty="0">
                          <a:solidFill>
                            <a:srgbClr val="000000"/>
                          </a:solidFill>
                        </a:rPr>
                        <a:t>ruly Want:</a:t>
                      </a:r>
                      <a:r>
                        <a:rPr lang="en-US" sz="1400" u="none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pPr algn="l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41018" marR="141018" marT="64644" marB="646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95723" y="806554"/>
            <a:ext cx="3912509" cy="749060"/>
          </a:xfrm>
          <a:prstGeom prst="rect">
            <a:avLst/>
          </a:prstGeom>
        </p:spPr>
        <p:txBody>
          <a:bodyPr wrap="square" lIns="101746" tIns="50868" rIns="101746" bIns="50868">
            <a:spAutoFit/>
          </a:bodyPr>
          <a:lstStyle/>
          <a:p>
            <a:pPr defTabSz="676117"/>
            <a:r>
              <a:rPr lang="en-US" sz="1400" u="sng" dirty="0">
                <a:solidFill>
                  <a:srgbClr val="000000"/>
                </a:solidFill>
                <a:ea typeface="ＭＳ Ｐゴシック" charset="0"/>
              </a:rPr>
              <a:t>Impact On Others</a:t>
            </a:r>
          </a:p>
          <a:p>
            <a:pPr defTabSz="676117"/>
            <a:endParaRPr lang="en-US" sz="1400" dirty="0">
              <a:solidFill>
                <a:srgbClr val="000000"/>
              </a:solidFill>
              <a:ea typeface="ＭＳ Ｐゴシック" charset="0"/>
            </a:endParaRPr>
          </a:p>
          <a:p>
            <a:pPr defTabSz="676117"/>
            <a:endParaRPr lang="en-US" sz="1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1CBEF0-4FD0-E044-8EF8-E2ED9F2C5C09}"/>
              </a:ext>
            </a:extLst>
          </p:cNvPr>
          <p:cNvSpPr/>
          <p:nvPr/>
        </p:nvSpPr>
        <p:spPr>
          <a:xfrm>
            <a:off x="9790687" y="988708"/>
            <a:ext cx="3912509" cy="1179947"/>
          </a:xfrm>
          <a:prstGeom prst="rect">
            <a:avLst/>
          </a:prstGeom>
        </p:spPr>
        <p:txBody>
          <a:bodyPr wrap="square" lIns="101746" tIns="50868" rIns="101746" bIns="50868">
            <a:spAutoFit/>
          </a:bodyPr>
          <a:lstStyle/>
          <a:p>
            <a:pPr defTabSz="676117"/>
            <a:r>
              <a:rPr lang="en-US" sz="1400" u="sng" dirty="0">
                <a:solidFill>
                  <a:srgbClr val="000000"/>
                </a:solidFill>
                <a:ea typeface="ＭＳ Ｐゴシック" charset="0"/>
              </a:rPr>
              <a:t>Effect On Me</a:t>
            </a:r>
          </a:p>
          <a:p>
            <a:pPr defTabSz="676117"/>
            <a:endParaRPr lang="en-US" sz="1400" dirty="0">
              <a:solidFill>
                <a:srgbClr val="000000"/>
              </a:solidFill>
              <a:ea typeface="ＭＳ Ｐゴシック" charset="0"/>
            </a:endParaRPr>
          </a:p>
          <a:p>
            <a:pPr defTabSz="676117"/>
            <a:endParaRPr lang="en-US" sz="1400" dirty="0">
              <a:solidFill>
                <a:srgbClr val="000000"/>
              </a:solidFill>
              <a:ea typeface="ＭＳ Ｐゴシック" charset="0"/>
            </a:endParaRPr>
          </a:p>
          <a:p>
            <a:pPr defTabSz="676117"/>
            <a:endParaRPr lang="en-US" sz="1400" dirty="0">
              <a:solidFill>
                <a:srgbClr val="000000"/>
              </a:solidFill>
              <a:ea typeface="ＭＳ Ｐゴシック" charset="0"/>
            </a:endParaRPr>
          </a:p>
          <a:p>
            <a:pPr defTabSz="676117"/>
            <a:endParaRPr lang="en-US" sz="1400" dirty="0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49502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44549</TotalTime>
  <Words>52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Arial Black</vt:lpstr>
      <vt:lpstr>Calibri</vt:lpstr>
      <vt:lpstr>Helvetica</vt:lpstr>
      <vt:lpstr>6_Office Theme</vt:lpstr>
      <vt:lpstr>PowerPoint Presentation</vt:lpstr>
    </vt:vector>
  </TitlesOfParts>
  <Company>Pursuit Development Labs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My World View</dc:title>
  <dc:creator>Michael Farley</dc:creator>
  <cp:lastModifiedBy>M FARLEY</cp:lastModifiedBy>
  <cp:revision>522</cp:revision>
  <cp:lastPrinted>2020-01-31T18:29:42Z</cp:lastPrinted>
  <dcterms:created xsi:type="dcterms:W3CDTF">2014-01-03T18:26:09Z</dcterms:created>
  <dcterms:modified xsi:type="dcterms:W3CDTF">2020-04-28T19:59:01Z</dcterms:modified>
</cp:coreProperties>
</file>