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50" r:id="rId2"/>
  </p:sldIdLst>
  <p:sldSz cx="14101763" cy="9696450"/>
  <p:notesSz cx="6858000" cy="9144000"/>
  <p:defaultTextStyle>
    <a:defPPr>
      <a:defRPr lang="en-US"/>
    </a:defPPr>
    <a:lvl1pPr marL="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727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4548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1813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909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8636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63635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4091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1818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4">
          <p15:clr>
            <a:srgbClr val="A4A3A4"/>
          </p15:clr>
        </p15:guide>
        <p15:guide id="2" pos="44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808080"/>
    <a:srgbClr val="000090"/>
    <a:srgbClr val="941100"/>
    <a:srgbClr val="CD5201"/>
    <a:srgbClr val="060089"/>
    <a:srgbClr val="5B6C2A"/>
    <a:srgbClr val="003366"/>
    <a:srgbClr val="6699CC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8"/>
    <p:restoredTop sz="93269" autoAdjust="0"/>
  </p:normalViewPr>
  <p:slideViewPr>
    <p:cSldViewPr snapToGrid="0" snapToObjects="1">
      <p:cViewPr varScale="1">
        <p:scale>
          <a:sx n="76" d="100"/>
          <a:sy n="76" d="100"/>
        </p:scale>
        <p:origin x="1768" y="200"/>
      </p:cViewPr>
      <p:guideLst>
        <p:guide orient="horz" pos="3054"/>
        <p:guide pos="4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508CDE-DC53-F84A-98CB-DE2DFAAB46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61AF-0EF7-4D41-A3A8-410904E3A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4ECF-160C-5747-A0B5-F90949D4DAD1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D301-3340-CA48-9CA5-5F2B2BF65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08B9E-1F25-114B-8AF2-7A3131362F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2FBA-8998-3549-84AA-6AD7229E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073C-108B-5349-937B-196DF42E8DBB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09A-3667-E04D-AC4A-1AE97E47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95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90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9861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981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9773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972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967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963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635" y="3012185"/>
            <a:ext cx="11986499" cy="207845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265" y="5494654"/>
            <a:ext cx="9871234" cy="24779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88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43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2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3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4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3778" y="388308"/>
            <a:ext cx="3172897" cy="82734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089" y="388308"/>
            <a:ext cx="9283660" cy="8273406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4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44" y="6230869"/>
            <a:ext cx="11986499" cy="1925822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944" y="4109771"/>
            <a:ext cx="11986499" cy="212109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7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53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329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06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882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659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436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212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089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8397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170479"/>
            <a:ext cx="6230728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88" y="3075032"/>
            <a:ext cx="6230728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3502" y="2170479"/>
            <a:ext cx="6233175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3502" y="3075032"/>
            <a:ext cx="6233175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7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8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92" y="386062"/>
            <a:ext cx="4639383" cy="164301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98" y="386096"/>
            <a:ext cx="7883277" cy="82756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092" y="2029106"/>
            <a:ext cx="4639383" cy="6632642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044" y="6787514"/>
            <a:ext cx="8461058" cy="80130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4044" y="866396"/>
            <a:ext cx="8461058" cy="5817870"/>
          </a:xfrm>
        </p:spPr>
        <p:txBody>
          <a:bodyPr/>
          <a:lstStyle>
            <a:lvl1pPr marL="0" indent="0">
              <a:buNone/>
              <a:defRPr sz="4800"/>
            </a:lvl1pPr>
            <a:lvl2pPr marL="677663" indent="0">
              <a:buNone/>
              <a:defRPr sz="4100"/>
            </a:lvl2pPr>
            <a:lvl3pPr marL="1355322" indent="0">
              <a:buNone/>
              <a:defRPr sz="3600"/>
            </a:lvl3pPr>
            <a:lvl4pPr marL="2032972" indent="0">
              <a:buNone/>
              <a:defRPr sz="3000"/>
            </a:lvl4pPr>
            <a:lvl5pPr marL="2710636" indent="0">
              <a:buNone/>
              <a:defRPr sz="3000"/>
            </a:lvl5pPr>
            <a:lvl6pPr marL="3388299" indent="0">
              <a:buNone/>
              <a:defRPr sz="3000"/>
            </a:lvl6pPr>
            <a:lvl7pPr marL="4065955" indent="0">
              <a:buNone/>
              <a:defRPr sz="3000"/>
            </a:lvl7pPr>
            <a:lvl8pPr marL="4743617" indent="0">
              <a:buNone/>
              <a:defRPr sz="3000"/>
            </a:lvl8pPr>
            <a:lvl9pPr marL="542127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044" y="7588820"/>
            <a:ext cx="8461058" cy="1137985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088" y="388307"/>
            <a:ext cx="12691587" cy="1616076"/>
          </a:xfrm>
          <a:prstGeom prst="rect">
            <a:avLst/>
          </a:prstGeom>
        </p:spPr>
        <p:txBody>
          <a:bodyPr vert="horz" lIns="135533" tIns="67780" rIns="135533" bIns="6778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262539"/>
            <a:ext cx="12691587" cy="6399209"/>
          </a:xfrm>
          <a:prstGeom prst="rect">
            <a:avLst/>
          </a:prstGeom>
        </p:spPr>
        <p:txBody>
          <a:bodyPr vert="horz" lIns="135533" tIns="67780" rIns="135533" bIns="6778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9095839" y="9348750"/>
            <a:ext cx="4441743" cy="3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533" tIns="67780" rIns="135533" bIns="67780"/>
          <a:lstStyle>
            <a:lvl1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</a:rPr>
              <a:t>Copyright © 2007-2020 Pursuit Development Labs Inc.  All Rights Reserved.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89069" y="513657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89069" y="9218865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60493" y="9238478"/>
            <a:ext cx="1366600" cy="477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B7CE3-D6C3-A14A-BAB9-3DB518A13B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84666" y="0"/>
            <a:ext cx="14237458" cy="9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77663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8242" indent="-508242" algn="l" defTabSz="67766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1199" indent="-423538" algn="l" defTabSz="67766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94149" indent="-338819" algn="l" defTabSz="67766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1807" indent="-338819" algn="l" defTabSz="677663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9466" indent="-338819" algn="l" defTabSz="677663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7127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04785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82448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101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766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532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97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636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8299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65955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43617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7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96D88-C9EF-D248-80A7-5E09ABED7F5D}"/>
              </a:ext>
            </a:extLst>
          </p:cNvPr>
          <p:cNvSpPr/>
          <p:nvPr/>
        </p:nvSpPr>
        <p:spPr>
          <a:xfrm>
            <a:off x="329783" y="1351615"/>
            <a:ext cx="4227227" cy="9868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BC9EC-AA6D-0242-BA37-1621417FA52C}"/>
              </a:ext>
            </a:extLst>
          </p:cNvPr>
          <p:cNvSpPr/>
          <p:nvPr/>
        </p:nvSpPr>
        <p:spPr>
          <a:xfrm>
            <a:off x="427220" y="8092382"/>
            <a:ext cx="6318354" cy="77180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5C5C1-509D-384C-A0EC-6648544764E9}"/>
              </a:ext>
            </a:extLst>
          </p:cNvPr>
          <p:cNvSpPr/>
          <p:nvPr/>
        </p:nvSpPr>
        <p:spPr>
          <a:xfrm>
            <a:off x="8239593" y="8739266"/>
            <a:ext cx="4217233" cy="31479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3B63B-E5EF-A14B-9CC3-7319ED427C66}"/>
              </a:ext>
            </a:extLst>
          </p:cNvPr>
          <p:cNvSpPr/>
          <p:nvPr/>
        </p:nvSpPr>
        <p:spPr>
          <a:xfrm>
            <a:off x="1064302" y="779489"/>
            <a:ext cx="3492707" cy="23004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BE645-7A3F-6B4C-9FD3-4A3AE8F072EC}"/>
              </a:ext>
            </a:extLst>
          </p:cNvPr>
          <p:cNvSpPr/>
          <p:nvPr/>
        </p:nvSpPr>
        <p:spPr>
          <a:xfrm>
            <a:off x="4919272" y="1366605"/>
            <a:ext cx="4227227" cy="98685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1F678-6447-8242-B4B7-B62BC77A3056}"/>
              </a:ext>
            </a:extLst>
          </p:cNvPr>
          <p:cNvSpPr/>
          <p:nvPr/>
        </p:nvSpPr>
        <p:spPr>
          <a:xfrm>
            <a:off x="9521254" y="1351614"/>
            <a:ext cx="4227227" cy="9868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B7D66-3505-3547-BFAA-4FB8F38A2DB8}"/>
              </a:ext>
            </a:extLst>
          </p:cNvPr>
          <p:cNvSpPr/>
          <p:nvPr/>
        </p:nvSpPr>
        <p:spPr>
          <a:xfrm>
            <a:off x="5748730" y="809184"/>
            <a:ext cx="3397769" cy="20034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457907-3633-B744-8037-8CE3C0FECB64}"/>
              </a:ext>
            </a:extLst>
          </p:cNvPr>
          <p:cNvSpPr/>
          <p:nvPr/>
        </p:nvSpPr>
        <p:spPr>
          <a:xfrm>
            <a:off x="10338220" y="809184"/>
            <a:ext cx="3397769" cy="20034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66DEB-11FE-F645-96E0-82B1CE45EB48}"/>
              </a:ext>
            </a:extLst>
          </p:cNvPr>
          <p:cNvSpPr/>
          <p:nvPr/>
        </p:nvSpPr>
        <p:spPr>
          <a:xfrm>
            <a:off x="337280" y="3003650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6A5343-3AD0-2D44-98DB-32271961081B}"/>
              </a:ext>
            </a:extLst>
          </p:cNvPr>
          <p:cNvSpPr/>
          <p:nvPr/>
        </p:nvSpPr>
        <p:spPr>
          <a:xfrm>
            <a:off x="329782" y="4226013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A16B4D-A005-E04C-9534-60782E8FD8FC}"/>
              </a:ext>
            </a:extLst>
          </p:cNvPr>
          <p:cNvSpPr/>
          <p:nvPr/>
        </p:nvSpPr>
        <p:spPr>
          <a:xfrm>
            <a:off x="329782" y="5664229"/>
            <a:ext cx="4227227" cy="77153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72F0E-4F4B-0B48-9EB1-97E6A5B93707}"/>
              </a:ext>
            </a:extLst>
          </p:cNvPr>
          <p:cNvSpPr/>
          <p:nvPr/>
        </p:nvSpPr>
        <p:spPr>
          <a:xfrm>
            <a:off x="322284" y="6756044"/>
            <a:ext cx="4227227" cy="75824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4D9574-83C0-3543-B806-64F818481998}"/>
              </a:ext>
            </a:extLst>
          </p:cNvPr>
          <p:cNvSpPr/>
          <p:nvPr/>
        </p:nvSpPr>
        <p:spPr>
          <a:xfrm>
            <a:off x="4946351" y="3003650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BABAB-368F-7049-8D8A-3325CA98D4B3}"/>
              </a:ext>
            </a:extLst>
          </p:cNvPr>
          <p:cNvSpPr/>
          <p:nvPr/>
        </p:nvSpPr>
        <p:spPr>
          <a:xfrm>
            <a:off x="4938853" y="4226013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A4EF09-E20F-BB49-9838-B1BC293FA7D0}"/>
              </a:ext>
            </a:extLst>
          </p:cNvPr>
          <p:cNvSpPr/>
          <p:nvPr/>
        </p:nvSpPr>
        <p:spPr>
          <a:xfrm>
            <a:off x="4938853" y="5664229"/>
            <a:ext cx="4227227" cy="77153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E1D3-D162-ED44-BB87-F71274E2E0B1}"/>
              </a:ext>
            </a:extLst>
          </p:cNvPr>
          <p:cNvSpPr/>
          <p:nvPr/>
        </p:nvSpPr>
        <p:spPr>
          <a:xfrm>
            <a:off x="4931355" y="6756044"/>
            <a:ext cx="4227227" cy="75824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C10C8-5D81-3C4A-9E2A-540A07E02F7C}"/>
              </a:ext>
            </a:extLst>
          </p:cNvPr>
          <p:cNvSpPr/>
          <p:nvPr/>
        </p:nvSpPr>
        <p:spPr>
          <a:xfrm>
            <a:off x="9506261" y="3007764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0120E-223A-5044-8BA3-809A51BEA95F}"/>
              </a:ext>
            </a:extLst>
          </p:cNvPr>
          <p:cNvSpPr/>
          <p:nvPr/>
        </p:nvSpPr>
        <p:spPr>
          <a:xfrm>
            <a:off x="9498763" y="4213194"/>
            <a:ext cx="4227227" cy="87462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DC9B0-6625-C740-A9FB-BECC57167EEA}"/>
              </a:ext>
            </a:extLst>
          </p:cNvPr>
          <p:cNvSpPr/>
          <p:nvPr/>
        </p:nvSpPr>
        <p:spPr>
          <a:xfrm>
            <a:off x="9498763" y="5668343"/>
            <a:ext cx="4227227" cy="77153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1DEC4C-EA4C-684E-A5A9-FB1E321CE37D}"/>
              </a:ext>
            </a:extLst>
          </p:cNvPr>
          <p:cNvSpPr/>
          <p:nvPr/>
        </p:nvSpPr>
        <p:spPr>
          <a:xfrm>
            <a:off x="9491265" y="6760158"/>
            <a:ext cx="4227227" cy="75824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4E2F1F-AE56-3F49-A0FB-6EC94D393EE8}"/>
              </a:ext>
            </a:extLst>
          </p:cNvPr>
          <p:cNvSpPr/>
          <p:nvPr/>
        </p:nvSpPr>
        <p:spPr>
          <a:xfrm>
            <a:off x="329782" y="8141962"/>
            <a:ext cx="13388710" cy="87823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3887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Avenir Book</vt:lpstr>
      <vt:lpstr>Calibri</vt:lpstr>
      <vt:lpstr>Helvetica</vt:lpstr>
      <vt:lpstr>6_Office Theme</vt:lpstr>
      <vt:lpstr>PowerPoint Presentation</vt:lpstr>
    </vt:vector>
  </TitlesOfParts>
  <Company>Pursuit Development Labs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My World View</dc:title>
  <dc:creator>Michael Farley</dc:creator>
  <cp:lastModifiedBy>M FARLEY</cp:lastModifiedBy>
  <cp:revision>521</cp:revision>
  <cp:lastPrinted>2020-03-20T15:57:28Z</cp:lastPrinted>
  <dcterms:created xsi:type="dcterms:W3CDTF">2014-01-03T18:26:09Z</dcterms:created>
  <dcterms:modified xsi:type="dcterms:W3CDTF">2020-04-23T20:16:21Z</dcterms:modified>
</cp:coreProperties>
</file>