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50" r:id="rId2"/>
  </p:sldIdLst>
  <p:sldSz cx="14101763" cy="9696450"/>
  <p:notesSz cx="6858000" cy="9144000"/>
  <p:defaultTextStyle>
    <a:defPPr>
      <a:defRPr lang="en-US"/>
    </a:defPPr>
    <a:lvl1pPr marL="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7277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4548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1813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0909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86367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63635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4091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18180" algn="l" defTabSz="677277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4">
          <p15:clr>
            <a:srgbClr val="A4A3A4"/>
          </p15:clr>
        </p15:guide>
        <p15:guide id="2" pos="44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808080"/>
    <a:srgbClr val="000090"/>
    <a:srgbClr val="941100"/>
    <a:srgbClr val="CD5201"/>
    <a:srgbClr val="060089"/>
    <a:srgbClr val="5B6C2A"/>
    <a:srgbClr val="003366"/>
    <a:srgbClr val="6699CC"/>
    <a:srgbClr val="FF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8"/>
    <p:restoredTop sz="93269" autoAdjust="0"/>
  </p:normalViewPr>
  <p:slideViewPr>
    <p:cSldViewPr snapToGrid="0" snapToObjects="1">
      <p:cViewPr varScale="1">
        <p:scale>
          <a:sx n="76" d="100"/>
          <a:sy n="76" d="100"/>
        </p:scale>
        <p:origin x="256" y="200"/>
      </p:cViewPr>
      <p:guideLst>
        <p:guide orient="horz" pos="3054"/>
        <p:guide pos="44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D073C-108B-5349-937B-196DF42E8DBB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25" y="685800"/>
            <a:ext cx="498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009A-3667-E04D-AC4A-1AE97E470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954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9907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9861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9816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9773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9726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9677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9634" algn="l" defTabSz="50995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635" y="3012185"/>
            <a:ext cx="11986499" cy="207845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5265" y="5494654"/>
            <a:ext cx="9871234" cy="24779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7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5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88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43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2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35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46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3778" y="388308"/>
            <a:ext cx="3172897" cy="8273406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089" y="388308"/>
            <a:ext cx="9283660" cy="8273406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4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71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944" y="6230869"/>
            <a:ext cx="11986499" cy="1925822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944" y="4109771"/>
            <a:ext cx="11986499" cy="212109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766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53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20329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06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8829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6595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436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2127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88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089" y="2262539"/>
            <a:ext cx="6228279" cy="6399209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8397" y="2262539"/>
            <a:ext cx="6228279" cy="6399209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2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88" y="2170479"/>
            <a:ext cx="6230728" cy="90455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7663" indent="0">
              <a:buNone/>
              <a:defRPr sz="3000" b="1"/>
            </a:lvl2pPr>
            <a:lvl3pPr marL="1355322" indent="0">
              <a:buNone/>
              <a:defRPr sz="2700" b="1"/>
            </a:lvl3pPr>
            <a:lvl4pPr marL="2032972" indent="0">
              <a:buNone/>
              <a:defRPr sz="2300" b="1"/>
            </a:lvl4pPr>
            <a:lvl5pPr marL="2710636" indent="0">
              <a:buNone/>
              <a:defRPr sz="2300" b="1"/>
            </a:lvl5pPr>
            <a:lvl6pPr marL="3388299" indent="0">
              <a:buNone/>
              <a:defRPr sz="2300" b="1"/>
            </a:lvl6pPr>
            <a:lvl7pPr marL="4065955" indent="0">
              <a:buNone/>
              <a:defRPr sz="2300" b="1"/>
            </a:lvl7pPr>
            <a:lvl8pPr marL="4743617" indent="0">
              <a:buNone/>
              <a:defRPr sz="2300" b="1"/>
            </a:lvl8pPr>
            <a:lvl9pPr marL="5421273" indent="0">
              <a:buNone/>
              <a:defRPr sz="2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088" y="3075032"/>
            <a:ext cx="6230728" cy="558668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63502" y="2170479"/>
            <a:ext cx="6233175" cy="904552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7663" indent="0">
              <a:buNone/>
              <a:defRPr sz="3000" b="1"/>
            </a:lvl2pPr>
            <a:lvl3pPr marL="1355322" indent="0">
              <a:buNone/>
              <a:defRPr sz="2700" b="1"/>
            </a:lvl3pPr>
            <a:lvl4pPr marL="2032972" indent="0">
              <a:buNone/>
              <a:defRPr sz="2300" b="1"/>
            </a:lvl4pPr>
            <a:lvl5pPr marL="2710636" indent="0">
              <a:buNone/>
              <a:defRPr sz="2300" b="1"/>
            </a:lvl5pPr>
            <a:lvl6pPr marL="3388299" indent="0">
              <a:buNone/>
              <a:defRPr sz="2300" b="1"/>
            </a:lvl6pPr>
            <a:lvl7pPr marL="4065955" indent="0">
              <a:buNone/>
              <a:defRPr sz="2300" b="1"/>
            </a:lvl7pPr>
            <a:lvl8pPr marL="4743617" indent="0">
              <a:buNone/>
              <a:defRPr sz="2300" b="1"/>
            </a:lvl8pPr>
            <a:lvl9pPr marL="5421273" indent="0">
              <a:buNone/>
              <a:defRPr sz="23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3502" y="3075032"/>
            <a:ext cx="6233175" cy="558668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74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1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788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92" y="386062"/>
            <a:ext cx="4639383" cy="164301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398" y="386096"/>
            <a:ext cx="7883277" cy="8275651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092" y="2029106"/>
            <a:ext cx="4639383" cy="6632642"/>
          </a:xfrm>
        </p:spPr>
        <p:txBody>
          <a:bodyPr/>
          <a:lstStyle>
            <a:lvl1pPr marL="0" indent="0">
              <a:buNone/>
              <a:defRPr sz="2100"/>
            </a:lvl1pPr>
            <a:lvl2pPr marL="677663" indent="0">
              <a:buNone/>
              <a:defRPr sz="1800"/>
            </a:lvl2pPr>
            <a:lvl3pPr marL="1355322" indent="0">
              <a:buNone/>
              <a:defRPr sz="1500"/>
            </a:lvl3pPr>
            <a:lvl4pPr marL="2032972" indent="0">
              <a:buNone/>
              <a:defRPr sz="1300"/>
            </a:lvl4pPr>
            <a:lvl5pPr marL="2710636" indent="0">
              <a:buNone/>
              <a:defRPr sz="1300"/>
            </a:lvl5pPr>
            <a:lvl6pPr marL="3388299" indent="0">
              <a:buNone/>
              <a:defRPr sz="1300"/>
            </a:lvl6pPr>
            <a:lvl7pPr marL="4065955" indent="0">
              <a:buNone/>
              <a:defRPr sz="1300"/>
            </a:lvl7pPr>
            <a:lvl8pPr marL="4743617" indent="0">
              <a:buNone/>
              <a:defRPr sz="1300"/>
            </a:lvl8pPr>
            <a:lvl9pPr marL="5421273" indent="0">
              <a:buNone/>
              <a:defRPr sz="1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9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044" y="6787514"/>
            <a:ext cx="8461058" cy="80130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64044" y="866396"/>
            <a:ext cx="8461058" cy="5817870"/>
          </a:xfrm>
        </p:spPr>
        <p:txBody>
          <a:bodyPr/>
          <a:lstStyle>
            <a:lvl1pPr marL="0" indent="0">
              <a:buNone/>
              <a:defRPr sz="4800"/>
            </a:lvl1pPr>
            <a:lvl2pPr marL="677663" indent="0">
              <a:buNone/>
              <a:defRPr sz="4100"/>
            </a:lvl2pPr>
            <a:lvl3pPr marL="1355322" indent="0">
              <a:buNone/>
              <a:defRPr sz="3600"/>
            </a:lvl3pPr>
            <a:lvl4pPr marL="2032972" indent="0">
              <a:buNone/>
              <a:defRPr sz="3000"/>
            </a:lvl4pPr>
            <a:lvl5pPr marL="2710636" indent="0">
              <a:buNone/>
              <a:defRPr sz="3000"/>
            </a:lvl5pPr>
            <a:lvl6pPr marL="3388299" indent="0">
              <a:buNone/>
              <a:defRPr sz="3000"/>
            </a:lvl6pPr>
            <a:lvl7pPr marL="4065955" indent="0">
              <a:buNone/>
              <a:defRPr sz="3000"/>
            </a:lvl7pPr>
            <a:lvl8pPr marL="4743617" indent="0">
              <a:buNone/>
              <a:defRPr sz="3000"/>
            </a:lvl8pPr>
            <a:lvl9pPr marL="5421273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4044" y="7588820"/>
            <a:ext cx="8461058" cy="1137985"/>
          </a:xfrm>
        </p:spPr>
        <p:txBody>
          <a:bodyPr/>
          <a:lstStyle>
            <a:lvl1pPr marL="0" indent="0">
              <a:buNone/>
              <a:defRPr sz="2100"/>
            </a:lvl1pPr>
            <a:lvl2pPr marL="677663" indent="0">
              <a:buNone/>
              <a:defRPr sz="1800"/>
            </a:lvl2pPr>
            <a:lvl3pPr marL="1355322" indent="0">
              <a:buNone/>
              <a:defRPr sz="1500"/>
            </a:lvl3pPr>
            <a:lvl4pPr marL="2032972" indent="0">
              <a:buNone/>
              <a:defRPr sz="1300"/>
            </a:lvl4pPr>
            <a:lvl5pPr marL="2710636" indent="0">
              <a:buNone/>
              <a:defRPr sz="1300"/>
            </a:lvl5pPr>
            <a:lvl6pPr marL="3388299" indent="0">
              <a:buNone/>
              <a:defRPr sz="1300"/>
            </a:lvl6pPr>
            <a:lvl7pPr marL="4065955" indent="0">
              <a:buNone/>
              <a:defRPr sz="1300"/>
            </a:lvl7pPr>
            <a:lvl8pPr marL="4743617" indent="0">
              <a:buNone/>
              <a:defRPr sz="1300"/>
            </a:lvl8pPr>
            <a:lvl9pPr marL="5421273" indent="0">
              <a:buNone/>
              <a:defRPr sz="13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090" y="8987175"/>
            <a:ext cx="3290412" cy="516246"/>
          </a:xfrm>
          <a:prstGeom prst="rect">
            <a:avLst/>
          </a:prstGeom>
        </p:spPr>
        <p:txBody>
          <a:bodyPr/>
          <a:lstStyle/>
          <a:p>
            <a:fld id="{6261EE3B-C1E0-C741-82A8-C2111CC4E3D1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4/27/20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18103" y="8987175"/>
            <a:ext cx="4465558" cy="516246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06264" y="8987175"/>
            <a:ext cx="3290412" cy="516246"/>
          </a:xfrm>
          <a:prstGeom prst="rect">
            <a:avLst/>
          </a:prstGeom>
        </p:spPr>
        <p:txBody>
          <a:bodyPr lIns="102064" tIns="51032" rIns="102064" bIns="51032"/>
          <a:lstStyle/>
          <a:p>
            <a:fld id="{617059DD-1BA9-C044-AFA6-D9A4283E707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71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088" y="388307"/>
            <a:ext cx="12691587" cy="1616076"/>
          </a:xfrm>
          <a:prstGeom prst="rect">
            <a:avLst/>
          </a:prstGeom>
        </p:spPr>
        <p:txBody>
          <a:bodyPr vert="horz" lIns="135533" tIns="67780" rIns="135533" bIns="6778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88" y="2262539"/>
            <a:ext cx="12691587" cy="6399209"/>
          </a:xfrm>
          <a:prstGeom prst="rect">
            <a:avLst/>
          </a:prstGeom>
        </p:spPr>
        <p:txBody>
          <a:bodyPr vert="horz" lIns="135533" tIns="67780" rIns="135533" bIns="6778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9095839" y="9348750"/>
            <a:ext cx="4441743" cy="3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533" tIns="67780" rIns="135533" bIns="67780"/>
          <a:lstStyle>
            <a:lvl1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4620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4620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</a:rPr>
              <a:t>Copyright © 2007-2020 Pursuit Development Labs Inc.  All Rights Reserved.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589069" y="513657"/>
            <a:ext cx="12926616" cy="0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533" tIns="67780" rIns="135533" bIns="67780"/>
          <a:lstStyle/>
          <a:p>
            <a:pPr defTabSz="101758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 userDrawn="1"/>
        </p:nvSpPr>
        <p:spPr bwMode="auto">
          <a:xfrm>
            <a:off x="589069" y="9218865"/>
            <a:ext cx="12926616" cy="0"/>
          </a:xfrm>
          <a:prstGeom prst="line">
            <a:avLst/>
          </a:prstGeom>
          <a:noFill/>
          <a:ln w="28575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533" tIns="67780" rIns="135533" bIns="67780"/>
          <a:lstStyle/>
          <a:p>
            <a:pPr defTabSz="1017580" fontAlgn="base">
              <a:spcBef>
                <a:spcPct val="0"/>
              </a:spcBef>
              <a:spcAft>
                <a:spcPct val="0"/>
              </a:spcAft>
            </a:pPr>
            <a:endParaRPr lang="en-US" sz="210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60493" y="9238478"/>
            <a:ext cx="1366600" cy="477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27E97B-639F-974B-854C-FEEB0186EA0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" y="13048"/>
            <a:ext cx="14101764" cy="96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77663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8242" indent="-508242" algn="l" defTabSz="677663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1199" indent="-423538" algn="l" defTabSz="677663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694149" indent="-338819" algn="l" defTabSz="677663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1807" indent="-338819" algn="l" defTabSz="677663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9466" indent="-338819" algn="l" defTabSz="677663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27127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04785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82448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101" indent="-338819" algn="l" defTabSz="677663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7663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5322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972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0636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88299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65955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43617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21273" algn="l" defTabSz="67766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F89DE4-C9E4-9446-A203-06F4500E97AF}"/>
              </a:ext>
            </a:extLst>
          </p:cNvPr>
          <p:cNvSpPr/>
          <p:nvPr/>
        </p:nvSpPr>
        <p:spPr>
          <a:xfrm>
            <a:off x="10299075" y="1047749"/>
            <a:ext cx="3317822" cy="287301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A7A8B-B3E0-BA44-A3D6-1570611F08C6}"/>
              </a:ext>
            </a:extLst>
          </p:cNvPr>
          <p:cNvSpPr/>
          <p:nvPr/>
        </p:nvSpPr>
        <p:spPr>
          <a:xfrm>
            <a:off x="444153" y="5284225"/>
            <a:ext cx="6318354" cy="77180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28BA2C-D321-4047-9E0D-0F191E68FC79}"/>
              </a:ext>
            </a:extLst>
          </p:cNvPr>
          <p:cNvSpPr/>
          <p:nvPr/>
        </p:nvSpPr>
        <p:spPr>
          <a:xfrm>
            <a:off x="444153" y="6710789"/>
            <a:ext cx="6318354" cy="77180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BBC9EC-AA6D-0242-BA37-1621417FA52C}"/>
              </a:ext>
            </a:extLst>
          </p:cNvPr>
          <p:cNvSpPr/>
          <p:nvPr/>
        </p:nvSpPr>
        <p:spPr>
          <a:xfrm>
            <a:off x="444153" y="8092382"/>
            <a:ext cx="6318354" cy="771801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7A75F7-9AD2-624A-8B5F-769FC87F3479}"/>
              </a:ext>
            </a:extLst>
          </p:cNvPr>
          <p:cNvSpPr/>
          <p:nvPr/>
        </p:nvSpPr>
        <p:spPr>
          <a:xfrm>
            <a:off x="7644984" y="5155656"/>
            <a:ext cx="5486400" cy="3058954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5C5C1-509D-384C-A0EC-6648544764E9}"/>
              </a:ext>
            </a:extLst>
          </p:cNvPr>
          <p:cNvSpPr/>
          <p:nvPr/>
        </p:nvSpPr>
        <p:spPr>
          <a:xfrm>
            <a:off x="8239593" y="8739266"/>
            <a:ext cx="4217233" cy="31479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B96D88-C9EF-D248-80A7-5E09ABED7F5D}"/>
              </a:ext>
            </a:extLst>
          </p:cNvPr>
          <p:cNvSpPr/>
          <p:nvPr/>
        </p:nvSpPr>
        <p:spPr>
          <a:xfrm>
            <a:off x="444153" y="1041399"/>
            <a:ext cx="3092797" cy="2898410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0A9E7-98E1-D448-A7B8-0BE66F80EF78}"/>
              </a:ext>
            </a:extLst>
          </p:cNvPr>
          <p:cNvSpPr/>
          <p:nvPr/>
        </p:nvSpPr>
        <p:spPr>
          <a:xfrm>
            <a:off x="3791349" y="1047749"/>
            <a:ext cx="3092797" cy="2898410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244F10-3829-694E-BC58-4ABEF2A87610}"/>
              </a:ext>
            </a:extLst>
          </p:cNvPr>
          <p:cNvSpPr/>
          <p:nvPr/>
        </p:nvSpPr>
        <p:spPr>
          <a:xfrm>
            <a:off x="6968811" y="1039283"/>
            <a:ext cx="3092797" cy="2898410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83887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Avenir Book</vt:lpstr>
      <vt:lpstr>Calibri</vt:lpstr>
      <vt:lpstr>Helvetica</vt:lpstr>
      <vt:lpstr>6_Office Theme</vt:lpstr>
      <vt:lpstr>PowerPoint Presentation</vt:lpstr>
    </vt:vector>
  </TitlesOfParts>
  <Company>Pursuit Development Labs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My World View</dc:title>
  <dc:creator>Michael Farley</dc:creator>
  <cp:lastModifiedBy>M FARLEY</cp:lastModifiedBy>
  <cp:revision>523</cp:revision>
  <cp:lastPrinted>2020-03-20T15:57:28Z</cp:lastPrinted>
  <dcterms:created xsi:type="dcterms:W3CDTF">2014-01-03T18:26:09Z</dcterms:created>
  <dcterms:modified xsi:type="dcterms:W3CDTF">2020-04-27T19:15:37Z</dcterms:modified>
</cp:coreProperties>
</file>