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14101763" cy="9696450"/>
  <p:notesSz cx="6858000" cy="9144000"/>
  <p:defaultTextStyle>
    <a:defPPr>
      <a:defRPr lang="en-US"/>
    </a:defPPr>
    <a:lvl1pPr marL="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727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4548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1813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909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8636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63635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4091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1818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4">
          <p15:clr>
            <a:srgbClr val="A4A3A4"/>
          </p15:clr>
        </p15:guide>
        <p15:guide id="2" pos="44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660066"/>
    <a:srgbClr val="808080"/>
    <a:srgbClr val="000090"/>
    <a:srgbClr val="941100"/>
    <a:srgbClr val="CD5201"/>
    <a:srgbClr val="060089"/>
    <a:srgbClr val="5B6C2A"/>
    <a:srgbClr val="003366"/>
    <a:srgbClr val="6699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6"/>
    <p:restoredTop sz="93269" autoAdjust="0"/>
  </p:normalViewPr>
  <p:slideViewPr>
    <p:cSldViewPr snapToGrid="0" snapToObjects="1">
      <p:cViewPr varScale="1">
        <p:scale>
          <a:sx n="76" d="100"/>
          <a:sy n="76" d="100"/>
        </p:scale>
        <p:origin x="240" y="200"/>
      </p:cViewPr>
      <p:guideLst>
        <p:guide orient="horz" pos="3054"/>
        <p:guide pos="4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D073C-108B-5349-937B-196DF42E8DBB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009A-3667-E04D-AC4A-1AE97E47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95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90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9861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981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9773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972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967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963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635" y="3012185"/>
            <a:ext cx="11986499" cy="207845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265" y="5494654"/>
            <a:ext cx="9871234" cy="24779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88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43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2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3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4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3778" y="388308"/>
            <a:ext cx="3172897" cy="82734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089" y="388308"/>
            <a:ext cx="9283660" cy="8273406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4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7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44" y="6230869"/>
            <a:ext cx="11986499" cy="1925822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944" y="4109771"/>
            <a:ext cx="11986499" cy="212109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766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53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329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06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882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659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436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212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089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8397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170479"/>
            <a:ext cx="6230728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88" y="3075032"/>
            <a:ext cx="6230728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3502" y="2170479"/>
            <a:ext cx="6233175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3502" y="3075032"/>
            <a:ext cx="6233175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7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8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92" y="386062"/>
            <a:ext cx="4639383" cy="164301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98" y="386096"/>
            <a:ext cx="7883277" cy="82756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092" y="2029106"/>
            <a:ext cx="4639383" cy="6632642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044" y="6787514"/>
            <a:ext cx="8461058" cy="80130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4044" y="866396"/>
            <a:ext cx="8461058" cy="5817870"/>
          </a:xfrm>
        </p:spPr>
        <p:txBody>
          <a:bodyPr/>
          <a:lstStyle>
            <a:lvl1pPr marL="0" indent="0">
              <a:buNone/>
              <a:defRPr sz="4800"/>
            </a:lvl1pPr>
            <a:lvl2pPr marL="677663" indent="0">
              <a:buNone/>
              <a:defRPr sz="4100"/>
            </a:lvl2pPr>
            <a:lvl3pPr marL="1355322" indent="0">
              <a:buNone/>
              <a:defRPr sz="3600"/>
            </a:lvl3pPr>
            <a:lvl4pPr marL="2032972" indent="0">
              <a:buNone/>
              <a:defRPr sz="3000"/>
            </a:lvl4pPr>
            <a:lvl5pPr marL="2710636" indent="0">
              <a:buNone/>
              <a:defRPr sz="3000"/>
            </a:lvl5pPr>
            <a:lvl6pPr marL="3388299" indent="0">
              <a:buNone/>
              <a:defRPr sz="3000"/>
            </a:lvl6pPr>
            <a:lvl7pPr marL="4065955" indent="0">
              <a:buNone/>
              <a:defRPr sz="3000"/>
            </a:lvl7pPr>
            <a:lvl8pPr marL="4743617" indent="0">
              <a:buNone/>
              <a:defRPr sz="3000"/>
            </a:lvl8pPr>
            <a:lvl9pPr marL="542127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4044" y="7588820"/>
            <a:ext cx="8461058" cy="1137985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088" y="388307"/>
            <a:ext cx="12691587" cy="1616076"/>
          </a:xfrm>
          <a:prstGeom prst="rect">
            <a:avLst/>
          </a:prstGeom>
        </p:spPr>
        <p:txBody>
          <a:bodyPr vert="horz" lIns="135533" tIns="67780" rIns="135533" bIns="6778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262539"/>
            <a:ext cx="12691587" cy="6399209"/>
          </a:xfrm>
          <a:prstGeom prst="rect">
            <a:avLst/>
          </a:prstGeom>
        </p:spPr>
        <p:txBody>
          <a:bodyPr vert="horz" lIns="135533" tIns="67780" rIns="135533" bIns="6778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9095839" y="9348750"/>
            <a:ext cx="4441743" cy="3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533" tIns="67780" rIns="135533" bIns="67780"/>
          <a:lstStyle>
            <a:lvl1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</a:rPr>
              <a:t>Copyright © 2007-2020 Pursuit Development Labs Inc.  All Rights Reserved.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89069" y="513657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589069" y="9218865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7007" y="9238478"/>
            <a:ext cx="1310086" cy="4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77663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8242" indent="-508242" algn="l" defTabSz="67766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1199" indent="-423538" algn="l" defTabSz="67766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94149" indent="-338819" algn="l" defTabSz="67766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1807" indent="-338819" algn="l" defTabSz="677663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9466" indent="-338819" algn="l" defTabSz="677663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7127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04785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82448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101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766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532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97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636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8299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65955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43617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7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664189" y="-23647"/>
            <a:ext cx="12926616" cy="48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405" tIns="67721" rIns="135405" bIns="67721"/>
          <a:lstStyle/>
          <a:p>
            <a:pPr algn="ctr" defTabSz="1354289"/>
            <a:r>
              <a:rPr lang="en-CA" sz="3000" dirty="0">
                <a:solidFill>
                  <a:srgbClr val="808080"/>
                </a:solidFill>
                <a:latin typeface="Arial Black" charset="0"/>
                <a:ea typeface="ＭＳ Ｐゴシック" charset="0"/>
                <a:cs typeface="Arial" charset="0"/>
              </a:rPr>
              <a:t>My World View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32779" y="975743"/>
            <a:ext cx="4818103" cy="1616076"/>
          </a:xfrm>
          <a:prstGeom prst="roundRect">
            <a:avLst>
              <a:gd name="adj" fmla="val 12962"/>
            </a:avLst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85324" y="2915033"/>
            <a:ext cx="4465558" cy="1616076"/>
          </a:xfrm>
          <a:prstGeom prst="roundRect">
            <a:avLst>
              <a:gd name="adj" fmla="val 10783"/>
            </a:avLst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US" sz="1500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5382" y="4854323"/>
            <a:ext cx="3995500" cy="1616076"/>
          </a:xfrm>
          <a:prstGeom prst="roundRect">
            <a:avLst>
              <a:gd name="adj" fmla="val 7104"/>
            </a:avLst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25441" y="6793614"/>
            <a:ext cx="3525441" cy="1320969"/>
          </a:xfrm>
          <a:prstGeom prst="roundRect">
            <a:avLst>
              <a:gd name="adj" fmla="val 9315"/>
            </a:avLst>
          </a:prstGeom>
          <a:solidFill>
            <a:srgbClr val="FFFFFF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defTabSz="676214"/>
            <a:endParaRPr lang="en-CA" sz="1500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25441" y="525743"/>
            <a:ext cx="1997750" cy="398385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700" b="1" u="sng" dirty="0">
                <a:solidFill>
                  <a:srgbClr val="800000"/>
                </a:solidFill>
                <a:latin typeface="Calibri"/>
                <a:ea typeface="ＭＳ Ｐゴシック" charset="0"/>
              </a:rPr>
              <a:t>Burns Energy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1944" y="649984"/>
            <a:ext cx="1997750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The Big World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9981" y="2586308"/>
            <a:ext cx="4234939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My World - Communities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40705" y="4512067"/>
            <a:ext cx="2820353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My Work World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8219" y="6451357"/>
            <a:ext cx="2820353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My Personal World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" y="723522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Feel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2172" y="3992453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React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651" y="6578173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Impact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168397" y="975743"/>
            <a:ext cx="4700588" cy="1616076"/>
          </a:xfrm>
          <a:prstGeom prst="roundRect">
            <a:avLst>
              <a:gd name="adj" fmla="val 12962"/>
            </a:avLst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68396" y="2915033"/>
            <a:ext cx="4348043" cy="1616076"/>
          </a:xfrm>
          <a:prstGeom prst="roundRect">
            <a:avLst>
              <a:gd name="adj" fmla="val 10783"/>
            </a:avLst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US" sz="1500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168396" y="6793614"/>
            <a:ext cx="3525441" cy="1320969"/>
          </a:xfrm>
          <a:prstGeom prst="roundRect">
            <a:avLst>
              <a:gd name="adj" fmla="val 9315"/>
            </a:avLst>
          </a:prstGeom>
          <a:solidFill>
            <a:srgbClr val="FFFFFF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defTabSz="676214"/>
            <a:endParaRPr lang="en-CA" sz="1500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68986" y="705782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Feel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48614" y="3992453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Respond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293616" y="6578173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Impact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6911" y="8137416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Position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85607" y="8485332"/>
            <a:ext cx="4302300" cy="507452"/>
          </a:xfrm>
          <a:prstGeom prst="rect">
            <a:avLst/>
          </a:prstGeom>
          <a:ln w="3175" cmpd="sng">
            <a:solidFill>
              <a:srgbClr val="8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5417" tIns="67726" rIns="135417" bIns="67726" rtlCol="0" anchor="t"/>
          <a:lstStyle/>
          <a:p>
            <a:pPr defTabSz="676214"/>
            <a:endParaRPr lang="en-US" sz="1500" dirty="0">
              <a:ln w="3175" cmpd="sng">
                <a:solidFill>
                  <a:prstClr val="white">
                    <a:lumMod val="75000"/>
                  </a:prstClr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13602" y="513496"/>
            <a:ext cx="1997750" cy="398385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700" b="1" u="sng" dirty="0">
                <a:solidFill>
                  <a:srgbClr val="000090"/>
                </a:solidFill>
                <a:latin typeface="Calibri"/>
                <a:ea typeface="ＭＳ Ｐゴシック" charset="0"/>
              </a:rPr>
              <a:t>Builds Energy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96549" y="8145666"/>
            <a:ext cx="2115264" cy="413774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algn="ctr" defTabSz="676214"/>
            <a:r>
              <a:rPr lang="en-US" sz="1800" b="1" i="1" dirty="0">
                <a:solidFill>
                  <a:srgbClr val="7F7F7F"/>
                </a:solidFill>
                <a:latin typeface="Calibri"/>
                <a:ea typeface="ＭＳ Ｐゴシック" charset="0"/>
              </a:rPr>
              <a:t>Position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918510" y="8493582"/>
            <a:ext cx="4302300" cy="507452"/>
          </a:xfrm>
          <a:prstGeom prst="rect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35417" tIns="67726" rIns="135417" bIns="67726" rtlCol="0" anchor="t"/>
          <a:lstStyle/>
          <a:p>
            <a:pPr defTabSz="676214"/>
            <a:endParaRPr lang="en-US" sz="1500" dirty="0">
              <a:ln w="3175" cmpd="sng">
                <a:solidFill>
                  <a:prstClr val="white">
                    <a:lumMod val="75000"/>
                  </a:prstClr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99" y="8185541"/>
            <a:ext cx="1083336" cy="9932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9228" y="452591"/>
            <a:ext cx="134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941100"/>
                </a:solidFill>
              </a:rPr>
              <a:t>(-)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811" y="457481"/>
            <a:ext cx="134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0090"/>
                </a:solidFill>
              </a:rPr>
              <a:t>(+)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DD3962D-6DC6-9A48-BD24-B98F8FC34A7D}"/>
              </a:ext>
            </a:extLst>
          </p:cNvPr>
          <p:cNvSpPr/>
          <p:nvPr/>
        </p:nvSpPr>
        <p:spPr>
          <a:xfrm>
            <a:off x="27924" y="1063713"/>
            <a:ext cx="2084484" cy="285784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C41054B-E9D0-8947-AF22-BA33107CA055}"/>
              </a:ext>
            </a:extLst>
          </p:cNvPr>
          <p:cNvSpPr/>
          <p:nvPr/>
        </p:nvSpPr>
        <p:spPr>
          <a:xfrm>
            <a:off x="11935175" y="1045994"/>
            <a:ext cx="2084484" cy="285784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C2989AD-CD4C-1641-B422-75C251D06FFD}"/>
              </a:ext>
            </a:extLst>
          </p:cNvPr>
          <p:cNvSpPr/>
          <p:nvPr/>
        </p:nvSpPr>
        <p:spPr>
          <a:xfrm>
            <a:off x="11547221" y="4334785"/>
            <a:ext cx="2461438" cy="22433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31FF5FA-8D7E-DC4D-A249-60FA261EEB95}"/>
              </a:ext>
            </a:extLst>
          </p:cNvPr>
          <p:cNvSpPr/>
          <p:nvPr/>
        </p:nvSpPr>
        <p:spPr>
          <a:xfrm>
            <a:off x="59085" y="4351963"/>
            <a:ext cx="2461438" cy="22433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236E3E9-0ED3-4C41-93F6-AE7A84530CEE}"/>
              </a:ext>
            </a:extLst>
          </p:cNvPr>
          <p:cNvSpPr/>
          <p:nvPr/>
        </p:nvSpPr>
        <p:spPr>
          <a:xfrm>
            <a:off x="59084" y="6901057"/>
            <a:ext cx="3348841" cy="14543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r>
              <a:rPr lang="en-CA" sz="1500" dirty="0">
                <a:solidFill>
                  <a:prstClr val="black"/>
                </a:solidFill>
                <a:latin typeface="Calibri"/>
                <a:cs typeface="Arial"/>
              </a:rPr>
              <a:t>Me: </a:t>
            </a:r>
          </a:p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  <a:p>
            <a:pPr defTabSz="676214"/>
            <a:r>
              <a:rPr lang="en-CA" sz="1500" dirty="0">
                <a:solidFill>
                  <a:prstClr val="black"/>
                </a:solidFill>
                <a:latin typeface="Calibri"/>
                <a:cs typeface="Arial"/>
              </a:rPr>
              <a:t>Others: </a:t>
            </a:r>
          </a:p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  <a:p>
            <a:pPr defTabSz="676214"/>
            <a:r>
              <a:rPr lang="en-CA" sz="1500" dirty="0">
                <a:solidFill>
                  <a:prstClr val="black"/>
                </a:solidFill>
                <a:latin typeface="Calibri"/>
                <a:cs typeface="Arial"/>
              </a:rPr>
              <a:t>World: 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4E06DE6-23EA-614C-AAAA-54CC40824F09}"/>
              </a:ext>
            </a:extLst>
          </p:cNvPr>
          <p:cNvSpPr/>
          <p:nvPr/>
        </p:nvSpPr>
        <p:spPr>
          <a:xfrm>
            <a:off x="10812996" y="6920464"/>
            <a:ext cx="3206664" cy="14543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r>
              <a:rPr lang="en-CA" sz="1500" dirty="0">
                <a:solidFill>
                  <a:prstClr val="black"/>
                </a:solidFill>
                <a:latin typeface="Calibri"/>
                <a:cs typeface="Arial"/>
              </a:rPr>
              <a:t>Me: </a:t>
            </a:r>
          </a:p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  <a:p>
            <a:pPr defTabSz="676214"/>
            <a:r>
              <a:rPr lang="en-CA" sz="1500" dirty="0">
                <a:solidFill>
                  <a:prstClr val="black"/>
                </a:solidFill>
                <a:latin typeface="Calibri"/>
                <a:cs typeface="Arial"/>
              </a:rPr>
              <a:t>Others: </a:t>
            </a:r>
          </a:p>
          <a:p>
            <a:pPr defTabSz="676214"/>
            <a:endParaRPr lang="en-CA" sz="1500" dirty="0">
              <a:solidFill>
                <a:prstClr val="black"/>
              </a:solidFill>
              <a:latin typeface="Calibri"/>
              <a:cs typeface="Arial"/>
            </a:endParaRPr>
          </a:p>
          <a:p>
            <a:pPr defTabSz="676214"/>
            <a:r>
              <a:rPr lang="en-CA" sz="1500" dirty="0">
                <a:solidFill>
                  <a:prstClr val="black"/>
                </a:solidFill>
                <a:latin typeface="Calibri"/>
                <a:cs typeface="Arial"/>
              </a:rPr>
              <a:t>World: 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70F5491-1FC1-3D4B-A9CA-19327F103DE6}"/>
              </a:ext>
            </a:extLst>
          </p:cNvPr>
          <p:cNvSpPr/>
          <p:nvPr/>
        </p:nvSpPr>
        <p:spPr>
          <a:xfrm>
            <a:off x="7198799" y="4870498"/>
            <a:ext cx="3995500" cy="1616076"/>
          </a:xfrm>
          <a:prstGeom prst="roundRect">
            <a:avLst>
              <a:gd name="adj" fmla="val 7104"/>
            </a:avLst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t"/>
          <a:lstStyle/>
          <a:p>
            <a:pPr defTabSz="676214"/>
            <a:endParaRPr lang="en-CA" sz="1500" dirty="0">
              <a:solidFill>
                <a:srgbClr val="000000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227059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44546</TotalTime>
  <Words>42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Calibri</vt:lpstr>
      <vt:lpstr>Helvetica</vt:lpstr>
      <vt:lpstr>6_Office Theme</vt:lpstr>
      <vt:lpstr>PowerPoint Presentation</vt:lpstr>
    </vt:vector>
  </TitlesOfParts>
  <Company>Pursuit Development Labs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My World View</dc:title>
  <dc:creator>Michael Farley</dc:creator>
  <cp:lastModifiedBy>M FARLEY</cp:lastModifiedBy>
  <cp:revision>521</cp:revision>
  <cp:lastPrinted>2020-01-31T18:29:42Z</cp:lastPrinted>
  <dcterms:created xsi:type="dcterms:W3CDTF">2014-01-03T18:26:09Z</dcterms:created>
  <dcterms:modified xsi:type="dcterms:W3CDTF">2020-04-28T19:59:24Z</dcterms:modified>
</cp:coreProperties>
</file>