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uis simbol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609" y="285215"/>
            <a:ext cx="2295525" cy="1181101"/>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5291004" y="414100"/>
            <a:ext cx="2047539" cy="923330"/>
          </a:xfrm>
          <a:prstGeom prst="rect">
            <a:avLst/>
          </a:prstGeom>
          <a:noFill/>
        </p:spPr>
        <p:txBody>
          <a:bodyPr wrap="square" rtlCol="0">
            <a:spAutoFit/>
          </a:bodyPr>
          <a:lstStyle/>
          <a:p>
            <a:pPr algn="ctr"/>
            <a:r>
              <a:rPr lang="es-CO" dirty="0">
                <a:latin typeface="Arial" panose="020B0604020202020204" pitchFamily="34" charset="0"/>
                <a:cs typeface="Arial" panose="020B0604020202020204" pitchFamily="34" charset="0"/>
              </a:rPr>
              <a:t>Facultad de Ingeniera Fisicomecánicas </a:t>
            </a:r>
          </a:p>
        </p:txBody>
      </p:sp>
      <p:sp>
        <p:nvSpPr>
          <p:cNvPr id="5" name="CuadroTexto 4"/>
          <p:cNvSpPr txBox="1"/>
          <p:nvPr/>
        </p:nvSpPr>
        <p:spPr>
          <a:xfrm>
            <a:off x="7315200" y="552599"/>
            <a:ext cx="1538008" cy="646331"/>
          </a:xfrm>
          <a:prstGeom prst="rect">
            <a:avLst/>
          </a:prstGeom>
          <a:noFill/>
        </p:spPr>
        <p:txBody>
          <a:bodyPr wrap="square" rtlCol="0">
            <a:spAutoFit/>
          </a:bodyPr>
          <a:lstStyle/>
          <a:p>
            <a:pPr algn="ctr"/>
            <a:r>
              <a:rPr lang="es-CO" dirty="0"/>
              <a:t>Matemáticas Discretas</a:t>
            </a:r>
          </a:p>
        </p:txBody>
      </p:sp>
      <p:sp>
        <p:nvSpPr>
          <p:cNvPr id="6" name="CuadroTexto 5"/>
          <p:cNvSpPr txBox="1"/>
          <p:nvPr/>
        </p:nvSpPr>
        <p:spPr>
          <a:xfrm>
            <a:off x="1955302" y="1825467"/>
            <a:ext cx="7048724" cy="1569660"/>
          </a:xfrm>
          <a:prstGeom prst="rect">
            <a:avLst/>
          </a:prstGeom>
          <a:noFill/>
        </p:spPr>
        <p:txBody>
          <a:bodyPr wrap="none" rtlCol="0">
            <a:spAutoFit/>
          </a:bodyPr>
          <a:lstStyle/>
          <a:p>
            <a:pPr algn="ctr"/>
            <a:r>
              <a:rPr lang="es-CO" sz="3200" b="1" dirty="0"/>
              <a:t>Calculo de la ruta más corta</a:t>
            </a:r>
          </a:p>
          <a:p>
            <a:pPr algn="ctr"/>
            <a:r>
              <a:rPr lang="es-CO" sz="3200" b="1" dirty="0"/>
              <a:t> hacía puntos de interés en la </a:t>
            </a:r>
          </a:p>
          <a:p>
            <a:pPr algn="ctr"/>
            <a:r>
              <a:rPr lang="es-CO" sz="3200" b="1" dirty="0"/>
              <a:t>Universidad Industrial de Santander</a:t>
            </a:r>
          </a:p>
        </p:txBody>
      </p:sp>
      <p:sp>
        <p:nvSpPr>
          <p:cNvPr id="7" name="CuadroTexto 6"/>
          <p:cNvSpPr txBox="1"/>
          <p:nvPr/>
        </p:nvSpPr>
        <p:spPr>
          <a:xfrm>
            <a:off x="4063027" y="4020004"/>
            <a:ext cx="2986972" cy="369332"/>
          </a:xfrm>
          <a:prstGeom prst="rect">
            <a:avLst/>
          </a:prstGeom>
          <a:noFill/>
        </p:spPr>
        <p:txBody>
          <a:bodyPr wrap="none" rtlCol="0">
            <a:spAutoFit/>
          </a:bodyPr>
          <a:lstStyle/>
          <a:p>
            <a:r>
              <a:rPr lang="es-CO" dirty="0"/>
              <a:t>Lola Xiomara Bautista Rozo</a:t>
            </a:r>
          </a:p>
        </p:txBody>
      </p:sp>
      <p:sp>
        <p:nvSpPr>
          <p:cNvPr id="8" name="CuadroTexto 7"/>
          <p:cNvSpPr txBox="1"/>
          <p:nvPr/>
        </p:nvSpPr>
        <p:spPr>
          <a:xfrm>
            <a:off x="4273892" y="4805720"/>
            <a:ext cx="2569934" cy="738664"/>
          </a:xfrm>
          <a:prstGeom prst="rect">
            <a:avLst/>
          </a:prstGeom>
          <a:noFill/>
        </p:spPr>
        <p:txBody>
          <a:bodyPr wrap="none" rtlCol="0">
            <a:spAutoFit/>
          </a:bodyPr>
          <a:lstStyle/>
          <a:p>
            <a:pPr algn="ctr"/>
            <a:r>
              <a:rPr lang="es-CO" sz="1400" dirty="0"/>
              <a:t>Andrés Felipe Uribe García</a:t>
            </a:r>
          </a:p>
          <a:p>
            <a:pPr algn="ctr"/>
            <a:r>
              <a:rPr lang="es-CO" sz="1400" dirty="0"/>
              <a:t>Marlon Maurice Mora Carvajal</a:t>
            </a:r>
          </a:p>
          <a:p>
            <a:pPr algn="ctr"/>
            <a:r>
              <a:rPr lang="es-CO" sz="1400" dirty="0"/>
              <a:t>Hazel David Pinzón Uribe</a:t>
            </a:r>
          </a:p>
        </p:txBody>
      </p:sp>
      <p:sp>
        <p:nvSpPr>
          <p:cNvPr id="9" name="CuadroTexto 8"/>
          <p:cNvSpPr txBox="1"/>
          <p:nvPr/>
        </p:nvSpPr>
        <p:spPr>
          <a:xfrm>
            <a:off x="4436749" y="6391656"/>
            <a:ext cx="2085827" cy="369332"/>
          </a:xfrm>
          <a:prstGeom prst="rect">
            <a:avLst/>
          </a:prstGeom>
          <a:noFill/>
        </p:spPr>
        <p:txBody>
          <a:bodyPr wrap="none" rtlCol="0">
            <a:spAutoFit/>
          </a:bodyPr>
          <a:lstStyle/>
          <a:p>
            <a:r>
              <a:rPr lang="es-CO" dirty="0" err="1"/>
              <a:t>Bucarmanga</a:t>
            </a:r>
            <a:r>
              <a:rPr lang="es-CO" dirty="0"/>
              <a:t>, 2018</a:t>
            </a:r>
          </a:p>
        </p:txBody>
      </p:sp>
      <p:cxnSp>
        <p:nvCxnSpPr>
          <p:cNvPr id="11" name="Conector recto 10"/>
          <p:cNvCxnSpPr/>
          <p:nvPr/>
        </p:nvCxnSpPr>
        <p:spPr>
          <a:xfrm>
            <a:off x="7315200" y="510917"/>
            <a:ext cx="23343" cy="72969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12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7C4BA9-1AF2-4F2E-8839-E65C04F9DE6D}"/>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CC3C6FDC-C0C2-432E-A59E-F407102BF44C}"/>
              </a:ext>
            </a:extLst>
          </p:cNvPr>
          <p:cNvSpPr>
            <a:spLocks noGrp="1"/>
          </p:cNvSpPr>
          <p:nvPr>
            <p:ph idx="1"/>
          </p:nvPr>
        </p:nvSpPr>
        <p:spPr/>
        <p:txBody>
          <a:bodyPr/>
          <a:lstStyle/>
          <a:p>
            <a:r>
              <a:rPr lang="es-CO" dirty="0"/>
              <a:t>El gran tamaño de la universidad</a:t>
            </a:r>
          </a:p>
          <a:p>
            <a:r>
              <a:rPr lang="es-CO" dirty="0"/>
              <a:t>Impuntualidad</a:t>
            </a:r>
          </a:p>
          <a:p>
            <a:r>
              <a:rPr lang="es-CO" dirty="0"/>
              <a:t>El camino más corto de un edificio a otro en la universidad</a:t>
            </a:r>
          </a:p>
        </p:txBody>
      </p:sp>
      <p:pic>
        <p:nvPicPr>
          <p:cNvPr id="3074" name="Picture 2" descr="Resultado de imagen para lost verb">
            <a:extLst>
              <a:ext uri="{FF2B5EF4-FFF2-40B4-BE49-F238E27FC236}">
                <a16:creationId xmlns:a16="http://schemas.microsoft.com/office/drawing/2014/main" id="{B8DC713C-5EB1-42D4-90CA-19F20C1E0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198" y="3702441"/>
            <a:ext cx="18288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camino mÃ¡s corto">
            <a:extLst>
              <a:ext uri="{FF2B5EF4-FFF2-40B4-BE49-F238E27FC236}">
                <a16:creationId xmlns:a16="http://schemas.microsoft.com/office/drawing/2014/main" id="{44237349-E0E5-45A7-9BDF-D1CDAA3A7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703" y="3594357"/>
            <a:ext cx="4102593" cy="307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174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Imagen relacionada">
            <a:extLst>
              <a:ext uri="{FF2B5EF4-FFF2-40B4-BE49-F238E27FC236}">
                <a16:creationId xmlns:a16="http://schemas.microsoft.com/office/drawing/2014/main" id="{8EECFB36-9172-49A5-89FC-99D42C3A9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769" y="3593437"/>
            <a:ext cx="3486150" cy="244792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4E77CA90-AA72-4E25-8B55-C7831760AAD0}"/>
              </a:ext>
            </a:extLst>
          </p:cNvPr>
          <p:cNvSpPr>
            <a:spLocks noGrp="1"/>
          </p:cNvSpPr>
          <p:nvPr>
            <p:ph type="title"/>
          </p:nvPr>
        </p:nvSpPr>
        <p:spPr/>
        <p:txBody>
          <a:bodyPr/>
          <a:lstStyle/>
          <a:p>
            <a:r>
              <a:rPr lang="es-CO" dirty="0"/>
              <a:t>Solución del problema</a:t>
            </a:r>
            <a:br>
              <a:rPr lang="es-CO" dirty="0"/>
            </a:br>
            <a:endParaRPr lang="es-CO" dirty="0"/>
          </a:p>
        </p:txBody>
      </p:sp>
      <p:sp>
        <p:nvSpPr>
          <p:cNvPr id="3" name="Marcador de contenido 2">
            <a:extLst>
              <a:ext uri="{FF2B5EF4-FFF2-40B4-BE49-F238E27FC236}">
                <a16:creationId xmlns:a16="http://schemas.microsoft.com/office/drawing/2014/main" id="{D9215A12-67B9-4BCC-AE06-2374859F8D67}"/>
              </a:ext>
            </a:extLst>
          </p:cNvPr>
          <p:cNvSpPr>
            <a:spLocks noGrp="1"/>
          </p:cNvSpPr>
          <p:nvPr>
            <p:ph idx="1"/>
          </p:nvPr>
        </p:nvSpPr>
        <p:spPr/>
        <p:txBody>
          <a:bodyPr/>
          <a:lstStyle/>
          <a:p>
            <a:r>
              <a:rPr lang="es-CO" dirty="0"/>
              <a:t>El algoritmo de Dijkstra determina el camino más corto dado un vértice origen al resto de los vértices en un grafo con pesos en cada arista. La idea de nuestro programa es encontrar puntos de interés, como lo son las cafeterías que se encuentran en la universidad</a:t>
            </a:r>
          </a:p>
        </p:txBody>
      </p:sp>
      <p:pic>
        <p:nvPicPr>
          <p:cNvPr id="5122" name="Picture 2" descr="Imagen relacionada">
            <a:extLst>
              <a:ext uri="{FF2B5EF4-FFF2-40B4-BE49-F238E27FC236}">
                <a16:creationId xmlns:a16="http://schemas.microsoft.com/office/drawing/2014/main" id="{48AEB1F9-3E29-4DC1-BFB5-2A4FBDB37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610" y="4000500"/>
            <a:ext cx="3152775"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90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DA3875-D78C-4C49-97E9-A104C78468C4}"/>
              </a:ext>
            </a:extLst>
          </p:cNvPr>
          <p:cNvSpPr>
            <a:spLocks noGrp="1"/>
          </p:cNvSpPr>
          <p:nvPr>
            <p:ph type="title"/>
          </p:nvPr>
        </p:nvSpPr>
        <p:spPr/>
        <p:txBody>
          <a:bodyPr/>
          <a:lstStyle/>
          <a:p>
            <a:r>
              <a:rPr lang="es-CO" dirty="0"/>
              <a:t>Grafo solución</a:t>
            </a:r>
          </a:p>
        </p:txBody>
      </p:sp>
      <p:pic>
        <p:nvPicPr>
          <p:cNvPr id="12" name="Marcador de contenido 11">
            <a:extLst>
              <a:ext uri="{FF2B5EF4-FFF2-40B4-BE49-F238E27FC236}">
                <a16:creationId xmlns:a16="http://schemas.microsoft.com/office/drawing/2014/main" id="{372E2F13-D1F4-4D34-811D-0EB7A24E0492}"/>
              </a:ext>
            </a:extLst>
          </p:cNvPr>
          <p:cNvPicPr>
            <a:picLocks noGrp="1" noChangeAspect="1"/>
          </p:cNvPicPr>
          <p:nvPr>
            <p:ph idx="1"/>
          </p:nvPr>
        </p:nvPicPr>
        <p:blipFill>
          <a:blip r:embed="rId2"/>
          <a:stretch>
            <a:fillRect/>
          </a:stretch>
        </p:blipFill>
        <p:spPr bwMode="auto">
          <a:xfrm>
            <a:off x="1560354" y="2160588"/>
            <a:ext cx="6831329" cy="3881437"/>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10" descr="blob:https://web.whatsapp.com/aea90a3c-9908-4a9b-bb0c-b835345fdc7b">
            <a:extLst>
              <a:ext uri="{FF2B5EF4-FFF2-40B4-BE49-F238E27FC236}">
                <a16:creationId xmlns:a16="http://schemas.microsoft.com/office/drawing/2014/main" id="{A01FD18D-C8FD-4348-86EE-B5E9379CFFA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679620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67D0B31-FC65-481A-B606-1C1CA4D34B4A}"/>
              </a:ext>
            </a:extLst>
          </p:cNvPr>
          <p:cNvSpPr>
            <a:spLocks noGrp="1"/>
          </p:cNvSpPr>
          <p:nvPr>
            <p:ph idx="1"/>
          </p:nvPr>
        </p:nvSpPr>
        <p:spPr>
          <a:xfrm>
            <a:off x="1797666" y="769111"/>
            <a:ext cx="8596668" cy="3880773"/>
          </a:xfrm>
        </p:spPr>
        <p:txBody>
          <a:bodyPr/>
          <a:lstStyle/>
          <a:p>
            <a:r>
              <a:rPr lang="es-CO" dirty="0"/>
              <a:t>Para esto usaremos  un computador marca Lenovo y trabajaremos en el lenguaje de programación Java</a:t>
            </a:r>
          </a:p>
        </p:txBody>
      </p:sp>
      <p:pic>
        <p:nvPicPr>
          <p:cNvPr id="5" name="Imagen 4">
            <a:extLst>
              <a:ext uri="{FF2B5EF4-FFF2-40B4-BE49-F238E27FC236}">
                <a16:creationId xmlns:a16="http://schemas.microsoft.com/office/drawing/2014/main" id="{85C7E97A-F744-4A62-964F-3E8CF38C809F}"/>
              </a:ext>
            </a:extLst>
          </p:cNvPr>
          <p:cNvPicPr>
            <a:picLocks noChangeAspect="1"/>
          </p:cNvPicPr>
          <p:nvPr/>
        </p:nvPicPr>
        <p:blipFill rotWithShape="1">
          <a:blip r:embed="rId2"/>
          <a:srcRect r="6077" b="5727"/>
          <a:stretch/>
        </p:blipFill>
        <p:spPr>
          <a:xfrm>
            <a:off x="1969477" y="1893078"/>
            <a:ext cx="5381166" cy="3036731"/>
          </a:xfrm>
          <a:prstGeom prst="rect">
            <a:avLst/>
          </a:prstGeom>
        </p:spPr>
      </p:pic>
      <p:pic>
        <p:nvPicPr>
          <p:cNvPr id="6" name="Imagen 5">
            <a:extLst>
              <a:ext uri="{FF2B5EF4-FFF2-40B4-BE49-F238E27FC236}">
                <a16:creationId xmlns:a16="http://schemas.microsoft.com/office/drawing/2014/main" id="{0D36FCCE-A6D1-45F7-9404-EFDD079650D3}"/>
              </a:ext>
            </a:extLst>
          </p:cNvPr>
          <p:cNvPicPr>
            <a:picLocks noChangeAspect="1"/>
          </p:cNvPicPr>
          <p:nvPr/>
        </p:nvPicPr>
        <p:blipFill rotWithShape="1">
          <a:blip r:embed="rId3"/>
          <a:srcRect l="808" t="199" r="57539" b="40920"/>
          <a:stretch/>
        </p:blipFill>
        <p:spPr>
          <a:xfrm>
            <a:off x="7143853" y="2716696"/>
            <a:ext cx="2661330" cy="2115090"/>
          </a:xfrm>
          <a:prstGeom prst="rect">
            <a:avLst/>
          </a:prstGeom>
        </p:spPr>
      </p:pic>
    </p:spTree>
    <p:extLst>
      <p:ext uri="{BB962C8B-B14F-4D97-AF65-F5344CB8AC3E}">
        <p14:creationId xmlns:p14="http://schemas.microsoft.com/office/powerpoint/2010/main" val="74385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5A928B-C133-4917-81D4-FE72D5951B75}"/>
              </a:ext>
            </a:extLst>
          </p:cNvPr>
          <p:cNvSpPr>
            <a:spLocks noGrp="1"/>
          </p:cNvSpPr>
          <p:nvPr>
            <p:ph type="title"/>
          </p:nvPr>
        </p:nvSpPr>
        <p:spPr/>
        <p:txBody>
          <a:bodyPr/>
          <a:lstStyle/>
          <a:p>
            <a:r>
              <a:rPr lang="es-CO" dirty="0"/>
              <a:t>Aplicaciones y Conclusiones </a:t>
            </a:r>
          </a:p>
        </p:txBody>
      </p:sp>
      <p:sp>
        <p:nvSpPr>
          <p:cNvPr id="3" name="Marcador de contenido 2">
            <a:extLst>
              <a:ext uri="{FF2B5EF4-FFF2-40B4-BE49-F238E27FC236}">
                <a16:creationId xmlns:a16="http://schemas.microsoft.com/office/drawing/2014/main" id="{7BD7344A-2BD2-4D88-AFF0-3BA6181CDE64}"/>
              </a:ext>
            </a:extLst>
          </p:cNvPr>
          <p:cNvSpPr>
            <a:spLocks noGrp="1"/>
          </p:cNvSpPr>
          <p:nvPr>
            <p:ph idx="1"/>
          </p:nvPr>
        </p:nvSpPr>
        <p:spPr/>
        <p:txBody>
          <a:bodyPr/>
          <a:lstStyle/>
          <a:p>
            <a:r>
              <a:rPr lang="es-CO" dirty="0"/>
              <a:t>El problema del camino más corto se usar para modelar problemas de: </a:t>
            </a:r>
          </a:p>
          <a:p>
            <a:endParaRPr lang="es-CO" dirty="0"/>
          </a:p>
          <a:p>
            <a:r>
              <a:rPr lang="es-CO" dirty="0"/>
              <a:t>Distribución de productos a una red de establecimientos comerciales</a:t>
            </a:r>
          </a:p>
          <a:p>
            <a:r>
              <a:rPr lang="es-CO" dirty="0"/>
              <a:t>Distribución de correos postales</a:t>
            </a:r>
          </a:p>
          <a:p>
            <a:r>
              <a:rPr lang="es-CO" dirty="0"/>
              <a:t>Tráfico aéreo</a:t>
            </a:r>
          </a:p>
          <a:p>
            <a:r>
              <a:rPr lang="es-CO" dirty="0"/>
              <a:t>Llegar a desde un punto de una ciudad hasta otro por el camino más rápido</a:t>
            </a:r>
          </a:p>
          <a:p>
            <a:r>
              <a:rPr lang="es-CO" dirty="0"/>
              <a:t>Conocer el camino más rápido que sigue la información a través de las neuronas.</a:t>
            </a:r>
          </a:p>
          <a:p>
            <a:r>
              <a:rPr lang="es-CO" dirty="0"/>
              <a:t>Estudios de probabilidad </a:t>
            </a:r>
          </a:p>
          <a:p>
            <a:endParaRPr lang="es-CO" dirty="0"/>
          </a:p>
        </p:txBody>
      </p:sp>
      <p:pic>
        <p:nvPicPr>
          <p:cNvPr id="4098" name="Picture 2" descr="Resultado de imagen para camino mÃ¡s corto">
            <a:extLst>
              <a:ext uri="{FF2B5EF4-FFF2-40B4-BE49-F238E27FC236}">
                <a16:creationId xmlns:a16="http://schemas.microsoft.com/office/drawing/2014/main" id="{8614B59D-6A2D-4086-8BDB-4B85A4FA7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6402" y="3429000"/>
            <a:ext cx="2027831" cy="304174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Imagen relacionada">
            <a:extLst>
              <a:ext uri="{FF2B5EF4-FFF2-40B4-BE49-F238E27FC236}">
                <a16:creationId xmlns:a16="http://schemas.microsoft.com/office/drawing/2014/main" id="{291031E6-56D3-4F86-8F3B-129EEA25258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6" descr="Imagen relacionada">
            <a:extLst>
              <a:ext uri="{FF2B5EF4-FFF2-40B4-BE49-F238E27FC236}">
                <a16:creationId xmlns:a16="http://schemas.microsoft.com/office/drawing/2014/main" id="{0DE72725-F6E7-4BAB-B0DA-31589D4BC8E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AutoShape 8" descr="Imagen relacionada">
            <a:extLst>
              <a:ext uri="{FF2B5EF4-FFF2-40B4-BE49-F238E27FC236}">
                <a16:creationId xmlns:a16="http://schemas.microsoft.com/office/drawing/2014/main" id="{3FD8A0C6-5223-4ADC-9140-D0EF418A98D6}"/>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AutoShape 10" descr="Imagen relacionada">
            <a:extLst>
              <a:ext uri="{FF2B5EF4-FFF2-40B4-BE49-F238E27FC236}">
                <a16:creationId xmlns:a16="http://schemas.microsoft.com/office/drawing/2014/main" id="{8FFB83FA-06A5-42EA-95AC-AD5BE4E494EA}"/>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AutoShape 12" descr="https://i.kinja-img.com/gawker-media/image/upload/s--erTSMkPO--/c_scale,f_auto,fl_progressive,q_80,w_800/knn52cdgbesswit1ztdf.jpg">
            <a:extLst>
              <a:ext uri="{FF2B5EF4-FFF2-40B4-BE49-F238E27FC236}">
                <a16:creationId xmlns:a16="http://schemas.microsoft.com/office/drawing/2014/main" id="{4BFE000B-D936-4B2D-875D-7908A00AA25B}"/>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9" name="Imagen 8">
            <a:extLst>
              <a:ext uri="{FF2B5EF4-FFF2-40B4-BE49-F238E27FC236}">
                <a16:creationId xmlns:a16="http://schemas.microsoft.com/office/drawing/2014/main" id="{C2D622FD-270D-43DE-9312-3B54393638FA}"/>
              </a:ext>
            </a:extLst>
          </p:cNvPr>
          <p:cNvPicPr>
            <a:picLocks noChangeAspect="1"/>
          </p:cNvPicPr>
          <p:nvPr/>
        </p:nvPicPr>
        <p:blipFill>
          <a:blip r:embed="rId3"/>
          <a:stretch>
            <a:fillRect/>
          </a:stretch>
        </p:blipFill>
        <p:spPr>
          <a:xfrm>
            <a:off x="8382000" y="1270000"/>
            <a:ext cx="3810000" cy="2161769"/>
          </a:xfrm>
          <a:prstGeom prst="rect">
            <a:avLst/>
          </a:prstGeom>
        </p:spPr>
      </p:pic>
    </p:spTree>
    <p:extLst>
      <p:ext uri="{BB962C8B-B14F-4D97-AF65-F5344CB8AC3E}">
        <p14:creationId xmlns:p14="http://schemas.microsoft.com/office/powerpoint/2010/main" val="758525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esultado de imagen para Gracias">
            <a:extLst>
              <a:ext uri="{FF2B5EF4-FFF2-40B4-BE49-F238E27FC236}">
                <a16:creationId xmlns:a16="http://schemas.microsoft.com/office/drawing/2014/main" id="{F3020021-1EE2-40DA-8C6D-7121A2A1E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122" y="1952625"/>
            <a:ext cx="786765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946174"/>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946</TotalTime>
  <Words>197</Words>
  <Application>Microsoft Office PowerPoint</Application>
  <PresentationFormat>Panorámica</PresentationFormat>
  <Paragraphs>27</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Trebuchet MS</vt:lpstr>
      <vt:lpstr>Wingdings 3</vt:lpstr>
      <vt:lpstr>Faceta</vt:lpstr>
      <vt:lpstr>Presentación de PowerPoint</vt:lpstr>
      <vt:lpstr>Planteamiento del problema</vt:lpstr>
      <vt:lpstr>Solución del problema </vt:lpstr>
      <vt:lpstr>Grafo solución</vt:lpstr>
      <vt:lpstr>Presentación de PowerPoint</vt:lpstr>
      <vt:lpstr>Aplicaciones y Conclusiones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MARLON MORA</dc:creator>
  <cp:lastModifiedBy>MARLON MORA</cp:lastModifiedBy>
  <cp:revision>13</cp:revision>
  <dcterms:created xsi:type="dcterms:W3CDTF">2018-05-31T21:06:38Z</dcterms:created>
  <dcterms:modified xsi:type="dcterms:W3CDTF">2018-06-01T12:53:14Z</dcterms:modified>
</cp:coreProperties>
</file>