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1668" y="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6881" y="11906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694175" y="1799975"/>
              <a:ext cx="3871316" cy="3750655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951117" y="3573560"/>
              <a:ext cx="208785" cy="125724"/>
            </a:xfrm>
            <a:custGeom>
              <a:avLst/>
              <a:gdLst/>
              <a:ahLst/>
              <a:cxnLst/>
              <a:rect l="0" t="0" r="0" b="0"/>
              <a:pathLst>
                <a:path w="208785" h="125724">
                  <a:moveTo>
                    <a:pt x="0" y="125724"/>
                  </a:moveTo>
                  <a:lnTo>
                    <a:pt x="208785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159902" y="357356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43326" y="3822117"/>
              <a:ext cx="458203" cy="49101"/>
            </a:xfrm>
            <a:custGeom>
              <a:avLst/>
              <a:gdLst/>
              <a:ahLst/>
              <a:cxnLst/>
              <a:rect l="0" t="0" r="0" b="0"/>
              <a:pathLst>
                <a:path w="458203" h="49101">
                  <a:moveTo>
                    <a:pt x="458203" y="0"/>
                  </a:moveTo>
                  <a:lnTo>
                    <a:pt x="0" y="4910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43326" y="38712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035199" y="4870779"/>
              <a:ext cx="110151" cy="207789"/>
            </a:xfrm>
            <a:custGeom>
              <a:avLst/>
              <a:gdLst/>
              <a:ahLst/>
              <a:cxnLst/>
              <a:rect l="0" t="0" r="0" b="0"/>
              <a:pathLst>
                <a:path w="110151" h="207789">
                  <a:moveTo>
                    <a:pt x="110151" y="2077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35199" y="487077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15499" y="4041762"/>
              <a:ext cx="212065" cy="75274"/>
            </a:xfrm>
            <a:custGeom>
              <a:avLst/>
              <a:gdLst/>
              <a:ahLst/>
              <a:cxnLst/>
              <a:rect l="0" t="0" r="0" b="0"/>
              <a:pathLst>
                <a:path w="212065" h="75274">
                  <a:moveTo>
                    <a:pt x="212065" y="0"/>
                  </a:moveTo>
                  <a:lnTo>
                    <a:pt x="0" y="7527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015499" y="41170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564347" y="3817698"/>
              <a:ext cx="43982" cy="91975"/>
            </a:xfrm>
            <a:custGeom>
              <a:avLst/>
              <a:gdLst/>
              <a:ahLst/>
              <a:cxnLst/>
              <a:rect l="0" t="0" r="0" b="0"/>
              <a:pathLst>
                <a:path w="43982" h="91975">
                  <a:moveTo>
                    <a:pt x="43982" y="9197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564347" y="381769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473637" y="3944930"/>
              <a:ext cx="155589" cy="176995"/>
            </a:xfrm>
            <a:custGeom>
              <a:avLst/>
              <a:gdLst/>
              <a:ahLst/>
              <a:cxnLst/>
              <a:rect l="0" t="0" r="0" b="0"/>
              <a:pathLst>
                <a:path w="155589" h="176995">
                  <a:moveTo>
                    <a:pt x="0" y="0"/>
                  </a:moveTo>
                  <a:lnTo>
                    <a:pt x="155589" y="17699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29226" y="41219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35872" y="3763685"/>
              <a:ext cx="390899" cy="11702"/>
            </a:xfrm>
            <a:custGeom>
              <a:avLst/>
              <a:gdLst/>
              <a:ahLst/>
              <a:cxnLst/>
              <a:rect l="0" t="0" r="0" b="0"/>
              <a:pathLst>
                <a:path w="390899" h="11702">
                  <a:moveTo>
                    <a:pt x="390899" y="117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335872" y="376368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761458" y="3495494"/>
              <a:ext cx="421061" cy="48127"/>
            </a:xfrm>
            <a:custGeom>
              <a:avLst/>
              <a:gdLst/>
              <a:ahLst/>
              <a:cxnLst/>
              <a:rect l="0" t="0" r="0" b="0"/>
              <a:pathLst>
                <a:path w="421061" h="48127">
                  <a:moveTo>
                    <a:pt x="421061" y="4812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61458" y="349549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550680" y="4078241"/>
              <a:ext cx="680535" cy="115169"/>
            </a:xfrm>
            <a:custGeom>
              <a:avLst/>
              <a:gdLst/>
              <a:ahLst/>
              <a:cxnLst/>
              <a:rect l="0" t="0" r="0" b="0"/>
              <a:pathLst>
                <a:path w="680535" h="115169">
                  <a:moveTo>
                    <a:pt x="680535" y="11516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550680" y="407824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852047" y="4003643"/>
              <a:ext cx="445604" cy="723730"/>
            </a:xfrm>
            <a:custGeom>
              <a:avLst/>
              <a:gdLst/>
              <a:ahLst/>
              <a:cxnLst/>
              <a:rect l="0" t="0" r="0" b="0"/>
              <a:pathLst>
                <a:path w="445604" h="723730">
                  <a:moveTo>
                    <a:pt x="0" y="723730"/>
                  </a:moveTo>
                  <a:lnTo>
                    <a:pt x="445604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297651" y="400364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07588" y="3251028"/>
              <a:ext cx="360480" cy="583355"/>
            </a:xfrm>
            <a:custGeom>
              <a:avLst/>
              <a:gdLst/>
              <a:ahLst/>
              <a:cxnLst/>
              <a:rect l="0" t="0" r="0" b="0"/>
              <a:pathLst>
                <a:path w="360480" h="583355">
                  <a:moveTo>
                    <a:pt x="360480" y="58335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07588" y="325102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559720" y="4105836"/>
              <a:ext cx="2026" cy="209732"/>
            </a:xfrm>
            <a:custGeom>
              <a:avLst/>
              <a:gdLst/>
              <a:ahLst/>
              <a:cxnLst/>
              <a:rect l="0" t="0" r="0" b="0"/>
              <a:pathLst>
                <a:path w="2026" h="209732">
                  <a:moveTo>
                    <a:pt x="0" y="209732"/>
                  </a:moveTo>
                  <a:lnTo>
                    <a:pt x="2026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561747" y="410583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320274" y="3608082"/>
              <a:ext cx="304083" cy="388654"/>
            </a:xfrm>
            <a:custGeom>
              <a:avLst/>
              <a:gdLst/>
              <a:ahLst/>
              <a:cxnLst/>
              <a:rect l="0" t="0" r="0" b="0"/>
              <a:pathLst>
                <a:path w="304083" h="388654">
                  <a:moveTo>
                    <a:pt x="304083" y="0"/>
                  </a:moveTo>
                  <a:lnTo>
                    <a:pt x="0" y="38865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320274" y="399673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03904" y="3200709"/>
              <a:ext cx="29442" cy="358924"/>
            </a:xfrm>
            <a:custGeom>
              <a:avLst/>
              <a:gdLst/>
              <a:ahLst/>
              <a:cxnLst/>
              <a:rect l="0" t="0" r="0" b="0"/>
              <a:pathLst>
                <a:path w="29442" h="358924">
                  <a:moveTo>
                    <a:pt x="0" y="358924"/>
                  </a:moveTo>
                  <a:lnTo>
                    <a:pt x="29442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33347" y="320070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654176" y="2833834"/>
              <a:ext cx="367673" cy="110655"/>
            </a:xfrm>
            <a:custGeom>
              <a:avLst/>
              <a:gdLst/>
              <a:ahLst/>
              <a:cxnLst/>
              <a:rect l="0" t="0" r="0" b="0"/>
              <a:pathLst>
                <a:path w="367673" h="110655">
                  <a:moveTo>
                    <a:pt x="0" y="110655"/>
                  </a:moveTo>
                  <a:lnTo>
                    <a:pt x="367673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021850" y="283383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579357" y="3453776"/>
              <a:ext cx="165841" cy="80294"/>
            </a:xfrm>
            <a:custGeom>
              <a:avLst/>
              <a:gdLst/>
              <a:ahLst/>
              <a:cxnLst/>
              <a:rect l="0" t="0" r="0" b="0"/>
              <a:pathLst>
                <a:path w="165841" h="80294">
                  <a:moveTo>
                    <a:pt x="0" y="80294"/>
                  </a:moveTo>
                  <a:lnTo>
                    <a:pt x="16584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45199" y="345377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046953" y="3619397"/>
              <a:ext cx="42127" cy="401389"/>
            </a:xfrm>
            <a:custGeom>
              <a:avLst/>
              <a:gdLst/>
              <a:ahLst/>
              <a:cxnLst/>
              <a:rect l="0" t="0" r="0" b="0"/>
              <a:pathLst>
                <a:path w="42127" h="401389">
                  <a:moveTo>
                    <a:pt x="42127" y="0"/>
                  </a:moveTo>
                  <a:lnTo>
                    <a:pt x="0" y="40138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046953" y="40207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319957" y="4449353"/>
              <a:ext cx="411729" cy="499717"/>
            </a:xfrm>
            <a:custGeom>
              <a:avLst/>
              <a:gdLst/>
              <a:ahLst/>
              <a:cxnLst/>
              <a:rect l="0" t="0" r="0" b="0"/>
              <a:pathLst>
                <a:path w="411729" h="499717">
                  <a:moveTo>
                    <a:pt x="0" y="499717"/>
                  </a:moveTo>
                  <a:lnTo>
                    <a:pt x="411729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31686" y="444935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587032" y="4160983"/>
              <a:ext cx="196442" cy="377649"/>
            </a:xfrm>
            <a:custGeom>
              <a:avLst/>
              <a:gdLst/>
              <a:ahLst/>
              <a:cxnLst/>
              <a:rect l="0" t="0" r="0" b="0"/>
              <a:pathLst>
                <a:path w="196442" h="377649">
                  <a:moveTo>
                    <a:pt x="0" y="0"/>
                  </a:moveTo>
                  <a:lnTo>
                    <a:pt x="196442" y="37764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783475" y="45386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210829" y="4165865"/>
              <a:ext cx="160425" cy="607140"/>
            </a:xfrm>
            <a:custGeom>
              <a:avLst/>
              <a:gdLst/>
              <a:ahLst/>
              <a:cxnLst/>
              <a:rect l="0" t="0" r="0" b="0"/>
              <a:pathLst>
                <a:path w="160425" h="607140">
                  <a:moveTo>
                    <a:pt x="0" y="0"/>
                  </a:moveTo>
                  <a:lnTo>
                    <a:pt x="160425" y="60714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371254" y="477300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186857" y="3708055"/>
              <a:ext cx="174987" cy="492981"/>
            </a:xfrm>
            <a:custGeom>
              <a:avLst/>
              <a:gdLst/>
              <a:ahLst/>
              <a:cxnLst/>
              <a:rect l="0" t="0" r="0" b="0"/>
              <a:pathLst>
                <a:path w="174987" h="492981">
                  <a:moveTo>
                    <a:pt x="0" y="0"/>
                  </a:moveTo>
                  <a:lnTo>
                    <a:pt x="174987" y="49298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361844" y="42010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6025906" y="4420716"/>
              <a:ext cx="310184" cy="388454"/>
            </a:xfrm>
            <a:custGeom>
              <a:avLst/>
              <a:gdLst/>
              <a:ahLst/>
              <a:cxnLst/>
              <a:rect l="0" t="0" r="0" b="0"/>
              <a:pathLst>
                <a:path w="310184" h="388454">
                  <a:moveTo>
                    <a:pt x="0" y="0"/>
                  </a:moveTo>
                  <a:lnTo>
                    <a:pt x="310184" y="38845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6336090" y="48091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313881" y="2864746"/>
              <a:ext cx="530298" cy="636331"/>
            </a:xfrm>
            <a:custGeom>
              <a:avLst/>
              <a:gdLst/>
              <a:ahLst/>
              <a:cxnLst/>
              <a:rect l="0" t="0" r="0" b="0"/>
              <a:pathLst>
                <a:path w="530298" h="636331">
                  <a:moveTo>
                    <a:pt x="0" y="0"/>
                  </a:moveTo>
                  <a:lnTo>
                    <a:pt x="530298" y="63633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844180" y="350107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896694" y="2854811"/>
              <a:ext cx="135439" cy="427074"/>
            </a:xfrm>
            <a:custGeom>
              <a:avLst/>
              <a:gdLst/>
              <a:ahLst/>
              <a:cxnLst/>
              <a:rect l="0" t="0" r="0" b="0"/>
              <a:pathLst>
                <a:path w="135439" h="427074">
                  <a:moveTo>
                    <a:pt x="135439" y="42707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896694" y="285481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59902" y="3447835"/>
              <a:ext cx="208785" cy="125724"/>
            </a:xfrm>
            <a:custGeom>
              <a:avLst/>
              <a:gdLst/>
              <a:ahLst/>
              <a:cxnLst/>
              <a:rect l="0" t="0" r="0" b="0"/>
              <a:pathLst>
                <a:path w="208785" h="125724">
                  <a:moveTo>
                    <a:pt x="0" y="125724"/>
                  </a:moveTo>
                  <a:lnTo>
                    <a:pt x="20878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296700" y="3447835"/>
              <a:ext cx="71987" cy="63006"/>
            </a:xfrm>
            <a:custGeom>
              <a:avLst/>
              <a:gdLst/>
              <a:ahLst/>
              <a:cxnLst/>
              <a:rect l="0" t="0" r="0" b="0"/>
              <a:pathLst>
                <a:path w="71987" h="63006">
                  <a:moveTo>
                    <a:pt x="37142" y="63006"/>
                  </a:moveTo>
                  <a:lnTo>
                    <a:pt x="71987" y="0"/>
                  </a:lnTo>
                  <a:lnTo>
                    <a:pt x="0" y="132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185123" y="3871218"/>
              <a:ext cx="458203" cy="49101"/>
            </a:xfrm>
            <a:custGeom>
              <a:avLst/>
              <a:gdLst/>
              <a:ahLst/>
              <a:cxnLst/>
              <a:rect l="0" t="0" r="0" b="0"/>
              <a:pathLst>
                <a:path w="458203" h="49101">
                  <a:moveTo>
                    <a:pt x="458203" y="0"/>
                  </a:moveTo>
                  <a:lnTo>
                    <a:pt x="0" y="4910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185123" y="3877881"/>
              <a:ext cx="65834" cy="71590"/>
            </a:xfrm>
            <a:custGeom>
              <a:avLst/>
              <a:gdLst/>
              <a:ahLst/>
              <a:cxnLst/>
              <a:rect l="0" t="0" r="0" b="0"/>
              <a:pathLst>
                <a:path w="65834" h="71590">
                  <a:moveTo>
                    <a:pt x="58163" y="0"/>
                  </a:moveTo>
                  <a:lnTo>
                    <a:pt x="0" y="42438"/>
                  </a:lnTo>
                  <a:lnTo>
                    <a:pt x="65834" y="7159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925048" y="4662990"/>
              <a:ext cx="110151" cy="207789"/>
            </a:xfrm>
            <a:custGeom>
              <a:avLst/>
              <a:gdLst/>
              <a:ahLst/>
              <a:cxnLst/>
              <a:rect l="0" t="0" r="0" b="0"/>
              <a:pathLst>
                <a:path w="110151" h="207789">
                  <a:moveTo>
                    <a:pt x="110151" y="2077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922445" y="4662990"/>
              <a:ext cx="63614" cy="71952"/>
            </a:xfrm>
            <a:custGeom>
              <a:avLst/>
              <a:gdLst/>
              <a:ahLst/>
              <a:cxnLst/>
              <a:rect l="0" t="0" r="0" b="0"/>
              <a:pathLst>
                <a:path w="63614" h="71952">
                  <a:moveTo>
                    <a:pt x="63614" y="38230"/>
                  </a:moveTo>
                  <a:lnTo>
                    <a:pt x="2602" y="0"/>
                  </a:lnTo>
                  <a:lnTo>
                    <a:pt x="0" y="7195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803434" y="4117037"/>
              <a:ext cx="212065" cy="75274"/>
            </a:xfrm>
            <a:custGeom>
              <a:avLst/>
              <a:gdLst/>
              <a:ahLst/>
              <a:cxnLst/>
              <a:rect l="0" t="0" r="0" b="0"/>
              <a:pathLst>
                <a:path w="212065" h="75274">
                  <a:moveTo>
                    <a:pt x="212065" y="0"/>
                  </a:moveTo>
                  <a:lnTo>
                    <a:pt x="0" y="7527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803434" y="4137528"/>
              <a:ext cx="70804" cy="67852"/>
            </a:xfrm>
            <a:custGeom>
              <a:avLst/>
              <a:gdLst/>
              <a:ahLst/>
              <a:cxnLst/>
              <a:rect l="0" t="0" r="0" b="0"/>
              <a:pathLst>
                <a:path w="70804" h="67852">
                  <a:moveTo>
                    <a:pt x="46719" y="0"/>
                  </a:moveTo>
                  <a:lnTo>
                    <a:pt x="0" y="54784"/>
                  </a:lnTo>
                  <a:lnTo>
                    <a:pt x="70804" y="6785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520364" y="3725722"/>
              <a:ext cx="43982" cy="91975"/>
            </a:xfrm>
            <a:custGeom>
              <a:avLst/>
              <a:gdLst/>
              <a:ahLst/>
              <a:cxnLst/>
              <a:rect l="0" t="0" r="0" b="0"/>
              <a:pathLst>
                <a:path w="43982" h="91975">
                  <a:moveTo>
                    <a:pt x="43982" y="9197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514787" y="3725722"/>
              <a:ext cx="64955" cy="71783"/>
            </a:xfrm>
            <a:custGeom>
              <a:avLst/>
              <a:gdLst/>
              <a:ahLst/>
              <a:cxnLst/>
              <a:rect l="0" t="0" r="0" b="0"/>
              <a:pathLst>
                <a:path w="64955" h="71783">
                  <a:moveTo>
                    <a:pt x="64955" y="40722"/>
                  </a:moveTo>
                  <a:lnTo>
                    <a:pt x="5577" y="0"/>
                  </a:lnTo>
                  <a:lnTo>
                    <a:pt x="0" y="7178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629226" y="4121925"/>
              <a:ext cx="155589" cy="176995"/>
            </a:xfrm>
            <a:custGeom>
              <a:avLst/>
              <a:gdLst/>
              <a:ahLst/>
              <a:cxnLst/>
              <a:rect l="0" t="0" r="0" b="0"/>
              <a:pathLst>
                <a:path w="155589" h="176995">
                  <a:moveTo>
                    <a:pt x="0" y="0"/>
                  </a:moveTo>
                  <a:lnTo>
                    <a:pt x="155589" y="17699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716609" y="4228320"/>
              <a:ext cx="68206" cy="70599"/>
            </a:xfrm>
            <a:custGeom>
              <a:avLst/>
              <a:gdLst/>
              <a:ahLst/>
              <a:cxnLst/>
              <a:rect l="0" t="0" r="0" b="0"/>
              <a:pathLst>
                <a:path w="68206" h="70599">
                  <a:moveTo>
                    <a:pt x="0" y="47536"/>
                  </a:moveTo>
                  <a:lnTo>
                    <a:pt x="68206" y="70599"/>
                  </a:lnTo>
                  <a:lnTo>
                    <a:pt x="5407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4944972" y="3751982"/>
              <a:ext cx="390899" cy="11702"/>
            </a:xfrm>
            <a:custGeom>
              <a:avLst/>
              <a:gdLst/>
              <a:ahLst/>
              <a:cxnLst/>
              <a:rect l="0" t="0" r="0" b="0"/>
              <a:pathLst>
                <a:path w="390899" h="11702">
                  <a:moveTo>
                    <a:pt x="390899" y="117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944972" y="3717864"/>
              <a:ext cx="63403" cy="71967"/>
            </a:xfrm>
            <a:custGeom>
              <a:avLst/>
              <a:gdLst/>
              <a:ahLst/>
              <a:cxnLst/>
              <a:rect l="0" t="0" r="0" b="0"/>
              <a:pathLst>
                <a:path w="63403" h="71967">
                  <a:moveTo>
                    <a:pt x="63403" y="0"/>
                  </a:moveTo>
                  <a:lnTo>
                    <a:pt x="0" y="34118"/>
                  </a:lnTo>
                  <a:lnTo>
                    <a:pt x="61248" y="7196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340397" y="3447367"/>
              <a:ext cx="421061" cy="48127"/>
            </a:xfrm>
            <a:custGeom>
              <a:avLst/>
              <a:gdLst/>
              <a:ahLst/>
              <a:cxnLst/>
              <a:rect l="0" t="0" r="0" b="0"/>
              <a:pathLst>
                <a:path w="421061" h="48127">
                  <a:moveTo>
                    <a:pt x="421061" y="4812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340397" y="3418681"/>
              <a:ext cx="66038" cy="71534"/>
            </a:xfrm>
            <a:custGeom>
              <a:avLst/>
              <a:gdLst/>
              <a:ahLst/>
              <a:cxnLst/>
              <a:rect l="0" t="0" r="0" b="0"/>
              <a:pathLst>
                <a:path w="66038" h="71534">
                  <a:moveTo>
                    <a:pt x="66038" y="0"/>
                  </a:moveTo>
                  <a:lnTo>
                    <a:pt x="0" y="28686"/>
                  </a:lnTo>
                  <a:lnTo>
                    <a:pt x="57862" y="7153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870144" y="3963071"/>
              <a:ext cx="680535" cy="115169"/>
            </a:xfrm>
            <a:custGeom>
              <a:avLst/>
              <a:gdLst/>
              <a:ahLst/>
              <a:cxnLst/>
              <a:rect l="0" t="0" r="0" b="0"/>
              <a:pathLst>
                <a:path w="680535" h="115169">
                  <a:moveTo>
                    <a:pt x="680535" y="11516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870144" y="3937980"/>
              <a:ext cx="67486" cy="70990"/>
            </a:xfrm>
            <a:custGeom>
              <a:avLst/>
              <a:gdLst/>
              <a:ahLst/>
              <a:cxnLst/>
              <a:rect l="0" t="0" r="0" b="0"/>
              <a:pathLst>
                <a:path w="67486" h="70990">
                  <a:moveTo>
                    <a:pt x="67486" y="0"/>
                  </a:moveTo>
                  <a:lnTo>
                    <a:pt x="0" y="25090"/>
                  </a:lnTo>
                  <a:lnTo>
                    <a:pt x="55472" y="7099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6297651" y="3279913"/>
              <a:ext cx="445604" cy="723730"/>
            </a:xfrm>
            <a:custGeom>
              <a:avLst/>
              <a:gdLst/>
              <a:ahLst/>
              <a:cxnLst/>
              <a:rect l="0" t="0" r="0" b="0"/>
              <a:pathLst>
                <a:path w="445604" h="723730">
                  <a:moveTo>
                    <a:pt x="0" y="723730"/>
                  </a:moveTo>
                  <a:lnTo>
                    <a:pt x="445604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6679908" y="3279913"/>
              <a:ext cx="63347" cy="71971"/>
            </a:xfrm>
            <a:custGeom>
              <a:avLst/>
              <a:gdLst/>
              <a:ahLst/>
              <a:cxnLst/>
              <a:rect l="0" t="0" r="0" b="0"/>
              <a:pathLst>
                <a:path w="63347" h="71971">
                  <a:moveTo>
                    <a:pt x="61310" y="71971"/>
                  </a:moveTo>
                  <a:lnTo>
                    <a:pt x="63347" y="0"/>
                  </a:lnTo>
                  <a:lnTo>
                    <a:pt x="0" y="3422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247108" y="2667672"/>
              <a:ext cx="360480" cy="583355"/>
            </a:xfrm>
            <a:custGeom>
              <a:avLst/>
              <a:gdLst/>
              <a:ahLst/>
              <a:cxnLst/>
              <a:rect l="0" t="0" r="0" b="0"/>
              <a:pathLst>
                <a:path w="360480" h="583355">
                  <a:moveTo>
                    <a:pt x="360480" y="58335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247108" y="2667672"/>
              <a:ext cx="63402" cy="71967"/>
            </a:xfrm>
            <a:custGeom>
              <a:avLst/>
              <a:gdLst/>
              <a:ahLst/>
              <a:cxnLst/>
              <a:rect l="0" t="0" r="0" b="0"/>
              <a:pathLst>
                <a:path w="63402" h="71967">
                  <a:moveTo>
                    <a:pt x="63402" y="34119"/>
                  </a:moveTo>
                  <a:lnTo>
                    <a:pt x="0" y="0"/>
                  </a:lnTo>
                  <a:lnTo>
                    <a:pt x="2153" y="7196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561747" y="3896104"/>
              <a:ext cx="2026" cy="209732"/>
            </a:xfrm>
            <a:custGeom>
              <a:avLst/>
              <a:gdLst/>
              <a:ahLst/>
              <a:cxnLst/>
              <a:rect l="0" t="0" r="0" b="0"/>
              <a:pathLst>
                <a:path w="2026" h="209732">
                  <a:moveTo>
                    <a:pt x="0" y="209732"/>
                  </a:moveTo>
                  <a:lnTo>
                    <a:pt x="202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527173" y="3896104"/>
              <a:ext cx="71996" cy="62698"/>
            </a:xfrm>
            <a:custGeom>
              <a:avLst/>
              <a:gdLst/>
              <a:ahLst/>
              <a:cxnLst/>
              <a:rect l="0" t="0" r="0" b="0"/>
              <a:pathLst>
                <a:path w="71996" h="62698">
                  <a:moveTo>
                    <a:pt x="71996" y="62698"/>
                  </a:moveTo>
                  <a:lnTo>
                    <a:pt x="36600" y="0"/>
                  </a:lnTo>
                  <a:lnTo>
                    <a:pt x="0" y="6200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016190" y="3996736"/>
              <a:ext cx="304083" cy="388654"/>
            </a:xfrm>
            <a:custGeom>
              <a:avLst/>
              <a:gdLst/>
              <a:ahLst/>
              <a:cxnLst/>
              <a:rect l="0" t="0" r="0" b="0"/>
              <a:pathLst>
                <a:path w="304083" h="388654">
                  <a:moveTo>
                    <a:pt x="304083" y="0"/>
                  </a:moveTo>
                  <a:lnTo>
                    <a:pt x="0" y="38865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016190" y="4314099"/>
              <a:ext cx="66775" cy="71292"/>
            </a:xfrm>
            <a:custGeom>
              <a:avLst/>
              <a:gdLst/>
              <a:ahLst/>
              <a:cxnLst/>
              <a:rect l="0" t="0" r="0" b="0"/>
              <a:pathLst>
                <a:path w="66775" h="71292">
                  <a:moveTo>
                    <a:pt x="10069" y="0"/>
                  </a:moveTo>
                  <a:lnTo>
                    <a:pt x="0" y="71292"/>
                  </a:lnTo>
                  <a:lnTo>
                    <a:pt x="66775" y="4436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6833347" y="2841784"/>
              <a:ext cx="29442" cy="358924"/>
            </a:xfrm>
            <a:custGeom>
              <a:avLst/>
              <a:gdLst/>
              <a:ahLst/>
              <a:cxnLst/>
              <a:rect l="0" t="0" r="0" b="0"/>
              <a:pathLst>
                <a:path w="29442" h="358924">
                  <a:moveTo>
                    <a:pt x="0" y="358924"/>
                  </a:moveTo>
                  <a:lnTo>
                    <a:pt x="2944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6821812" y="2841784"/>
              <a:ext cx="71758" cy="65088"/>
            </a:xfrm>
            <a:custGeom>
              <a:avLst/>
              <a:gdLst/>
              <a:ahLst/>
              <a:cxnLst/>
              <a:rect l="0" t="0" r="0" b="0"/>
              <a:pathLst>
                <a:path w="71758" h="65088">
                  <a:moveTo>
                    <a:pt x="71758" y="65088"/>
                  </a:moveTo>
                  <a:lnTo>
                    <a:pt x="40977" y="0"/>
                  </a:lnTo>
                  <a:lnTo>
                    <a:pt x="0" y="5920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7021850" y="2723178"/>
              <a:ext cx="367673" cy="110655"/>
            </a:xfrm>
            <a:custGeom>
              <a:avLst/>
              <a:gdLst/>
              <a:ahLst/>
              <a:cxnLst/>
              <a:rect l="0" t="0" r="0" b="0"/>
              <a:pathLst>
                <a:path w="367673" h="110655">
                  <a:moveTo>
                    <a:pt x="0" y="110655"/>
                  </a:moveTo>
                  <a:lnTo>
                    <a:pt x="36767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7319440" y="2706675"/>
              <a:ext cx="70083" cy="68945"/>
            </a:xfrm>
            <a:custGeom>
              <a:avLst/>
              <a:gdLst/>
              <a:ahLst/>
              <a:cxnLst/>
              <a:rect l="0" t="0" r="0" b="0"/>
              <a:pathLst>
                <a:path w="70083" h="68945">
                  <a:moveTo>
                    <a:pt x="20749" y="68945"/>
                  </a:moveTo>
                  <a:lnTo>
                    <a:pt x="70083" y="1650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745199" y="3373482"/>
              <a:ext cx="165841" cy="80294"/>
            </a:xfrm>
            <a:custGeom>
              <a:avLst/>
              <a:gdLst/>
              <a:ahLst/>
              <a:cxnLst/>
              <a:rect l="0" t="0" r="0" b="0"/>
              <a:pathLst>
                <a:path w="165841" h="80294">
                  <a:moveTo>
                    <a:pt x="0" y="80294"/>
                  </a:moveTo>
                  <a:lnTo>
                    <a:pt x="16584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839230" y="3368252"/>
              <a:ext cx="71809" cy="64804"/>
            </a:xfrm>
            <a:custGeom>
              <a:avLst/>
              <a:gdLst/>
              <a:ahLst/>
              <a:cxnLst/>
              <a:rect l="0" t="0" r="0" b="0"/>
              <a:pathLst>
                <a:path w="71809" h="64804">
                  <a:moveTo>
                    <a:pt x="31375" y="64804"/>
                  </a:moveTo>
                  <a:lnTo>
                    <a:pt x="71809" y="522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7004825" y="4020786"/>
              <a:ext cx="42127" cy="401389"/>
            </a:xfrm>
            <a:custGeom>
              <a:avLst/>
              <a:gdLst/>
              <a:ahLst/>
              <a:cxnLst/>
              <a:rect l="0" t="0" r="0" b="0"/>
              <a:pathLst>
                <a:path w="42127" h="401389">
                  <a:moveTo>
                    <a:pt x="42127" y="0"/>
                  </a:moveTo>
                  <a:lnTo>
                    <a:pt x="0" y="40138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6975530" y="4356405"/>
              <a:ext cx="71606" cy="65770"/>
            </a:xfrm>
            <a:custGeom>
              <a:avLst/>
              <a:gdLst/>
              <a:ahLst/>
              <a:cxnLst/>
              <a:rect l="0" t="0" r="0" b="0"/>
              <a:pathLst>
                <a:path w="71606" h="65770">
                  <a:moveTo>
                    <a:pt x="0" y="0"/>
                  </a:moveTo>
                  <a:lnTo>
                    <a:pt x="29294" y="65770"/>
                  </a:lnTo>
                  <a:lnTo>
                    <a:pt x="71606" y="751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6731686" y="3949635"/>
              <a:ext cx="411729" cy="499717"/>
            </a:xfrm>
            <a:custGeom>
              <a:avLst/>
              <a:gdLst/>
              <a:ahLst/>
              <a:cxnLst/>
              <a:rect l="0" t="0" r="0" b="0"/>
              <a:pathLst>
                <a:path w="411729" h="499717">
                  <a:moveTo>
                    <a:pt x="0" y="499717"/>
                  </a:moveTo>
                  <a:lnTo>
                    <a:pt x="411729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7075981" y="3949635"/>
              <a:ext cx="67434" cy="71015"/>
            </a:xfrm>
            <a:custGeom>
              <a:avLst/>
              <a:gdLst/>
              <a:ahLst/>
              <a:cxnLst/>
              <a:rect l="0" t="0" r="0" b="0"/>
              <a:pathLst>
                <a:path w="67434" h="71015">
                  <a:moveTo>
                    <a:pt x="55568" y="71015"/>
                  </a:moveTo>
                  <a:lnTo>
                    <a:pt x="67434" y="0"/>
                  </a:lnTo>
                  <a:lnTo>
                    <a:pt x="0" y="2523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6783475" y="4538633"/>
              <a:ext cx="196442" cy="377649"/>
            </a:xfrm>
            <a:custGeom>
              <a:avLst/>
              <a:gdLst/>
              <a:ahLst/>
              <a:cxnLst/>
              <a:rect l="0" t="0" r="0" b="0"/>
              <a:pathLst>
                <a:path w="196442" h="377649">
                  <a:moveTo>
                    <a:pt x="0" y="0"/>
                  </a:moveTo>
                  <a:lnTo>
                    <a:pt x="196442" y="37764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919205" y="4844352"/>
              <a:ext cx="63875" cy="71930"/>
            </a:xfrm>
            <a:custGeom>
              <a:avLst/>
              <a:gdLst/>
              <a:ahLst/>
              <a:cxnLst/>
              <a:rect l="0" t="0" r="0" b="0"/>
              <a:pathLst>
                <a:path w="63875" h="71930">
                  <a:moveTo>
                    <a:pt x="0" y="33225"/>
                  </a:moveTo>
                  <a:lnTo>
                    <a:pt x="60712" y="71930"/>
                  </a:lnTo>
                  <a:lnTo>
                    <a:pt x="6387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6371254" y="4773006"/>
              <a:ext cx="160425" cy="607140"/>
            </a:xfrm>
            <a:custGeom>
              <a:avLst/>
              <a:gdLst/>
              <a:ahLst/>
              <a:cxnLst/>
              <a:rect l="0" t="0" r="0" b="0"/>
              <a:pathLst>
                <a:path w="160425" h="607140">
                  <a:moveTo>
                    <a:pt x="0" y="0"/>
                  </a:moveTo>
                  <a:lnTo>
                    <a:pt x="160425" y="60714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6480945" y="5310665"/>
              <a:ext cx="69610" cy="69481"/>
            </a:xfrm>
            <a:custGeom>
              <a:avLst/>
              <a:gdLst/>
              <a:ahLst/>
              <a:cxnLst/>
              <a:rect l="0" t="0" r="0" b="0"/>
              <a:pathLst>
                <a:path w="69610" h="69481">
                  <a:moveTo>
                    <a:pt x="0" y="18393"/>
                  </a:moveTo>
                  <a:lnTo>
                    <a:pt x="50734" y="69481"/>
                  </a:lnTo>
                  <a:lnTo>
                    <a:pt x="6961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6361844" y="4201037"/>
              <a:ext cx="174987" cy="492981"/>
            </a:xfrm>
            <a:custGeom>
              <a:avLst/>
              <a:gdLst/>
              <a:ahLst/>
              <a:cxnLst/>
              <a:rect l="0" t="0" r="0" b="0"/>
              <a:pathLst>
                <a:path w="174987" h="492981">
                  <a:moveTo>
                    <a:pt x="0" y="0"/>
                  </a:moveTo>
                  <a:lnTo>
                    <a:pt x="174987" y="49298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6482047" y="4623214"/>
              <a:ext cx="67852" cy="70804"/>
            </a:xfrm>
            <a:custGeom>
              <a:avLst/>
              <a:gdLst/>
              <a:ahLst/>
              <a:cxnLst/>
              <a:rect l="0" t="0" r="0" b="0"/>
              <a:pathLst>
                <a:path w="67852" h="70804">
                  <a:moveTo>
                    <a:pt x="0" y="24084"/>
                  </a:moveTo>
                  <a:lnTo>
                    <a:pt x="54784" y="70804"/>
                  </a:lnTo>
                  <a:lnTo>
                    <a:pt x="6785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6336090" y="4809170"/>
              <a:ext cx="310184" cy="388454"/>
            </a:xfrm>
            <a:custGeom>
              <a:avLst/>
              <a:gdLst/>
              <a:ahLst/>
              <a:cxnLst/>
              <a:rect l="0" t="0" r="0" b="0"/>
              <a:pathLst>
                <a:path w="310184" h="388454">
                  <a:moveTo>
                    <a:pt x="0" y="0"/>
                  </a:moveTo>
                  <a:lnTo>
                    <a:pt x="310184" y="38845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6579235" y="5126436"/>
              <a:ext cx="67039" cy="71189"/>
            </a:xfrm>
            <a:custGeom>
              <a:avLst/>
              <a:gdLst/>
              <a:ahLst/>
              <a:cxnLst/>
              <a:rect l="0" t="0" r="0" b="0"/>
              <a:pathLst>
                <a:path w="67039" h="71189">
                  <a:moveTo>
                    <a:pt x="0" y="44926"/>
                  </a:moveTo>
                  <a:lnTo>
                    <a:pt x="67039" y="71189"/>
                  </a:lnTo>
                  <a:lnTo>
                    <a:pt x="5626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844180" y="3501078"/>
              <a:ext cx="530298" cy="636331"/>
            </a:xfrm>
            <a:custGeom>
              <a:avLst/>
              <a:gdLst/>
              <a:ahLst/>
              <a:cxnLst/>
              <a:rect l="0" t="0" r="0" b="0"/>
              <a:pathLst>
                <a:path w="530298" h="636331">
                  <a:moveTo>
                    <a:pt x="0" y="0"/>
                  </a:moveTo>
                  <a:lnTo>
                    <a:pt x="530298" y="63633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6306904" y="4066462"/>
              <a:ext cx="67574" cy="70947"/>
            </a:xfrm>
            <a:custGeom>
              <a:avLst/>
              <a:gdLst/>
              <a:ahLst/>
              <a:cxnLst/>
              <a:rect l="0" t="0" r="0" b="0"/>
              <a:pathLst>
                <a:path w="67574" h="70947">
                  <a:moveTo>
                    <a:pt x="0" y="46094"/>
                  </a:moveTo>
                  <a:lnTo>
                    <a:pt x="67574" y="70947"/>
                  </a:lnTo>
                  <a:lnTo>
                    <a:pt x="5531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61254" y="2427737"/>
              <a:ext cx="135439" cy="427074"/>
            </a:xfrm>
            <a:custGeom>
              <a:avLst/>
              <a:gdLst/>
              <a:ahLst/>
              <a:cxnLst/>
              <a:rect l="0" t="0" r="0" b="0"/>
              <a:pathLst>
                <a:path w="135439" h="427074">
                  <a:moveTo>
                    <a:pt x="135439" y="42707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788" y="2427737"/>
              <a:ext cx="68631" cy="70319"/>
            </a:xfrm>
            <a:custGeom>
              <a:avLst/>
              <a:gdLst/>
              <a:ahLst/>
              <a:cxnLst/>
              <a:rect l="0" t="0" r="0" b="0"/>
              <a:pathLst>
                <a:path w="68631" h="70319">
                  <a:moveTo>
                    <a:pt x="68631" y="48553"/>
                  </a:moveTo>
                  <a:lnTo>
                    <a:pt x="15466" y="0"/>
                  </a:lnTo>
                  <a:lnTo>
                    <a:pt x="0" y="7031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905965" y="365413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056378" y="377696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100198" y="503341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182412" y="399661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563177" y="386452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428485" y="389977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681620" y="373023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137368" y="349847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186064" y="414825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806895" y="468222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922916" y="378923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514568" y="427041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579206" y="356293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758752" y="351448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609025" y="289933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534205" y="348891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7043928" y="357424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274805" y="490391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541880" y="411583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165677" y="412071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141705" y="366290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980754" y="437556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268729" y="281959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986982" y="323673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323536" y="340268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139971" y="387516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4879896" y="461783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4758282" y="414716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475213" y="368057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739663" y="425376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4899820" y="370683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295245" y="340221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824992" y="391791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698103" y="323476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201956" y="262252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518622" y="385095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4971039" y="434023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17637" y="279663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7344371" y="267802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865888" y="332833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959673" y="437702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7098263" y="390448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934765" y="487113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486527" y="533499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491679" y="464886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601122" y="515247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329327" y="409225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716102" y="238258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5977306" y="1799975"/>
              <a:ext cx="0" cy="3750655"/>
            </a:xfrm>
            <a:custGeom>
              <a:avLst/>
              <a:gdLst/>
              <a:ahLst/>
              <a:cxnLst/>
              <a:rect l="0" t="0" r="0" b="0"/>
              <a:pathLst>
                <a:path h="3750655">
                  <a:moveTo>
                    <a:pt x="0" y="37506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694175" y="3904295"/>
              <a:ext cx="3871316" cy="0"/>
            </a:xfrm>
            <a:custGeom>
              <a:avLst/>
              <a:gdLst/>
              <a:ahLst/>
              <a:cxnLst/>
              <a:rect l="0" t="0" r="0" b="0"/>
              <a:pathLst>
                <a:path w="3871316">
                  <a:moveTo>
                    <a:pt x="0" y="0"/>
                  </a:moveTo>
                  <a:lnTo>
                    <a:pt x="3871316" y="0"/>
                  </a:lnTo>
                  <a:lnTo>
                    <a:pt x="3871316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800999" y="2702861"/>
              <a:ext cx="3764493" cy="2847769"/>
            </a:xfrm>
            <a:custGeom>
              <a:avLst/>
              <a:gdLst/>
              <a:ahLst/>
              <a:cxnLst/>
              <a:rect l="0" t="0" r="0" b="0"/>
              <a:pathLst>
                <a:path w="3764493" h="2847769">
                  <a:moveTo>
                    <a:pt x="0" y="2847769"/>
                  </a:moveTo>
                  <a:lnTo>
                    <a:pt x="3764493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812282" y="1799975"/>
              <a:ext cx="2076493" cy="3750655"/>
            </a:xfrm>
            <a:custGeom>
              <a:avLst/>
              <a:gdLst/>
              <a:ahLst/>
              <a:cxnLst/>
              <a:rect l="0" t="0" r="0" b="0"/>
              <a:pathLst>
                <a:path w="2076493" h="3750655">
                  <a:moveTo>
                    <a:pt x="0" y="0"/>
                  </a:moveTo>
                  <a:lnTo>
                    <a:pt x="2076493" y="3750655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tx154"/>
            <p:cNvSpPr/>
            <p:nvPr/>
          </p:nvSpPr>
          <p:spPr>
            <a:xfrm>
              <a:off x="4322939" y="1680171"/>
              <a:ext cx="1293308" cy="1338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322939" y="202219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4322939" y="2097717"/>
              <a:ext cx="2691563" cy="1326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M2 = 0.6297, p-value = 0.001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694175" y="1799975"/>
              <a:ext cx="0" cy="3750655"/>
            </a:xfrm>
            <a:custGeom>
              <a:avLst/>
              <a:gdLst/>
              <a:ahLst/>
              <a:cxnLst/>
              <a:rect l="0" t="0" r="0" b="0"/>
              <a:pathLst>
                <a:path h="3750655">
                  <a:moveTo>
                    <a:pt x="0" y="37506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tx158"/>
            <p:cNvSpPr/>
            <p:nvPr/>
          </p:nvSpPr>
          <p:spPr>
            <a:xfrm>
              <a:off x="3330580" y="5136666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0580" y="4492054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81331" y="3847442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381331" y="320283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381331" y="255821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81331" y="1913533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621023" y="5193518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3621023" y="4548906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3621023" y="3904295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3621023" y="3259683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3621023" y="2615071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3621023" y="1970460"/>
              <a:ext cx="73151" cy="0"/>
            </a:xfrm>
            <a:custGeom>
              <a:avLst/>
              <a:gdLst/>
              <a:ahLst/>
              <a:cxnLst/>
              <a:rect l="0" t="0" r="0" b="0"/>
              <a:pathLst>
                <a:path w="73151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3694175" y="5550630"/>
              <a:ext cx="3871316" cy="0"/>
            </a:xfrm>
            <a:custGeom>
              <a:avLst/>
              <a:gdLst/>
              <a:ahLst/>
              <a:cxnLst/>
              <a:rect l="0" t="0" r="0" b="0"/>
              <a:pathLst>
                <a:path w="3871316">
                  <a:moveTo>
                    <a:pt x="0" y="0"/>
                  </a:moveTo>
                  <a:lnTo>
                    <a:pt x="38713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3771483" y="5550630"/>
              <a:ext cx="0" cy="73151"/>
            </a:xfrm>
            <a:custGeom>
              <a:avLst/>
              <a:gdLst/>
              <a:ahLst/>
              <a:cxnLst/>
              <a:rect l="0" t="0" r="0" b="0"/>
              <a:pathLst>
                <a:path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4874394" y="5550630"/>
              <a:ext cx="0" cy="73151"/>
            </a:xfrm>
            <a:custGeom>
              <a:avLst/>
              <a:gdLst/>
              <a:ahLst/>
              <a:cxnLst/>
              <a:rect l="0" t="0" r="0" b="0"/>
              <a:pathLst>
                <a:path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5977306" y="5550630"/>
              <a:ext cx="0" cy="73151"/>
            </a:xfrm>
            <a:custGeom>
              <a:avLst/>
              <a:gdLst/>
              <a:ahLst/>
              <a:cxnLst/>
              <a:rect l="0" t="0" r="0" b="0"/>
              <a:pathLst>
                <a:path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7080217" y="5550630"/>
              <a:ext cx="0" cy="73151"/>
            </a:xfrm>
            <a:custGeom>
              <a:avLst/>
              <a:gdLst/>
              <a:ahLst/>
              <a:cxnLst/>
              <a:rect l="0" t="0" r="0" b="0"/>
              <a:pathLst>
                <a:path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175"/>
            <p:cNvSpPr/>
            <p:nvPr/>
          </p:nvSpPr>
          <p:spPr>
            <a:xfrm>
              <a:off x="3640179" y="5649311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743091" y="5649311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871377" y="564931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974289" y="564931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135718" y="5829858"/>
              <a:ext cx="988231" cy="1298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2700889" y="3610364"/>
              <a:ext cx="988231" cy="1298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535431" y="1525425"/>
              <a:ext cx="418880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between community and environment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208812"/>
              <a:ext cx="0" cy="925924"/>
            </a:xfrm>
            <a:custGeom>
              <a:avLst/>
              <a:pathLst>
                <a:path w="0" h="925924">
                  <a:moveTo>
                    <a:pt x="0" y="9259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487785"/>
              <a:ext cx="0" cy="1646951"/>
            </a:xfrm>
            <a:custGeom>
              <a:avLst/>
              <a:pathLst>
                <a:path w="0" h="1646951">
                  <a:moveTo>
                    <a:pt x="0" y="16469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4502809"/>
              <a:ext cx="0" cy="631927"/>
            </a:xfrm>
            <a:custGeom>
              <a:avLst/>
              <a:pathLst>
                <a:path w="0" h="631927">
                  <a:moveTo>
                    <a:pt x="0" y="631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4230922"/>
              <a:ext cx="0" cy="903814"/>
            </a:xfrm>
            <a:custGeom>
              <a:avLst/>
              <a:pathLst>
                <a:path w="0" h="903814">
                  <a:moveTo>
                    <a:pt x="0" y="9038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5027718"/>
              <a:ext cx="0" cy="107018"/>
            </a:xfrm>
            <a:custGeom>
              <a:avLst/>
              <a:pathLst>
                <a:path w="0" h="107018">
                  <a:moveTo>
                    <a:pt x="0" y="1070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3856720"/>
              <a:ext cx="0" cy="1278016"/>
            </a:xfrm>
            <a:custGeom>
              <a:avLst/>
              <a:pathLst>
                <a:path w="0" h="1278016">
                  <a:moveTo>
                    <a:pt x="0" y="12780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3507914"/>
              <a:ext cx="0" cy="1626822"/>
            </a:xfrm>
            <a:custGeom>
              <a:avLst/>
              <a:pathLst>
                <a:path w="0" h="1626822">
                  <a:moveTo>
                    <a:pt x="0" y="1626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3599982"/>
              <a:ext cx="0" cy="1534754"/>
            </a:xfrm>
            <a:custGeom>
              <a:avLst/>
              <a:pathLst>
                <a:path w="0" h="1534754">
                  <a:moveTo>
                    <a:pt x="0" y="15347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2649553"/>
              <a:ext cx="0" cy="2485183"/>
            </a:xfrm>
            <a:custGeom>
              <a:avLst/>
              <a:pathLst>
                <a:path w="0" h="2485183">
                  <a:moveTo>
                    <a:pt x="0" y="24851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2352251"/>
              <a:ext cx="0" cy="2782485"/>
            </a:xfrm>
            <a:custGeom>
              <a:avLst/>
              <a:pathLst>
                <a:path w="0" h="2782485">
                  <a:moveTo>
                    <a:pt x="0" y="278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3111209"/>
              <a:ext cx="0" cy="2023527"/>
            </a:xfrm>
            <a:custGeom>
              <a:avLst/>
              <a:pathLst>
                <a:path w="0" h="2023527">
                  <a:moveTo>
                    <a:pt x="0" y="2023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833112"/>
              <a:ext cx="0" cy="301624"/>
            </a:xfrm>
            <a:custGeom>
              <a:avLst/>
              <a:pathLst>
                <a:path w="0" h="301624">
                  <a:moveTo>
                    <a:pt x="0" y="3016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3567120"/>
              <a:ext cx="0" cy="1567616"/>
            </a:xfrm>
            <a:custGeom>
              <a:avLst/>
              <a:pathLst>
                <a:path w="0" h="1567616">
                  <a:moveTo>
                    <a:pt x="0" y="15676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4540438"/>
              <a:ext cx="0" cy="594298"/>
            </a:xfrm>
            <a:custGeom>
              <a:avLst/>
              <a:pathLst>
                <a:path w="0" h="594298">
                  <a:moveTo>
                    <a:pt x="0" y="5942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2644666"/>
              <a:ext cx="0" cy="2490070"/>
            </a:xfrm>
            <a:custGeom>
              <a:avLst/>
              <a:pathLst>
                <a:path w="0" h="2490070">
                  <a:moveTo>
                    <a:pt x="0" y="24900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082954"/>
              <a:ext cx="0" cy="1051782"/>
            </a:xfrm>
            <a:custGeom>
              <a:avLst/>
              <a:pathLst>
                <a:path w="0" h="1051782">
                  <a:moveTo>
                    <a:pt x="0" y="10517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3760090"/>
              <a:ext cx="0" cy="1374646"/>
            </a:xfrm>
            <a:custGeom>
              <a:avLst/>
              <a:pathLst>
                <a:path w="0" h="1374646">
                  <a:moveTo>
                    <a:pt x="0" y="1374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2730619"/>
              <a:ext cx="0" cy="2404117"/>
            </a:xfrm>
            <a:custGeom>
              <a:avLst/>
              <a:pathLst>
                <a:path w="0" h="2404117">
                  <a:moveTo>
                    <a:pt x="0" y="24041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3624386"/>
              <a:ext cx="0" cy="1510350"/>
            </a:xfrm>
            <a:custGeom>
              <a:avLst/>
              <a:pathLst>
                <a:path w="0" h="1510350">
                  <a:moveTo>
                    <a:pt x="0" y="151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2678255"/>
              <a:ext cx="0" cy="2456481"/>
            </a:xfrm>
            <a:custGeom>
              <a:avLst/>
              <a:pathLst>
                <a:path w="0" h="2456481">
                  <a:moveTo>
                    <a:pt x="0" y="24564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443366"/>
              <a:ext cx="0" cy="1691370"/>
            </a:xfrm>
            <a:custGeom>
              <a:avLst/>
              <a:pathLst>
                <a:path w="0" h="1691370">
                  <a:moveTo>
                    <a:pt x="0" y="16913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3783032"/>
              <a:ext cx="0" cy="1351704"/>
            </a:xfrm>
            <a:custGeom>
              <a:avLst/>
              <a:pathLst>
                <a:path w="0" h="1351704">
                  <a:moveTo>
                    <a:pt x="0" y="13517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3755875"/>
              <a:ext cx="0" cy="1378861"/>
            </a:xfrm>
            <a:custGeom>
              <a:avLst/>
              <a:pathLst>
                <a:path w="0" h="1378861">
                  <a:moveTo>
                    <a:pt x="0" y="13788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3723837"/>
              <a:ext cx="0" cy="1410899"/>
            </a:xfrm>
            <a:custGeom>
              <a:avLst/>
              <a:pathLst>
                <a:path w="0" h="1410899">
                  <a:moveTo>
                    <a:pt x="0" y="14108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489491"/>
              <a:ext cx="0" cy="2155127"/>
            </a:xfrm>
            <a:custGeom>
              <a:avLst/>
              <a:pathLst>
                <a:path w="0" h="2155127">
                  <a:moveTo>
                    <a:pt x="0" y="21551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4644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10583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356705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02827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248949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3389427" y="458892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389427" y="405013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389427" y="351135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297257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243379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3812889" y="4114418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12889" y="3674111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12889" y="336032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509296"/>
              <a:ext cx="0" cy="617626"/>
            </a:xfrm>
            <a:custGeom>
              <a:avLst/>
              <a:pathLst>
                <a:path w="0" h="617626">
                  <a:moveTo>
                    <a:pt x="0" y="6176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695989"/>
              <a:ext cx="0" cy="1430933"/>
            </a:xfrm>
            <a:custGeom>
              <a:avLst/>
              <a:pathLst>
                <a:path w="0" h="1430933">
                  <a:moveTo>
                    <a:pt x="0" y="14309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4053450"/>
              <a:ext cx="0" cy="1073472"/>
            </a:xfrm>
            <a:custGeom>
              <a:avLst/>
              <a:pathLst>
                <a:path w="0" h="1073472">
                  <a:moveTo>
                    <a:pt x="0" y="10734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3996542"/>
              <a:ext cx="0" cy="1130380"/>
            </a:xfrm>
            <a:custGeom>
              <a:avLst/>
              <a:pathLst>
                <a:path w="0" h="1130380">
                  <a:moveTo>
                    <a:pt x="0" y="11303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4763894"/>
              <a:ext cx="0" cy="363028"/>
            </a:xfrm>
            <a:custGeom>
              <a:avLst/>
              <a:pathLst>
                <a:path w="0" h="363028">
                  <a:moveTo>
                    <a:pt x="0" y="3630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5027718"/>
              <a:ext cx="0" cy="99205"/>
            </a:xfrm>
            <a:custGeom>
              <a:avLst/>
              <a:pathLst>
                <a:path w="0" h="99205">
                  <a:moveTo>
                    <a:pt x="0" y="992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3515191"/>
              <a:ext cx="0" cy="1611731"/>
            </a:xfrm>
            <a:custGeom>
              <a:avLst/>
              <a:pathLst>
                <a:path w="0" h="1611731">
                  <a:moveTo>
                    <a:pt x="0" y="16117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3693188"/>
              <a:ext cx="0" cy="1433734"/>
            </a:xfrm>
            <a:custGeom>
              <a:avLst/>
              <a:pathLst>
                <a:path w="0" h="1433734">
                  <a:moveTo>
                    <a:pt x="0" y="1433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2789304"/>
              <a:ext cx="0" cy="2337619"/>
            </a:xfrm>
            <a:custGeom>
              <a:avLst/>
              <a:pathLst>
                <a:path w="0" h="2337619">
                  <a:moveTo>
                    <a:pt x="0" y="23376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3136108"/>
              <a:ext cx="0" cy="1990814"/>
            </a:xfrm>
            <a:custGeom>
              <a:avLst/>
              <a:pathLst>
                <a:path w="0" h="1990814">
                  <a:moveTo>
                    <a:pt x="0" y="19908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2898399"/>
              <a:ext cx="0" cy="2228524"/>
            </a:xfrm>
            <a:custGeom>
              <a:avLst/>
              <a:pathLst>
                <a:path w="0" h="2228524">
                  <a:moveTo>
                    <a:pt x="0" y="22285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259987"/>
              <a:ext cx="0" cy="866935"/>
            </a:xfrm>
            <a:custGeom>
              <a:avLst/>
              <a:pathLst>
                <a:path w="0" h="866935">
                  <a:moveTo>
                    <a:pt x="0" y="8669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3514440"/>
              <a:ext cx="0" cy="1612483"/>
            </a:xfrm>
            <a:custGeom>
              <a:avLst/>
              <a:pathLst>
                <a:path w="0" h="1612483">
                  <a:moveTo>
                    <a:pt x="0" y="16124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3649414"/>
              <a:ext cx="0" cy="1477508"/>
            </a:xfrm>
            <a:custGeom>
              <a:avLst/>
              <a:pathLst>
                <a:path w="0" h="1477508">
                  <a:moveTo>
                    <a:pt x="0" y="14775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3622424"/>
              <a:ext cx="0" cy="1504498"/>
            </a:xfrm>
            <a:custGeom>
              <a:avLst/>
              <a:pathLst>
                <a:path w="0" h="1504498">
                  <a:moveTo>
                    <a:pt x="0" y="15044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318039"/>
              <a:ext cx="0" cy="808884"/>
            </a:xfrm>
            <a:custGeom>
              <a:avLst/>
              <a:pathLst>
                <a:path w="0" h="808884">
                  <a:moveTo>
                    <a:pt x="0" y="8088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4360220"/>
              <a:ext cx="0" cy="766703"/>
            </a:xfrm>
            <a:custGeom>
              <a:avLst/>
              <a:pathLst>
                <a:path w="0" h="766703">
                  <a:moveTo>
                    <a:pt x="0" y="7667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3088531"/>
              <a:ext cx="0" cy="2038392"/>
            </a:xfrm>
            <a:custGeom>
              <a:avLst/>
              <a:pathLst>
                <a:path w="0" h="2038392">
                  <a:moveTo>
                    <a:pt x="0" y="20383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3790996"/>
              <a:ext cx="0" cy="1335927"/>
            </a:xfrm>
            <a:custGeom>
              <a:avLst/>
              <a:pathLst>
                <a:path w="0" h="1335927">
                  <a:moveTo>
                    <a:pt x="0" y="1335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3293155"/>
              <a:ext cx="0" cy="1833767"/>
            </a:xfrm>
            <a:custGeom>
              <a:avLst/>
              <a:pathLst>
                <a:path w="0" h="1833767">
                  <a:moveTo>
                    <a:pt x="0" y="1833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830781"/>
              <a:ext cx="0" cy="1296141"/>
            </a:xfrm>
            <a:custGeom>
              <a:avLst/>
              <a:pathLst>
                <a:path w="0" h="1296141">
                  <a:moveTo>
                    <a:pt x="0" y="1296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2352251"/>
              <a:ext cx="0" cy="2774671"/>
            </a:xfrm>
            <a:custGeom>
              <a:avLst/>
              <a:pathLst>
                <a:path w="0" h="2774671">
                  <a:moveTo>
                    <a:pt x="0" y="27746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3341782"/>
              <a:ext cx="0" cy="1785141"/>
            </a:xfrm>
            <a:custGeom>
              <a:avLst/>
              <a:pathLst>
                <a:path w="0" h="1785141">
                  <a:moveTo>
                    <a:pt x="0" y="17851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2441096"/>
              <a:ext cx="0" cy="2685826"/>
            </a:xfrm>
            <a:custGeom>
              <a:avLst/>
              <a:pathLst>
                <a:path w="0" h="2685826">
                  <a:moveTo>
                    <a:pt x="0" y="26858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492702"/>
              <a:ext cx="0" cy="2634220"/>
            </a:xfrm>
            <a:custGeom>
              <a:avLst/>
              <a:pathLst>
                <a:path w="0" h="2634220">
                  <a:moveTo>
                    <a:pt x="0" y="26342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512692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68788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424884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80981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337077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21449" y="293173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21449" y="249270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5400000">
              <a:off x="3389427" y="507122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463218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419315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389427" y="375411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389427" y="331507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389427" y="287604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89390" y="2436966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812889" y="4105084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12889" y="3671301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12889" y="3253893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97477" y="1798451"/>
              <a:ext cx="3868014" cy="3756497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90587" y="4209686"/>
              <a:ext cx="214966" cy="25184"/>
            </a:xfrm>
            <a:custGeom>
              <a:avLst/>
              <a:pathLst>
                <a:path w="214966" h="25184">
                  <a:moveTo>
                    <a:pt x="214966" y="0"/>
                  </a:moveTo>
                  <a:lnTo>
                    <a:pt x="0" y="2518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90587" y="42348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60380" y="4072045"/>
              <a:ext cx="388310" cy="155852"/>
            </a:xfrm>
            <a:custGeom>
              <a:avLst/>
              <a:pathLst>
                <a:path w="388310" h="155852">
                  <a:moveTo>
                    <a:pt x="0" y="0"/>
                  </a:moveTo>
                  <a:lnTo>
                    <a:pt x="388310" y="155852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48691" y="42278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41531" y="2777862"/>
              <a:ext cx="283944" cy="559521"/>
            </a:xfrm>
            <a:custGeom>
              <a:avLst/>
              <a:pathLst>
                <a:path w="283944" h="559521">
                  <a:moveTo>
                    <a:pt x="0" y="0"/>
                  </a:moveTo>
                  <a:lnTo>
                    <a:pt x="283944" y="55952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25476" y="3337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91544" y="3541858"/>
              <a:ext cx="189156" cy="202778"/>
            </a:xfrm>
            <a:custGeom>
              <a:avLst/>
              <a:pathLst>
                <a:path w="189156" h="202778">
                  <a:moveTo>
                    <a:pt x="0" y="202778"/>
                  </a:moveTo>
                  <a:lnTo>
                    <a:pt x="189156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80700" y="3541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22996" y="3913265"/>
              <a:ext cx="14542" cy="89062"/>
            </a:xfrm>
            <a:custGeom>
              <a:avLst/>
              <a:pathLst>
                <a:path w="14542" h="89062">
                  <a:moveTo>
                    <a:pt x="0" y="89062"/>
                  </a:moveTo>
                  <a:lnTo>
                    <a:pt x="14542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37539" y="3913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99066" y="3795944"/>
              <a:ext cx="160373" cy="257180"/>
            </a:xfrm>
            <a:custGeom>
              <a:avLst/>
              <a:pathLst>
                <a:path w="160373" h="257180">
                  <a:moveTo>
                    <a:pt x="160373" y="25718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99066" y="37959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79523" y="4108521"/>
              <a:ext cx="373271" cy="166188"/>
            </a:xfrm>
            <a:custGeom>
              <a:avLst/>
              <a:pathLst>
                <a:path w="373271" h="166188">
                  <a:moveTo>
                    <a:pt x="0" y="0"/>
                  </a:moveTo>
                  <a:lnTo>
                    <a:pt x="373271" y="16618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52794" y="4274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2038" y="4313532"/>
              <a:ext cx="290491" cy="189545"/>
            </a:xfrm>
            <a:custGeom>
              <a:avLst/>
              <a:pathLst>
                <a:path w="290491" h="189545">
                  <a:moveTo>
                    <a:pt x="0" y="0"/>
                  </a:moveTo>
                  <a:lnTo>
                    <a:pt x="290491" y="18954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02529" y="45030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34050" y="3553400"/>
              <a:ext cx="577811" cy="246539"/>
            </a:xfrm>
            <a:custGeom>
              <a:avLst/>
              <a:pathLst>
                <a:path w="577811" h="246539">
                  <a:moveTo>
                    <a:pt x="0" y="246539"/>
                  </a:moveTo>
                  <a:lnTo>
                    <a:pt x="57781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11862" y="3553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85247" y="3241656"/>
              <a:ext cx="442671" cy="637151"/>
            </a:xfrm>
            <a:custGeom>
              <a:avLst/>
              <a:pathLst>
                <a:path w="442671" h="637151">
                  <a:moveTo>
                    <a:pt x="442671" y="0"/>
                  </a:moveTo>
                  <a:lnTo>
                    <a:pt x="0" y="63715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85247" y="38788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591184" y="4070522"/>
              <a:ext cx="150873" cy="656838"/>
            </a:xfrm>
            <a:custGeom>
              <a:avLst/>
              <a:pathLst>
                <a:path w="150873" h="656838">
                  <a:moveTo>
                    <a:pt x="0" y="0"/>
                  </a:moveTo>
                  <a:lnTo>
                    <a:pt x="150873" y="65683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42058" y="47273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908229" y="3611607"/>
              <a:ext cx="46977" cy="287678"/>
            </a:xfrm>
            <a:custGeom>
              <a:avLst/>
              <a:pathLst>
                <a:path w="46977" h="287678">
                  <a:moveTo>
                    <a:pt x="46977" y="0"/>
                  </a:moveTo>
                  <a:lnTo>
                    <a:pt x="0" y="28767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08229" y="3899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55330" y="4208780"/>
              <a:ext cx="394531" cy="21774"/>
            </a:xfrm>
            <a:custGeom>
              <a:avLst/>
              <a:pathLst>
                <a:path w="394531" h="21774">
                  <a:moveTo>
                    <a:pt x="0" y="0"/>
                  </a:moveTo>
                  <a:lnTo>
                    <a:pt x="394531" y="2177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49862" y="4230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52438" y="4368057"/>
              <a:ext cx="62434" cy="330926"/>
            </a:xfrm>
            <a:custGeom>
              <a:avLst/>
              <a:pathLst>
                <a:path w="62434" h="330926">
                  <a:moveTo>
                    <a:pt x="62434" y="0"/>
                  </a:moveTo>
                  <a:lnTo>
                    <a:pt x="0" y="330926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2438" y="4698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656979" y="4891570"/>
              <a:ext cx="380939" cy="191879"/>
            </a:xfrm>
            <a:custGeom>
              <a:avLst/>
              <a:pathLst>
                <a:path w="380939" h="191879">
                  <a:moveTo>
                    <a:pt x="380939" y="0"/>
                  </a:moveTo>
                  <a:lnTo>
                    <a:pt x="0" y="19187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56979" y="5083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61263" y="4368217"/>
              <a:ext cx="176885" cy="36104"/>
            </a:xfrm>
            <a:custGeom>
              <a:avLst/>
              <a:pathLst>
                <a:path w="176885" h="36104">
                  <a:moveTo>
                    <a:pt x="176885" y="0"/>
                  </a:moveTo>
                  <a:lnTo>
                    <a:pt x="0" y="3610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61263" y="4404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74356" y="3858001"/>
              <a:ext cx="64402" cy="386154"/>
            </a:xfrm>
            <a:custGeom>
              <a:avLst/>
              <a:pathLst>
                <a:path w="64402" h="386154">
                  <a:moveTo>
                    <a:pt x="64402" y="38615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74356" y="38580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67526" y="2920021"/>
              <a:ext cx="515597" cy="504911"/>
            </a:xfrm>
            <a:custGeom>
              <a:avLst/>
              <a:pathLst>
                <a:path w="515597" h="504911">
                  <a:moveTo>
                    <a:pt x="515597" y="0"/>
                  </a:moveTo>
                  <a:lnTo>
                    <a:pt x="0" y="50491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67526" y="34249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99680" y="3393880"/>
              <a:ext cx="253223" cy="360552"/>
            </a:xfrm>
            <a:custGeom>
              <a:avLst/>
              <a:pathLst>
                <a:path w="253223" h="360552">
                  <a:moveTo>
                    <a:pt x="253223" y="36055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699680" y="33938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95155" y="3091161"/>
              <a:ext cx="248234" cy="625679"/>
            </a:xfrm>
            <a:custGeom>
              <a:avLst/>
              <a:pathLst>
                <a:path w="248234" h="625679">
                  <a:moveTo>
                    <a:pt x="248234" y="62567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95155" y="3091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84068" y="3608415"/>
              <a:ext cx="170739" cy="485753"/>
            </a:xfrm>
            <a:custGeom>
              <a:avLst/>
              <a:pathLst>
                <a:path w="170739" h="485753">
                  <a:moveTo>
                    <a:pt x="170739" y="48575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184068" y="36084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47035" y="3026071"/>
              <a:ext cx="259973" cy="364506"/>
            </a:xfrm>
            <a:custGeom>
              <a:avLst/>
              <a:pathLst>
                <a:path w="259973" h="364506">
                  <a:moveTo>
                    <a:pt x="259973" y="3645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47035" y="30260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32827" y="3068787"/>
              <a:ext cx="166343" cy="326941"/>
            </a:xfrm>
            <a:custGeom>
              <a:avLst/>
              <a:pathLst>
                <a:path w="166343" h="326941">
                  <a:moveTo>
                    <a:pt x="0" y="0"/>
                  </a:moveTo>
                  <a:lnTo>
                    <a:pt x="166343" y="32694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99170" y="33957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54678" y="3465401"/>
              <a:ext cx="168142" cy="1072291"/>
            </a:xfrm>
            <a:custGeom>
              <a:avLst/>
              <a:pathLst>
                <a:path w="168142" h="1072291">
                  <a:moveTo>
                    <a:pt x="0" y="1072291"/>
                  </a:moveTo>
                  <a:lnTo>
                    <a:pt x="168142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722820" y="3465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75621" y="4234870"/>
              <a:ext cx="214966" cy="25184"/>
            </a:xfrm>
            <a:custGeom>
              <a:avLst/>
              <a:pathLst>
                <a:path w="214966" h="25184">
                  <a:moveTo>
                    <a:pt x="214966" y="0"/>
                  </a:moveTo>
                  <a:lnTo>
                    <a:pt x="0" y="2518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75621" y="4217043"/>
              <a:ext cx="66119" cy="71510"/>
            </a:xfrm>
            <a:custGeom>
              <a:avLst/>
              <a:pathLst>
                <a:path w="66119" h="71510">
                  <a:moveTo>
                    <a:pt x="57741" y="0"/>
                  </a:moveTo>
                  <a:lnTo>
                    <a:pt x="0" y="43010"/>
                  </a:lnTo>
                  <a:lnTo>
                    <a:pt x="66119" y="7151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48691" y="4227898"/>
              <a:ext cx="388310" cy="155852"/>
            </a:xfrm>
            <a:custGeom>
              <a:avLst/>
              <a:pathLst>
                <a:path w="388310" h="155852">
                  <a:moveTo>
                    <a:pt x="0" y="0"/>
                  </a:moveTo>
                  <a:lnTo>
                    <a:pt x="388310" y="15585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26" y="4327115"/>
              <a:ext cx="71276" cy="66818"/>
            </a:xfrm>
            <a:custGeom>
              <a:avLst/>
              <a:pathLst>
                <a:path w="71276" h="66818">
                  <a:moveTo>
                    <a:pt x="0" y="66818"/>
                  </a:moveTo>
                  <a:lnTo>
                    <a:pt x="71276" y="56634"/>
                  </a:lnTo>
                  <a:lnTo>
                    <a:pt x="26818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425476" y="3337384"/>
              <a:ext cx="283944" cy="559521"/>
            </a:xfrm>
            <a:custGeom>
              <a:avLst/>
              <a:pathLst>
                <a:path w="283944" h="559521">
                  <a:moveTo>
                    <a:pt x="0" y="0"/>
                  </a:moveTo>
                  <a:lnTo>
                    <a:pt x="283944" y="55952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649100" y="3825011"/>
              <a:ext cx="64205" cy="71895"/>
            </a:xfrm>
            <a:custGeom>
              <a:avLst/>
              <a:pathLst>
                <a:path w="64205" h="71895">
                  <a:moveTo>
                    <a:pt x="0" y="32582"/>
                  </a:moveTo>
                  <a:lnTo>
                    <a:pt x="60320" y="71895"/>
                  </a:lnTo>
                  <a:lnTo>
                    <a:pt x="6420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0700" y="3339079"/>
              <a:ext cx="189156" cy="202778"/>
            </a:xfrm>
            <a:custGeom>
              <a:avLst/>
              <a:pathLst>
                <a:path w="189156" h="202778">
                  <a:moveTo>
                    <a:pt x="0" y="202778"/>
                  </a:moveTo>
                  <a:lnTo>
                    <a:pt x="18915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0998" y="3339079"/>
              <a:ext cx="68857" cy="70152"/>
            </a:xfrm>
            <a:custGeom>
              <a:avLst/>
              <a:pathLst>
                <a:path w="68857" h="70152">
                  <a:moveTo>
                    <a:pt x="52649" y="70152"/>
                  </a:moveTo>
                  <a:lnTo>
                    <a:pt x="68857" y="0"/>
                  </a:lnTo>
                  <a:lnTo>
                    <a:pt x="0" y="2103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37539" y="3824202"/>
              <a:ext cx="14542" cy="89062"/>
            </a:xfrm>
            <a:custGeom>
              <a:avLst/>
              <a:pathLst>
                <a:path w="14542" h="89062">
                  <a:moveTo>
                    <a:pt x="0" y="89062"/>
                  </a:moveTo>
                  <a:lnTo>
                    <a:pt x="1454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06504" y="3824202"/>
              <a:ext cx="71058" cy="67340"/>
            </a:xfrm>
            <a:custGeom>
              <a:avLst/>
              <a:pathLst>
                <a:path w="71058" h="67340">
                  <a:moveTo>
                    <a:pt x="71058" y="67340"/>
                  </a:moveTo>
                  <a:lnTo>
                    <a:pt x="45578" y="0"/>
                  </a:lnTo>
                  <a:lnTo>
                    <a:pt x="0" y="5573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38693" y="3538764"/>
              <a:ext cx="160373" cy="257180"/>
            </a:xfrm>
            <a:custGeom>
              <a:avLst/>
              <a:pathLst>
                <a:path w="160373" h="257180">
                  <a:moveTo>
                    <a:pt x="160373" y="25718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38693" y="3538764"/>
              <a:ext cx="63540" cy="71958"/>
            </a:xfrm>
            <a:custGeom>
              <a:avLst/>
              <a:pathLst>
                <a:path w="63540" h="71958">
                  <a:moveTo>
                    <a:pt x="63540" y="33860"/>
                  </a:moveTo>
                  <a:lnTo>
                    <a:pt x="0" y="0"/>
                  </a:lnTo>
                  <a:lnTo>
                    <a:pt x="2446" y="7195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52794" y="4274710"/>
              <a:ext cx="373271" cy="166188"/>
            </a:xfrm>
            <a:custGeom>
              <a:avLst/>
              <a:pathLst>
                <a:path w="373271" h="166188">
                  <a:moveTo>
                    <a:pt x="0" y="0"/>
                  </a:moveTo>
                  <a:lnTo>
                    <a:pt x="373271" y="16618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54460" y="4382649"/>
              <a:ext cx="71605" cy="65775"/>
            </a:xfrm>
            <a:custGeom>
              <a:avLst/>
              <a:pathLst>
                <a:path w="71605" h="65775">
                  <a:moveTo>
                    <a:pt x="0" y="65775"/>
                  </a:moveTo>
                  <a:lnTo>
                    <a:pt x="71605" y="58248"/>
                  </a:lnTo>
                  <a:lnTo>
                    <a:pt x="29284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02529" y="4503078"/>
              <a:ext cx="290491" cy="189545"/>
            </a:xfrm>
            <a:custGeom>
              <a:avLst/>
              <a:pathLst>
                <a:path w="290491" h="189545">
                  <a:moveTo>
                    <a:pt x="0" y="0"/>
                  </a:moveTo>
                  <a:lnTo>
                    <a:pt x="290491" y="18954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21127" y="4628400"/>
              <a:ext cx="71892" cy="64223"/>
            </a:xfrm>
            <a:custGeom>
              <a:avLst/>
              <a:pathLst>
                <a:path w="71892" h="64223">
                  <a:moveTo>
                    <a:pt x="0" y="60298"/>
                  </a:moveTo>
                  <a:lnTo>
                    <a:pt x="71892" y="64223"/>
                  </a:lnTo>
                  <a:lnTo>
                    <a:pt x="3934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811862" y="3306861"/>
              <a:ext cx="577811" cy="246539"/>
            </a:xfrm>
            <a:custGeom>
              <a:avLst/>
              <a:pathLst>
                <a:path w="577811" h="246539">
                  <a:moveTo>
                    <a:pt x="0" y="246539"/>
                  </a:moveTo>
                  <a:lnTo>
                    <a:pt x="57781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318194" y="3298219"/>
              <a:ext cx="71479" cy="66223"/>
            </a:xfrm>
            <a:custGeom>
              <a:avLst/>
              <a:pathLst>
                <a:path w="71479" h="66223">
                  <a:moveTo>
                    <a:pt x="28256" y="66223"/>
                  </a:moveTo>
                  <a:lnTo>
                    <a:pt x="71479" y="864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42575" y="3878808"/>
              <a:ext cx="442671" cy="637151"/>
            </a:xfrm>
            <a:custGeom>
              <a:avLst/>
              <a:pathLst>
                <a:path w="442671" h="637151">
                  <a:moveTo>
                    <a:pt x="442671" y="0"/>
                  </a:moveTo>
                  <a:lnTo>
                    <a:pt x="0" y="63715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42575" y="4444211"/>
              <a:ext cx="65142" cy="71748"/>
            </a:xfrm>
            <a:custGeom>
              <a:avLst/>
              <a:pathLst>
                <a:path w="65142" h="71748">
                  <a:moveTo>
                    <a:pt x="6012" y="0"/>
                  </a:moveTo>
                  <a:lnTo>
                    <a:pt x="0" y="71748"/>
                  </a:lnTo>
                  <a:lnTo>
                    <a:pt x="65142" y="4108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42058" y="4727360"/>
              <a:ext cx="150873" cy="656838"/>
            </a:xfrm>
            <a:custGeom>
              <a:avLst/>
              <a:pathLst>
                <a:path w="150873" h="656838">
                  <a:moveTo>
                    <a:pt x="0" y="0"/>
                  </a:moveTo>
                  <a:lnTo>
                    <a:pt x="150873" y="65683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43886" y="5315368"/>
              <a:ext cx="70172" cy="68830"/>
            </a:xfrm>
            <a:custGeom>
              <a:avLst/>
              <a:pathLst>
                <a:path w="70172" h="68830">
                  <a:moveTo>
                    <a:pt x="0" y="16118"/>
                  </a:moveTo>
                  <a:lnTo>
                    <a:pt x="49045" y="68830"/>
                  </a:lnTo>
                  <a:lnTo>
                    <a:pt x="7017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61252" y="3899286"/>
              <a:ext cx="46977" cy="287678"/>
            </a:xfrm>
            <a:custGeom>
              <a:avLst/>
              <a:pathLst>
                <a:path w="46977" h="287678">
                  <a:moveTo>
                    <a:pt x="46977" y="0"/>
                  </a:moveTo>
                  <a:lnTo>
                    <a:pt x="0" y="28767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35772" y="4119624"/>
              <a:ext cx="71058" cy="67340"/>
            </a:xfrm>
            <a:custGeom>
              <a:avLst/>
              <a:pathLst>
                <a:path w="71058" h="67340">
                  <a:moveTo>
                    <a:pt x="0" y="0"/>
                  </a:moveTo>
                  <a:lnTo>
                    <a:pt x="25480" y="67340"/>
                  </a:lnTo>
                  <a:lnTo>
                    <a:pt x="71058" y="1160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49862" y="4230555"/>
              <a:ext cx="394531" cy="21774"/>
            </a:xfrm>
            <a:custGeom>
              <a:avLst/>
              <a:pathLst>
                <a:path w="394531" h="21774">
                  <a:moveTo>
                    <a:pt x="0" y="0"/>
                  </a:moveTo>
                  <a:lnTo>
                    <a:pt x="394531" y="2177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580150" y="4212947"/>
              <a:ext cx="64242" cy="71890"/>
            </a:xfrm>
            <a:custGeom>
              <a:avLst/>
              <a:pathLst>
                <a:path w="64242" h="71890">
                  <a:moveTo>
                    <a:pt x="0" y="71890"/>
                  </a:moveTo>
                  <a:lnTo>
                    <a:pt x="64242" y="39381"/>
                  </a:lnTo>
                  <a:lnTo>
                    <a:pt x="3967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90003" y="4698983"/>
              <a:ext cx="62434" cy="330926"/>
            </a:xfrm>
            <a:custGeom>
              <a:avLst/>
              <a:pathLst>
                <a:path w="62434" h="330926">
                  <a:moveTo>
                    <a:pt x="62434" y="0"/>
                  </a:moveTo>
                  <a:lnTo>
                    <a:pt x="0" y="33092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66188" y="4961962"/>
              <a:ext cx="70751" cy="67947"/>
            </a:xfrm>
            <a:custGeom>
              <a:avLst/>
              <a:pathLst>
                <a:path w="70751" h="67947">
                  <a:moveTo>
                    <a:pt x="0" y="0"/>
                  </a:moveTo>
                  <a:lnTo>
                    <a:pt x="23815" y="67947"/>
                  </a:lnTo>
                  <a:lnTo>
                    <a:pt x="70751" y="1334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6039" y="5083449"/>
              <a:ext cx="380939" cy="191879"/>
            </a:xfrm>
            <a:custGeom>
              <a:avLst/>
              <a:pathLst>
                <a:path w="380939" h="191879">
                  <a:moveTo>
                    <a:pt x="380939" y="0"/>
                  </a:moveTo>
                  <a:lnTo>
                    <a:pt x="0" y="19187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76039" y="5215126"/>
              <a:ext cx="71883" cy="64303"/>
            </a:xfrm>
            <a:custGeom>
              <a:avLst/>
              <a:pathLst>
                <a:path w="71883" h="64303">
                  <a:moveTo>
                    <a:pt x="39493" y="0"/>
                  </a:moveTo>
                  <a:lnTo>
                    <a:pt x="0" y="60201"/>
                  </a:lnTo>
                  <a:lnTo>
                    <a:pt x="71883" y="6430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84377" y="4404322"/>
              <a:ext cx="176885" cy="36104"/>
            </a:xfrm>
            <a:custGeom>
              <a:avLst/>
              <a:pathLst>
                <a:path w="176885" h="36104">
                  <a:moveTo>
                    <a:pt x="176885" y="0"/>
                  </a:moveTo>
                  <a:lnTo>
                    <a:pt x="0" y="3610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84377" y="4392684"/>
              <a:ext cx="68293" cy="70545"/>
            </a:xfrm>
            <a:custGeom>
              <a:avLst/>
              <a:pathLst>
                <a:path w="68293" h="70545">
                  <a:moveTo>
                    <a:pt x="53894" y="0"/>
                  </a:moveTo>
                  <a:lnTo>
                    <a:pt x="0" y="47742"/>
                  </a:lnTo>
                  <a:lnTo>
                    <a:pt x="68293" y="7054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09953" y="3471847"/>
              <a:ext cx="64402" cy="386154"/>
            </a:xfrm>
            <a:custGeom>
              <a:avLst/>
              <a:pathLst>
                <a:path w="64402" h="386154">
                  <a:moveTo>
                    <a:pt x="64402" y="38615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384701" y="3471847"/>
              <a:ext cx="71019" cy="67426"/>
            </a:xfrm>
            <a:custGeom>
              <a:avLst/>
              <a:pathLst>
                <a:path w="71019" h="67426">
                  <a:moveTo>
                    <a:pt x="71019" y="55582"/>
                  </a:moveTo>
                  <a:lnTo>
                    <a:pt x="25251" y="0"/>
                  </a:lnTo>
                  <a:lnTo>
                    <a:pt x="0" y="6742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351928" y="3424933"/>
              <a:ext cx="515597" cy="504911"/>
            </a:xfrm>
            <a:custGeom>
              <a:avLst/>
              <a:pathLst>
                <a:path w="515597" h="504911">
                  <a:moveTo>
                    <a:pt x="515597" y="0"/>
                  </a:moveTo>
                  <a:lnTo>
                    <a:pt x="0" y="50491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51928" y="3860497"/>
              <a:ext cx="69737" cy="69347"/>
            </a:xfrm>
            <a:custGeom>
              <a:avLst/>
              <a:pathLst>
                <a:path w="69737" h="69347">
                  <a:moveTo>
                    <a:pt x="19362" y="0"/>
                  </a:moveTo>
                  <a:lnTo>
                    <a:pt x="0" y="69347"/>
                  </a:lnTo>
                  <a:lnTo>
                    <a:pt x="69737" y="5144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46456" y="3033328"/>
              <a:ext cx="253223" cy="360552"/>
            </a:xfrm>
            <a:custGeom>
              <a:avLst/>
              <a:pathLst>
                <a:path w="253223" h="360552">
                  <a:moveTo>
                    <a:pt x="253223" y="36055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46456" y="3033328"/>
              <a:ext cx="65297" cy="71717"/>
            </a:xfrm>
            <a:custGeom>
              <a:avLst/>
              <a:pathLst>
                <a:path w="65297" h="71717">
                  <a:moveTo>
                    <a:pt x="65297" y="30336"/>
                  </a:moveTo>
                  <a:lnTo>
                    <a:pt x="0" y="0"/>
                  </a:lnTo>
                  <a:lnTo>
                    <a:pt x="6376" y="7171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46920" y="2465481"/>
              <a:ext cx="248234" cy="625679"/>
            </a:xfrm>
            <a:custGeom>
              <a:avLst/>
              <a:pathLst>
                <a:path w="248234" h="625679">
                  <a:moveTo>
                    <a:pt x="248234" y="62567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36452" y="2465481"/>
              <a:ext cx="66925" cy="71235"/>
            </a:xfrm>
            <a:custGeom>
              <a:avLst/>
              <a:pathLst>
                <a:path w="66925" h="71235">
                  <a:moveTo>
                    <a:pt x="66925" y="44682"/>
                  </a:moveTo>
                  <a:lnTo>
                    <a:pt x="10467" y="0"/>
                  </a:lnTo>
                  <a:lnTo>
                    <a:pt x="0" y="7123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013329" y="3122662"/>
              <a:ext cx="170739" cy="485753"/>
            </a:xfrm>
            <a:custGeom>
              <a:avLst/>
              <a:pathLst>
                <a:path w="170739" h="485753">
                  <a:moveTo>
                    <a:pt x="170739" y="48575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000043" y="3122662"/>
              <a:ext cx="67926" cy="70763"/>
            </a:xfrm>
            <a:custGeom>
              <a:avLst/>
              <a:pathLst>
                <a:path w="67926" h="70763">
                  <a:moveTo>
                    <a:pt x="67926" y="46887"/>
                  </a:moveTo>
                  <a:lnTo>
                    <a:pt x="13286" y="0"/>
                  </a:lnTo>
                  <a:lnTo>
                    <a:pt x="0" y="7076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787062" y="2661564"/>
              <a:ext cx="259973" cy="364506"/>
            </a:xfrm>
            <a:custGeom>
              <a:avLst/>
              <a:pathLst>
                <a:path w="259973" h="364506">
                  <a:moveTo>
                    <a:pt x="259973" y="3645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787062" y="2661564"/>
              <a:ext cx="65515" cy="71668"/>
            </a:xfrm>
            <a:custGeom>
              <a:avLst/>
              <a:pathLst>
                <a:path w="65515" h="71668">
                  <a:moveTo>
                    <a:pt x="65515" y="29861"/>
                  </a:moveTo>
                  <a:lnTo>
                    <a:pt x="0" y="0"/>
                  </a:lnTo>
                  <a:lnTo>
                    <a:pt x="6897" y="7166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99170" y="3395729"/>
              <a:ext cx="166343" cy="326941"/>
            </a:xfrm>
            <a:custGeom>
              <a:avLst/>
              <a:pathLst>
                <a:path w="166343" h="326941">
                  <a:moveTo>
                    <a:pt x="0" y="0"/>
                  </a:moveTo>
                  <a:lnTo>
                    <a:pt x="166343" y="32694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05152" y="3650772"/>
              <a:ext cx="64171" cy="71899"/>
            </a:xfrm>
            <a:custGeom>
              <a:avLst/>
              <a:pathLst>
                <a:path w="64171" h="71899">
                  <a:moveTo>
                    <a:pt x="0" y="32649"/>
                  </a:moveTo>
                  <a:lnTo>
                    <a:pt x="60361" y="71899"/>
                  </a:lnTo>
                  <a:lnTo>
                    <a:pt x="6417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22820" y="2393109"/>
              <a:ext cx="168142" cy="1072291"/>
            </a:xfrm>
            <a:custGeom>
              <a:avLst/>
              <a:pathLst>
                <a:path w="168142" h="1072291">
                  <a:moveTo>
                    <a:pt x="0" y="1072291"/>
                  </a:moveTo>
                  <a:lnTo>
                    <a:pt x="16814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45738" y="2393109"/>
              <a:ext cx="71130" cy="67177"/>
            </a:xfrm>
            <a:custGeom>
              <a:avLst/>
              <a:pathLst>
                <a:path w="71130" h="67177">
                  <a:moveTo>
                    <a:pt x="71130" y="67177"/>
                  </a:moveTo>
                  <a:lnTo>
                    <a:pt x="45224" y="0"/>
                  </a:lnTo>
                  <a:lnTo>
                    <a:pt x="0" y="5602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60401" y="416453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15228" y="402689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6379" y="273271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46392" y="369948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77844" y="395717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14288" y="400797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34371" y="406336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66886" y="426838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8898" y="375478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82766" y="319650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46032" y="402537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10055" y="356645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10178" y="416362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69720" y="432290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92766" y="484641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92997" y="432306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93606" y="419900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37971" y="287486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907751" y="370928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98238" y="367168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09656" y="404901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61857" y="334542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87675" y="302363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09526" y="449254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30469" y="421490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91850" y="433859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664269" y="385175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24704" y="329392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06930" y="377905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93541" y="349361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80914" y="439574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7868" y="464747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344521" y="326170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97424" y="447080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47780" y="533904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16100" y="414181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599241" y="420717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44852" y="498475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30887" y="523017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39225" y="439527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64801" y="342669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06776" y="388469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01304" y="298817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01768" y="242032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68177" y="307751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741910" y="261641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20361" y="367751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45811" y="234795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503964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697477" y="3898698"/>
              <a:ext cx="3868014" cy="0"/>
            </a:xfrm>
            <a:custGeom>
              <a:avLst/>
              <a:pathLst>
                <a:path w="3868014" h="0">
                  <a:moveTo>
                    <a:pt x="0" y="0"/>
                  </a:moveTo>
                  <a:lnTo>
                    <a:pt x="3868014" y="0"/>
                  </a:lnTo>
                  <a:lnTo>
                    <a:pt x="3868014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697477" y="2032961"/>
              <a:ext cx="3868014" cy="3500654"/>
            </a:xfrm>
            <a:custGeom>
              <a:avLst/>
              <a:pathLst>
                <a:path w="3868014" h="3500654">
                  <a:moveTo>
                    <a:pt x="0" y="3500654"/>
                  </a:moveTo>
                  <a:lnTo>
                    <a:pt x="3868014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146356" y="1798451"/>
              <a:ext cx="2428214" cy="3756497"/>
            </a:xfrm>
            <a:custGeom>
              <a:avLst/>
              <a:pathLst>
                <a:path w="2428214" h="3756497">
                  <a:moveTo>
                    <a:pt x="0" y="0"/>
                  </a:moveTo>
                  <a:lnTo>
                    <a:pt x="2428214" y="3756497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873296" y="1678913"/>
              <a:ext cx="129330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873296" y="202093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73296" y="2096459"/>
              <a:ext cx="2691563" cy="132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M2 = 0.6297, p-value = 0.001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697477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333882" y="5128177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3882" y="4485012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84633" y="384184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384633" y="319868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384633" y="255551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84633" y="191227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624325" y="5185030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624325" y="4541864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624325" y="3898698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624325" y="3255533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624325" y="2612367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24325" y="1969201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97477" y="5554948"/>
              <a:ext cx="3868014" cy="0"/>
            </a:xfrm>
            <a:custGeom>
              <a:avLst/>
              <a:pathLst>
                <a:path w="3868014" h="0">
                  <a:moveTo>
                    <a:pt x="0" y="0"/>
                  </a:moveTo>
                  <a:lnTo>
                    <a:pt x="38680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416852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503964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1076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285548" y="565362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398035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85147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137369" y="5831382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700889" y="361176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537082" y="1525425"/>
              <a:ext cx="418880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between community and environment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19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95953" y="1798451"/>
              <a:ext cx="3869538" cy="3756497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974543" y="3619694"/>
              <a:ext cx="199243" cy="91512"/>
            </a:xfrm>
            <a:custGeom>
              <a:avLst/>
              <a:pathLst>
                <a:path w="199243" h="91512">
                  <a:moveTo>
                    <a:pt x="0" y="91512"/>
                  </a:moveTo>
                  <a:lnTo>
                    <a:pt x="199243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73786" y="36196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47654" y="3610123"/>
              <a:ext cx="473736" cy="204889"/>
            </a:xfrm>
            <a:custGeom>
              <a:avLst/>
              <a:pathLst>
                <a:path w="473736" h="204889">
                  <a:moveTo>
                    <a:pt x="473736" y="2048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47654" y="36101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5476" y="4399808"/>
              <a:ext cx="285175" cy="510539"/>
            </a:xfrm>
            <a:custGeom>
              <a:avLst/>
              <a:pathLst>
                <a:path w="285175" h="510539">
                  <a:moveTo>
                    <a:pt x="285175" y="51053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5476" y="43998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38201" y="4015888"/>
              <a:ext cx="240295" cy="213949"/>
            </a:xfrm>
            <a:custGeom>
              <a:avLst/>
              <a:pathLst>
                <a:path w="240295" h="213949">
                  <a:moveTo>
                    <a:pt x="240295" y="0"/>
                  </a:moveTo>
                  <a:lnTo>
                    <a:pt x="0" y="21394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38201" y="42298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70577" y="3897046"/>
              <a:ext cx="74778" cy="32235"/>
            </a:xfrm>
            <a:custGeom>
              <a:avLst/>
              <a:pathLst>
                <a:path w="74778" h="32235">
                  <a:moveTo>
                    <a:pt x="74778" y="0"/>
                  </a:moveTo>
                  <a:lnTo>
                    <a:pt x="0" y="3223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70577" y="3929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15404" y="3929196"/>
              <a:ext cx="110748" cy="158039"/>
            </a:xfrm>
            <a:custGeom>
              <a:avLst/>
              <a:pathLst>
                <a:path w="110748" h="158039">
                  <a:moveTo>
                    <a:pt x="0" y="0"/>
                  </a:moveTo>
                  <a:lnTo>
                    <a:pt x="110748" y="15803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26152" y="40872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02929" y="3564108"/>
              <a:ext cx="455479" cy="215657"/>
            </a:xfrm>
            <a:custGeom>
              <a:avLst/>
              <a:pathLst>
                <a:path w="455479" h="215657">
                  <a:moveTo>
                    <a:pt x="455479" y="2156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02929" y="35641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23099" y="3336095"/>
              <a:ext cx="373526" cy="237916"/>
            </a:xfrm>
            <a:custGeom>
              <a:avLst/>
              <a:pathLst>
                <a:path w="373526" h="237916">
                  <a:moveTo>
                    <a:pt x="373526" y="23791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23099" y="33360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77724" y="4146471"/>
              <a:ext cx="705882" cy="164566"/>
            </a:xfrm>
            <a:custGeom>
              <a:avLst/>
              <a:pathLst>
                <a:path w="705882" h="164566">
                  <a:moveTo>
                    <a:pt x="705882" y="0"/>
                  </a:moveTo>
                  <a:lnTo>
                    <a:pt x="0" y="164566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77724" y="43110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90103" y="3935946"/>
              <a:ext cx="429616" cy="662173"/>
            </a:xfrm>
            <a:custGeom>
              <a:avLst/>
              <a:pathLst>
                <a:path w="429616" h="662173">
                  <a:moveTo>
                    <a:pt x="0" y="662173"/>
                  </a:moveTo>
                  <a:lnTo>
                    <a:pt x="429616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19720" y="39359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77550" y="3119019"/>
              <a:ext cx="214885" cy="708354"/>
            </a:xfrm>
            <a:custGeom>
              <a:avLst/>
              <a:pathLst>
                <a:path w="214885" h="708354">
                  <a:moveTo>
                    <a:pt x="214885" y="70835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77550" y="3119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00599" y="3924107"/>
              <a:ext cx="2191" cy="323245"/>
            </a:xfrm>
            <a:custGeom>
              <a:avLst/>
              <a:pathLst>
                <a:path w="2191" h="323245">
                  <a:moveTo>
                    <a:pt x="2191" y="3232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00599" y="39241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609" y="3586493"/>
              <a:ext cx="471866" cy="50560"/>
            </a:xfrm>
            <a:custGeom>
              <a:avLst/>
              <a:pathLst>
                <a:path w="471866" h="50560">
                  <a:moveTo>
                    <a:pt x="471866" y="5056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85609" y="35864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97829" y="3171073"/>
              <a:ext cx="61947" cy="408268"/>
            </a:xfrm>
            <a:custGeom>
              <a:avLst/>
              <a:pathLst>
                <a:path w="61947" h="408268">
                  <a:moveTo>
                    <a:pt x="0" y="408268"/>
                  </a:moveTo>
                  <a:lnTo>
                    <a:pt x="61947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9777" y="31710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646182" y="2785072"/>
              <a:ext cx="371711" cy="266449"/>
            </a:xfrm>
            <a:custGeom>
              <a:avLst/>
              <a:pathLst>
                <a:path w="371711" h="266449">
                  <a:moveTo>
                    <a:pt x="0" y="266449"/>
                  </a:moveTo>
                  <a:lnTo>
                    <a:pt x="37171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17893" y="27850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80361" y="3454660"/>
              <a:ext cx="173869" cy="105806"/>
            </a:xfrm>
            <a:custGeom>
              <a:avLst/>
              <a:pathLst>
                <a:path w="173869" h="105806">
                  <a:moveTo>
                    <a:pt x="0" y="105806"/>
                  </a:moveTo>
                  <a:lnTo>
                    <a:pt x="173869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54231" y="3454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074040" y="3627046"/>
              <a:ext cx="82101" cy="342370"/>
            </a:xfrm>
            <a:custGeom>
              <a:avLst/>
              <a:pathLst>
                <a:path w="82101" h="342370">
                  <a:moveTo>
                    <a:pt x="0" y="0"/>
                  </a:moveTo>
                  <a:lnTo>
                    <a:pt x="82101" y="34237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156142" y="39694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45137" y="4319618"/>
              <a:ext cx="479331" cy="463173"/>
            </a:xfrm>
            <a:custGeom>
              <a:avLst/>
              <a:pathLst>
                <a:path w="479331" h="463173">
                  <a:moveTo>
                    <a:pt x="0" y="463173"/>
                  </a:moveTo>
                  <a:lnTo>
                    <a:pt x="47933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24469" y="431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94732" y="4100303"/>
              <a:ext cx="301138" cy="323726"/>
            </a:xfrm>
            <a:custGeom>
              <a:avLst/>
              <a:pathLst>
                <a:path w="301138" h="323726">
                  <a:moveTo>
                    <a:pt x="0" y="0"/>
                  </a:moveTo>
                  <a:lnTo>
                    <a:pt x="301138" y="323726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895870" y="44240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30927" y="4109596"/>
              <a:ext cx="256795" cy="601328"/>
            </a:xfrm>
            <a:custGeom>
              <a:avLst/>
              <a:pathLst>
                <a:path w="256795" h="601328">
                  <a:moveTo>
                    <a:pt x="0" y="0"/>
                  </a:moveTo>
                  <a:lnTo>
                    <a:pt x="256795" y="60132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87723" y="4710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02643" y="3715588"/>
              <a:ext cx="176930" cy="471682"/>
            </a:xfrm>
            <a:custGeom>
              <a:avLst/>
              <a:pathLst>
                <a:path w="176930" h="471682">
                  <a:moveTo>
                    <a:pt x="0" y="0"/>
                  </a:moveTo>
                  <a:lnTo>
                    <a:pt x="176930" y="471682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379574" y="41872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054964" y="4331652"/>
              <a:ext cx="378573" cy="392830"/>
            </a:xfrm>
            <a:custGeom>
              <a:avLst/>
              <a:pathLst>
                <a:path w="378573" h="392830">
                  <a:moveTo>
                    <a:pt x="0" y="0"/>
                  </a:moveTo>
                  <a:lnTo>
                    <a:pt x="378573" y="39283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433537" y="47244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349480" y="3000404"/>
              <a:ext cx="517500" cy="531008"/>
            </a:xfrm>
            <a:custGeom>
              <a:avLst/>
              <a:pathLst>
                <a:path w="517500" h="531008">
                  <a:moveTo>
                    <a:pt x="0" y="0"/>
                  </a:moveTo>
                  <a:lnTo>
                    <a:pt x="517500" y="53100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66980" y="3531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06618" y="3350579"/>
              <a:ext cx="241691" cy="1016809"/>
            </a:xfrm>
            <a:custGeom>
              <a:avLst/>
              <a:pathLst>
                <a:path w="241691" h="1016809">
                  <a:moveTo>
                    <a:pt x="241691" y="0"/>
                  </a:moveTo>
                  <a:lnTo>
                    <a:pt x="0" y="101680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06618" y="43673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3786" y="3528181"/>
              <a:ext cx="199243" cy="91512"/>
            </a:xfrm>
            <a:custGeom>
              <a:avLst/>
              <a:pathLst>
                <a:path w="199243" h="91512">
                  <a:moveTo>
                    <a:pt x="0" y="91512"/>
                  </a:moveTo>
                  <a:lnTo>
                    <a:pt x="19924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01341" y="3521492"/>
              <a:ext cx="71688" cy="65428"/>
            </a:xfrm>
            <a:custGeom>
              <a:avLst/>
              <a:pathLst>
                <a:path w="71688" h="65428">
                  <a:moveTo>
                    <a:pt x="30051" y="65428"/>
                  </a:moveTo>
                  <a:lnTo>
                    <a:pt x="71688" y="66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73918" y="3405234"/>
              <a:ext cx="473736" cy="204889"/>
            </a:xfrm>
            <a:custGeom>
              <a:avLst/>
              <a:pathLst>
                <a:path w="473736" h="204889">
                  <a:moveTo>
                    <a:pt x="473736" y="2048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73918" y="3396944"/>
              <a:ext cx="71521" cy="66084"/>
            </a:xfrm>
            <a:custGeom>
              <a:avLst/>
              <a:pathLst>
                <a:path w="71521" h="66084">
                  <a:moveTo>
                    <a:pt x="71521" y="0"/>
                  </a:moveTo>
                  <a:lnTo>
                    <a:pt x="0" y="8290"/>
                  </a:lnTo>
                  <a:lnTo>
                    <a:pt x="42939" y="6608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40301" y="3889269"/>
              <a:ext cx="285175" cy="510539"/>
            </a:xfrm>
            <a:custGeom>
              <a:avLst/>
              <a:pathLst>
                <a:path w="285175" h="510539">
                  <a:moveTo>
                    <a:pt x="285175" y="51053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39279" y="3889269"/>
              <a:ext cx="62858" cy="71992"/>
            </a:xfrm>
            <a:custGeom>
              <a:avLst/>
              <a:pathLst>
                <a:path w="62858" h="71992">
                  <a:moveTo>
                    <a:pt x="62858" y="36881"/>
                  </a:moveTo>
                  <a:lnTo>
                    <a:pt x="1022" y="0"/>
                  </a:lnTo>
                  <a:lnTo>
                    <a:pt x="0" y="7199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97906" y="4229838"/>
              <a:ext cx="240295" cy="213949"/>
            </a:xfrm>
            <a:custGeom>
              <a:avLst/>
              <a:pathLst>
                <a:path w="240295" h="213949">
                  <a:moveTo>
                    <a:pt x="240295" y="0"/>
                  </a:moveTo>
                  <a:lnTo>
                    <a:pt x="0" y="21394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97906" y="4375437"/>
              <a:ext cx="70508" cy="68350"/>
            </a:xfrm>
            <a:custGeom>
              <a:avLst/>
              <a:pathLst>
                <a:path w="70508" h="68350">
                  <a:moveTo>
                    <a:pt x="22630" y="0"/>
                  </a:moveTo>
                  <a:lnTo>
                    <a:pt x="0" y="68350"/>
                  </a:lnTo>
                  <a:lnTo>
                    <a:pt x="70508" y="5377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495799" y="3929281"/>
              <a:ext cx="74778" cy="32235"/>
            </a:xfrm>
            <a:custGeom>
              <a:avLst/>
              <a:pathLst>
                <a:path w="74778" h="32235">
                  <a:moveTo>
                    <a:pt x="74778" y="0"/>
                  </a:moveTo>
                  <a:lnTo>
                    <a:pt x="0" y="3223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95799" y="3903774"/>
              <a:ext cx="71511" cy="66118"/>
            </a:xfrm>
            <a:custGeom>
              <a:avLst/>
              <a:pathLst>
                <a:path w="71511" h="66118">
                  <a:moveTo>
                    <a:pt x="43009" y="0"/>
                  </a:moveTo>
                  <a:lnTo>
                    <a:pt x="0" y="57742"/>
                  </a:lnTo>
                  <a:lnTo>
                    <a:pt x="71511" y="6611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26152" y="4087236"/>
              <a:ext cx="110748" cy="158039"/>
            </a:xfrm>
            <a:custGeom>
              <a:avLst/>
              <a:pathLst>
                <a:path w="110748" h="158039">
                  <a:moveTo>
                    <a:pt x="0" y="0"/>
                  </a:moveTo>
                  <a:lnTo>
                    <a:pt x="110748" y="15803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671635" y="4173552"/>
              <a:ext cx="65265" cy="71723"/>
            </a:xfrm>
            <a:custGeom>
              <a:avLst/>
              <a:pathLst>
                <a:path w="65265" h="71723">
                  <a:moveTo>
                    <a:pt x="0" y="41319"/>
                  </a:moveTo>
                  <a:lnTo>
                    <a:pt x="65265" y="71723"/>
                  </a:lnTo>
                  <a:lnTo>
                    <a:pt x="5896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47449" y="3348451"/>
              <a:ext cx="455479" cy="215657"/>
            </a:xfrm>
            <a:custGeom>
              <a:avLst/>
              <a:pathLst>
                <a:path w="455479" h="215657">
                  <a:moveTo>
                    <a:pt x="455479" y="2156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847449" y="3342597"/>
              <a:ext cx="71761" cy="65074"/>
            </a:xfrm>
            <a:custGeom>
              <a:avLst/>
              <a:pathLst>
                <a:path w="71761" h="65074">
                  <a:moveTo>
                    <a:pt x="71761" y="0"/>
                  </a:moveTo>
                  <a:lnTo>
                    <a:pt x="0" y="5854"/>
                  </a:lnTo>
                  <a:lnTo>
                    <a:pt x="40950" y="6507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449573" y="3098178"/>
              <a:ext cx="373526" cy="237916"/>
            </a:xfrm>
            <a:custGeom>
              <a:avLst/>
              <a:pathLst>
                <a:path w="373526" h="237916">
                  <a:moveTo>
                    <a:pt x="373526" y="23791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49573" y="3098178"/>
              <a:ext cx="71931" cy="63861"/>
            </a:xfrm>
            <a:custGeom>
              <a:avLst/>
              <a:pathLst>
                <a:path w="71931" h="63861">
                  <a:moveTo>
                    <a:pt x="71931" y="3134"/>
                  </a:moveTo>
                  <a:lnTo>
                    <a:pt x="0" y="0"/>
                  </a:lnTo>
                  <a:lnTo>
                    <a:pt x="33251" y="6386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71841" y="4311037"/>
              <a:ext cx="705882" cy="164566"/>
            </a:xfrm>
            <a:custGeom>
              <a:avLst/>
              <a:pathLst>
                <a:path w="705882" h="164566">
                  <a:moveTo>
                    <a:pt x="705882" y="0"/>
                  </a:moveTo>
                  <a:lnTo>
                    <a:pt x="0" y="16456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1841" y="4426386"/>
              <a:ext cx="68899" cy="70119"/>
            </a:xfrm>
            <a:custGeom>
              <a:avLst/>
              <a:pathLst>
                <a:path w="68899" h="70119">
                  <a:moveTo>
                    <a:pt x="52551" y="0"/>
                  </a:moveTo>
                  <a:lnTo>
                    <a:pt x="0" y="49217"/>
                  </a:lnTo>
                  <a:lnTo>
                    <a:pt x="68899" y="7011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19720" y="3273772"/>
              <a:ext cx="429616" cy="662173"/>
            </a:xfrm>
            <a:custGeom>
              <a:avLst/>
              <a:pathLst>
                <a:path w="429616" h="662173">
                  <a:moveTo>
                    <a:pt x="0" y="662173"/>
                  </a:moveTo>
                  <a:lnTo>
                    <a:pt x="42961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685198" y="3273772"/>
              <a:ext cx="64138" cy="71902"/>
            </a:xfrm>
            <a:custGeom>
              <a:avLst/>
              <a:pathLst>
                <a:path w="64138" h="71902">
                  <a:moveTo>
                    <a:pt x="60401" y="71902"/>
                  </a:moveTo>
                  <a:lnTo>
                    <a:pt x="64138" y="0"/>
                  </a:lnTo>
                  <a:lnTo>
                    <a:pt x="0" y="3271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62664" y="2410665"/>
              <a:ext cx="214885" cy="708354"/>
            </a:xfrm>
            <a:custGeom>
              <a:avLst/>
              <a:pathLst>
                <a:path w="214885" h="708354">
                  <a:moveTo>
                    <a:pt x="214885" y="70835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546316" y="2410665"/>
              <a:ext cx="68899" cy="70119"/>
            </a:xfrm>
            <a:custGeom>
              <a:avLst/>
              <a:pathLst>
                <a:path w="68899" h="70119">
                  <a:moveTo>
                    <a:pt x="68899" y="49218"/>
                  </a:moveTo>
                  <a:lnTo>
                    <a:pt x="16348" y="0"/>
                  </a:lnTo>
                  <a:lnTo>
                    <a:pt x="0" y="7011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598407" y="3600862"/>
              <a:ext cx="2191" cy="323245"/>
            </a:xfrm>
            <a:custGeom>
              <a:avLst/>
              <a:pathLst>
                <a:path w="2191" h="323245">
                  <a:moveTo>
                    <a:pt x="2191" y="3232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562831" y="3600862"/>
              <a:ext cx="71998" cy="62596"/>
            </a:xfrm>
            <a:custGeom>
              <a:avLst/>
              <a:pathLst>
                <a:path w="71998" h="62596">
                  <a:moveTo>
                    <a:pt x="71998" y="62108"/>
                  </a:moveTo>
                  <a:lnTo>
                    <a:pt x="35576" y="0"/>
                  </a:lnTo>
                  <a:lnTo>
                    <a:pt x="0" y="6259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713742" y="3535932"/>
              <a:ext cx="471866" cy="50560"/>
            </a:xfrm>
            <a:custGeom>
              <a:avLst/>
              <a:pathLst>
                <a:path w="471866" h="50560">
                  <a:moveTo>
                    <a:pt x="471866" y="5056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13742" y="3506780"/>
              <a:ext cx="65834" cy="71590"/>
            </a:xfrm>
            <a:custGeom>
              <a:avLst/>
              <a:pathLst>
                <a:path w="65834" h="71590">
                  <a:moveTo>
                    <a:pt x="65834" y="0"/>
                  </a:moveTo>
                  <a:lnTo>
                    <a:pt x="0" y="29151"/>
                  </a:lnTo>
                  <a:lnTo>
                    <a:pt x="58163" y="7159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59777" y="2762805"/>
              <a:ext cx="61947" cy="408268"/>
            </a:xfrm>
            <a:custGeom>
              <a:avLst/>
              <a:pathLst>
                <a:path w="61947" h="408268">
                  <a:moveTo>
                    <a:pt x="0" y="408268"/>
                  </a:moveTo>
                  <a:lnTo>
                    <a:pt x="61947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876778" y="2762805"/>
              <a:ext cx="71185" cy="67048"/>
            </a:xfrm>
            <a:custGeom>
              <a:avLst/>
              <a:pathLst>
                <a:path w="71185" h="67048">
                  <a:moveTo>
                    <a:pt x="71185" y="67048"/>
                  </a:moveTo>
                  <a:lnTo>
                    <a:pt x="44946" y="0"/>
                  </a:lnTo>
                  <a:lnTo>
                    <a:pt x="0" y="5624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017893" y="2518622"/>
              <a:ext cx="371711" cy="266449"/>
            </a:xfrm>
            <a:custGeom>
              <a:avLst/>
              <a:pathLst>
                <a:path w="371711" h="266449">
                  <a:moveTo>
                    <a:pt x="0" y="266449"/>
                  </a:moveTo>
                  <a:lnTo>
                    <a:pt x="37171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17952" y="2518622"/>
              <a:ext cx="71652" cy="65586"/>
            </a:xfrm>
            <a:custGeom>
              <a:avLst/>
              <a:pathLst>
                <a:path w="71652" h="65586">
                  <a:moveTo>
                    <a:pt x="41947" y="65586"/>
                  </a:moveTo>
                  <a:lnTo>
                    <a:pt x="71652" y="0"/>
                  </a:lnTo>
                  <a:lnTo>
                    <a:pt x="0" y="706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754231" y="3348854"/>
              <a:ext cx="173869" cy="105806"/>
            </a:xfrm>
            <a:custGeom>
              <a:avLst/>
              <a:pathLst>
                <a:path w="173869" h="105806">
                  <a:moveTo>
                    <a:pt x="0" y="105806"/>
                  </a:moveTo>
                  <a:lnTo>
                    <a:pt x="173869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56119" y="3348854"/>
              <a:ext cx="71980" cy="63167"/>
            </a:xfrm>
            <a:custGeom>
              <a:avLst/>
              <a:pathLst>
                <a:path w="71980" h="63167">
                  <a:moveTo>
                    <a:pt x="37429" y="63167"/>
                  </a:moveTo>
                  <a:lnTo>
                    <a:pt x="71980" y="0"/>
                  </a:lnTo>
                  <a:lnTo>
                    <a:pt x="0" y="166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156142" y="3969417"/>
              <a:ext cx="82101" cy="342370"/>
            </a:xfrm>
            <a:custGeom>
              <a:avLst/>
              <a:pathLst>
                <a:path w="82101" h="342370">
                  <a:moveTo>
                    <a:pt x="0" y="0"/>
                  </a:moveTo>
                  <a:lnTo>
                    <a:pt x="82101" y="34237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188696" y="4242757"/>
              <a:ext cx="70015" cy="69029"/>
            </a:xfrm>
            <a:custGeom>
              <a:avLst/>
              <a:pathLst>
                <a:path w="70015" h="69029">
                  <a:moveTo>
                    <a:pt x="0" y="16789"/>
                  </a:moveTo>
                  <a:lnTo>
                    <a:pt x="49547" y="69029"/>
                  </a:lnTo>
                  <a:lnTo>
                    <a:pt x="7001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824469" y="3856445"/>
              <a:ext cx="479331" cy="463173"/>
            </a:xfrm>
            <a:custGeom>
              <a:avLst/>
              <a:pathLst>
                <a:path w="479331" h="463173">
                  <a:moveTo>
                    <a:pt x="0" y="463173"/>
                  </a:moveTo>
                  <a:lnTo>
                    <a:pt x="47933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233944" y="3856445"/>
              <a:ext cx="69855" cy="69217"/>
            </a:xfrm>
            <a:custGeom>
              <a:avLst/>
              <a:pathLst>
                <a:path w="69855" h="69217">
                  <a:moveTo>
                    <a:pt x="50031" y="69217"/>
                  </a:moveTo>
                  <a:lnTo>
                    <a:pt x="69855" y="0"/>
                  </a:lnTo>
                  <a:lnTo>
                    <a:pt x="0" y="1744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895870" y="4424030"/>
              <a:ext cx="301138" cy="323726"/>
            </a:xfrm>
            <a:custGeom>
              <a:avLst/>
              <a:pathLst>
                <a:path w="301138" h="323726">
                  <a:moveTo>
                    <a:pt x="0" y="0"/>
                  </a:moveTo>
                  <a:lnTo>
                    <a:pt x="301138" y="32372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28181" y="4677582"/>
              <a:ext cx="68828" cy="70174"/>
            </a:xfrm>
            <a:custGeom>
              <a:avLst/>
              <a:pathLst>
                <a:path w="68828" h="70174">
                  <a:moveTo>
                    <a:pt x="0" y="49039"/>
                  </a:moveTo>
                  <a:lnTo>
                    <a:pt x="68828" y="70174"/>
                  </a:lnTo>
                  <a:lnTo>
                    <a:pt x="52717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487723" y="4710924"/>
              <a:ext cx="256795" cy="601328"/>
            </a:xfrm>
            <a:custGeom>
              <a:avLst/>
              <a:pathLst>
                <a:path w="256795" h="601328">
                  <a:moveTo>
                    <a:pt x="0" y="0"/>
                  </a:moveTo>
                  <a:lnTo>
                    <a:pt x="256795" y="60132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686923" y="5240770"/>
              <a:ext cx="66214" cy="71482"/>
            </a:xfrm>
            <a:custGeom>
              <a:avLst/>
              <a:pathLst>
                <a:path w="66214" h="71482">
                  <a:moveTo>
                    <a:pt x="0" y="28276"/>
                  </a:moveTo>
                  <a:lnTo>
                    <a:pt x="57596" y="71482"/>
                  </a:lnTo>
                  <a:lnTo>
                    <a:pt x="66214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79574" y="4187270"/>
              <a:ext cx="176930" cy="471682"/>
            </a:xfrm>
            <a:custGeom>
              <a:avLst/>
              <a:pathLst>
                <a:path w="176930" h="471682">
                  <a:moveTo>
                    <a:pt x="0" y="0"/>
                  </a:moveTo>
                  <a:lnTo>
                    <a:pt x="176930" y="47168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500898" y="4587928"/>
              <a:ext cx="67413" cy="71025"/>
            </a:xfrm>
            <a:custGeom>
              <a:avLst/>
              <a:pathLst>
                <a:path w="67413" h="71025">
                  <a:moveTo>
                    <a:pt x="0" y="25287"/>
                  </a:moveTo>
                  <a:lnTo>
                    <a:pt x="55605" y="71025"/>
                  </a:lnTo>
                  <a:lnTo>
                    <a:pt x="6741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433537" y="4724483"/>
              <a:ext cx="378573" cy="392830"/>
            </a:xfrm>
            <a:custGeom>
              <a:avLst/>
              <a:pathLst>
                <a:path w="378573" h="392830">
                  <a:moveTo>
                    <a:pt x="0" y="0"/>
                  </a:moveTo>
                  <a:lnTo>
                    <a:pt x="378573" y="39283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742920" y="5047434"/>
              <a:ext cx="69190" cy="69879"/>
            </a:xfrm>
            <a:custGeom>
              <a:avLst/>
              <a:pathLst>
                <a:path w="69190" h="69879">
                  <a:moveTo>
                    <a:pt x="0" y="49962"/>
                  </a:moveTo>
                  <a:lnTo>
                    <a:pt x="69190" y="69879"/>
                  </a:lnTo>
                  <a:lnTo>
                    <a:pt x="5184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866980" y="3531412"/>
              <a:ext cx="517500" cy="531008"/>
            </a:xfrm>
            <a:custGeom>
              <a:avLst/>
              <a:pathLst>
                <a:path w="517500" h="531008">
                  <a:moveTo>
                    <a:pt x="0" y="0"/>
                  </a:moveTo>
                  <a:lnTo>
                    <a:pt x="517500" y="53100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15180" y="3992640"/>
              <a:ext cx="69300" cy="69780"/>
            </a:xfrm>
            <a:custGeom>
              <a:avLst/>
              <a:pathLst>
                <a:path w="69300" h="69780">
                  <a:moveTo>
                    <a:pt x="0" y="50251"/>
                  </a:moveTo>
                  <a:lnTo>
                    <a:pt x="69300" y="69780"/>
                  </a:lnTo>
                  <a:lnTo>
                    <a:pt x="5156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564926" y="4367389"/>
              <a:ext cx="241691" cy="1016809"/>
            </a:xfrm>
            <a:custGeom>
              <a:avLst/>
              <a:pathLst>
                <a:path w="241691" h="1016809">
                  <a:moveTo>
                    <a:pt x="241691" y="0"/>
                  </a:moveTo>
                  <a:lnTo>
                    <a:pt x="0" y="101680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544321" y="5315210"/>
              <a:ext cx="70048" cy="68988"/>
            </a:xfrm>
            <a:custGeom>
              <a:avLst/>
              <a:pathLst>
                <a:path w="70048" h="68988">
                  <a:moveTo>
                    <a:pt x="0" y="0"/>
                  </a:moveTo>
                  <a:lnTo>
                    <a:pt x="20604" y="68988"/>
                  </a:lnTo>
                  <a:lnTo>
                    <a:pt x="70048" y="1665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29391" y="366605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76239" y="376986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65500" y="486519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33344" y="397073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00204" y="385189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70252" y="388404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13256" y="373461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51473" y="352886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38455" y="410131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44951" y="455296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47283" y="378222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57638" y="420220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12323" y="359190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52677" y="353419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601030" y="300636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35209" y="351531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028888" y="358189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99985" y="473764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549580" y="405515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85776" y="406444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57492" y="367043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09812" y="428650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04328" y="295525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3157" y="330542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27878" y="348302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8766" y="336008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5149" y="384411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752754" y="439863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50647" y="391636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91748" y="420012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02298" y="330329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04421" y="305302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26689" y="443045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704185" y="322862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17512" y="236551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3255" y="355571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68590" y="349078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76573" y="271765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344452" y="247347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882948" y="330370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193092" y="426663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58648" y="381129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151857" y="470260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699367" y="526710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511352" y="461380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766958" y="507216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39329" y="401726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519774" y="533904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002162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695953" y="3887422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  <a:lnTo>
                    <a:pt x="3869538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695953" y="2802552"/>
              <a:ext cx="3869538" cy="2685260"/>
            </a:xfrm>
            <a:custGeom>
              <a:avLst/>
              <a:pathLst>
                <a:path w="3869538" h="2685260">
                  <a:moveTo>
                    <a:pt x="0" y="2685260"/>
                  </a:moveTo>
                  <a:lnTo>
                    <a:pt x="386953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64964" y="1798451"/>
              <a:ext cx="2404619" cy="3756497"/>
            </a:xfrm>
            <a:custGeom>
              <a:avLst/>
              <a:pathLst>
                <a:path w="2404619" h="3756497">
                  <a:moveTo>
                    <a:pt x="0" y="0"/>
                  </a:moveTo>
                  <a:lnTo>
                    <a:pt x="2404619" y="3756497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4159835" y="1678913"/>
              <a:ext cx="129330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159835" y="202093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159835" y="2096459"/>
              <a:ext cx="2691563" cy="132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M2 = 0.6297, p-value = 0.001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695953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332358" y="5109384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2358" y="4469977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83109" y="383057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383109" y="319116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383109" y="255175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83109" y="191227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622801" y="5166236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622801" y="4526829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622801" y="3887422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622801" y="3248015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622801" y="2608608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22801" y="1969201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95953" y="5554948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773944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002162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30380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642641" y="565362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96234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124451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136607" y="5831382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700889" y="361176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536320" y="1525425"/>
              <a:ext cx="418880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between community and environment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19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95953" y="1798451"/>
              <a:ext cx="3869538" cy="3756497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36163" y="3620736"/>
              <a:ext cx="129911" cy="210863"/>
            </a:xfrm>
            <a:custGeom>
              <a:avLst/>
              <a:pathLst>
                <a:path w="129911" h="210863">
                  <a:moveTo>
                    <a:pt x="0" y="210863"/>
                  </a:moveTo>
                  <a:lnTo>
                    <a:pt x="12991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66074" y="36207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458" y="4027673"/>
              <a:ext cx="504370" cy="58572"/>
            </a:xfrm>
            <a:custGeom>
              <a:avLst/>
              <a:pathLst>
                <a:path w="504370" h="58572">
                  <a:moveTo>
                    <a:pt x="504370" y="0"/>
                  </a:moveTo>
                  <a:lnTo>
                    <a:pt x="0" y="58572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458" y="40862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94871" y="4304639"/>
              <a:ext cx="64995" cy="223264"/>
            </a:xfrm>
            <a:custGeom>
              <a:avLst/>
              <a:pathLst>
                <a:path w="64995" h="223264">
                  <a:moveTo>
                    <a:pt x="64995" y="2232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4871" y="4304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50554" y="3937360"/>
              <a:ext cx="284259" cy="391577"/>
            </a:xfrm>
            <a:custGeom>
              <a:avLst/>
              <a:pathLst>
                <a:path w="284259" h="391577">
                  <a:moveTo>
                    <a:pt x="284259" y="39157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50554" y="39373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96479" y="3812309"/>
              <a:ext cx="115005" cy="109264"/>
            </a:xfrm>
            <a:custGeom>
              <a:avLst/>
              <a:pathLst>
                <a:path w="115005" h="109264">
                  <a:moveTo>
                    <a:pt x="115005" y="1092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96479" y="3812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60896" y="3800528"/>
              <a:ext cx="125612" cy="217315"/>
            </a:xfrm>
            <a:custGeom>
              <a:avLst/>
              <a:pathLst>
                <a:path w="125612" h="217315">
                  <a:moveTo>
                    <a:pt x="0" y="0"/>
                  </a:moveTo>
                  <a:lnTo>
                    <a:pt x="125612" y="21731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86509" y="40178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61146" y="4019654"/>
              <a:ext cx="431461" cy="300771"/>
            </a:xfrm>
            <a:custGeom>
              <a:avLst/>
              <a:pathLst>
                <a:path w="431461" h="300771">
                  <a:moveTo>
                    <a:pt x="431461" y="0"/>
                  </a:moveTo>
                  <a:lnTo>
                    <a:pt x="0" y="300771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61146" y="43204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09534" y="3790922"/>
              <a:ext cx="473877" cy="427978"/>
            </a:xfrm>
            <a:custGeom>
              <a:avLst/>
              <a:pathLst>
                <a:path w="473877" h="427978">
                  <a:moveTo>
                    <a:pt x="473877" y="0"/>
                  </a:moveTo>
                  <a:lnTo>
                    <a:pt x="0" y="42797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09534" y="42189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18161" y="3738518"/>
              <a:ext cx="746320" cy="354747"/>
            </a:xfrm>
            <a:custGeom>
              <a:avLst/>
              <a:pathLst>
                <a:path w="746320" h="354747">
                  <a:moveTo>
                    <a:pt x="746320" y="35474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18161" y="3738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23350" y="3372808"/>
              <a:ext cx="679216" cy="14923"/>
            </a:xfrm>
            <a:custGeom>
              <a:avLst/>
              <a:pathLst>
                <a:path w="679216" h="14923">
                  <a:moveTo>
                    <a:pt x="0" y="14923"/>
                  </a:moveTo>
                  <a:lnTo>
                    <a:pt x="679216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02567" y="33728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50864" y="3831859"/>
              <a:ext cx="312958" cy="776169"/>
            </a:xfrm>
            <a:custGeom>
              <a:avLst/>
              <a:pathLst>
                <a:path w="312958" h="776169">
                  <a:moveTo>
                    <a:pt x="312958" y="0"/>
                  </a:moveTo>
                  <a:lnTo>
                    <a:pt x="0" y="77616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50864" y="460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467062" y="3786964"/>
              <a:ext cx="50644" cy="137793"/>
            </a:xfrm>
            <a:custGeom>
              <a:avLst/>
              <a:pathLst>
                <a:path w="50644" h="137793">
                  <a:moveTo>
                    <a:pt x="0" y="0"/>
                  </a:moveTo>
                  <a:lnTo>
                    <a:pt x="50644" y="137793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17706" y="3924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275" y="4212345"/>
              <a:ext cx="470441" cy="127765"/>
            </a:xfrm>
            <a:custGeom>
              <a:avLst/>
              <a:pathLst>
                <a:path w="470441" h="127765">
                  <a:moveTo>
                    <a:pt x="470441" y="0"/>
                  </a:moveTo>
                  <a:lnTo>
                    <a:pt x="0" y="12776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64275" y="4340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81349" y="3309488"/>
              <a:ext cx="50267" cy="597281"/>
            </a:xfrm>
            <a:custGeom>
              <a:avLst/>
              <a:pathLst>
                <a:path w="50267" h="597281">
                  <a:moveTo>
                    <a:pt x="50267" y="59728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81349" y="3309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043898" y="3024400"/>
              <a:ext cx="172852" cy="457282"/>
            </a:xfrm>
            <a:custGeom>
              <a:avLst/>
              <a:pathLst>
                <a:path w="172852" h="457282">
                  <a:moveTo>
                    <a:pt x="0" y="457282"/>
                  </a:moveTo>
                  <a:lnTo>
                    <a:pt x="172852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16751" y="3024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48292" y="3510794"/>
              <a:ext cx="85427" cy="346180"/>
            </a:xfrm>
            <a:custGeom>
              <a:avLst/>
              <a:pathLst>
                <a:path w="85427" h="346180">
                  <a:moveTo>
                    <a:pt x="0" y="346180"/>
                  </a:moveTo>
                  <a:lnTo>
                    <a:pt x="85427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33719" y="35107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19815" y="4071908"/>
              <a:ext cx="44542" cy="125608"/>
            </a:xfrm>
            <a:custGeom>
              <a:avLst/>
              <a:pathLst>
                <a:path w="44542" h="125608">
                  <a:moveTo>
                    <a:pt x="0" y="0"/>
                  </a:moveTo>
                  <a:lnTo>
                    <a:pt x="44542" y="12560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4357" y="41975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789183" y="3018849"/>
              <a:ext cx="792658" cy="418227"/>
            </a:xfrm>
            <a:custGeom>
              <a:avLst/>
              <a:pathLst>
                <a:path w="792658" h="418227">
                  <a:moveTo>
                    <a:pt x="0" y="0"/>
                  </a:moveTo>
                  <a:lnTo>
                    <a:pt x="792658" y="418227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81842" y="3437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79886" y="4411023"/>
              <a:ext cx="394391" cy="181198"/>
            </a:xfrm>
            <a:custGeom>
              <a:avLst/>
              <a:pathLst>
                <a:path w="394391" h="181198">
                  <a:moveTo>
                    <a:pt x="0" y="0"/>
                  </a:moveTo>
                  <a:lnTo>
                    <a:pt x="394391" y="18119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74278" y="45922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10561" y="4252899"/>
              <a:ext cx="382749" cy="554833"/>
            </a:xfrm>
            <a:custGeom>
              <a:avLst/>
              <a:pathLst>
                <a:path w="382749" h="554833">
                  <a:moveTo>
                    <a:pt x="0" y="0"/>
                  </a:moveTo>
                  <a:lnTo>
                    <a:pt x="382749" y="554833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593310" y="4807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347226" y="4021914"/>
              <a:ext cx="239647" cy="303649"/>
            </a:xfrm>
            <a:custGeom>
              <a:avLst/>
              <a:pathLst>
                <a:path w="239647" h="303649">
                  <a:moveTo>
                    <a:pt x="0" y="0"/>
                  </a:moveTo>
                  <a:lnTo>
                    <a:pt x="239647" y="30364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86873" y="4325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020301" y="4727443"/>
              <a:ext cx="539226" cy="220842"/>
            </a:xfrm>
            <a:custGeom>
              <a:avLst/>
              <a:pathLst>
                <a:path w="539226" h="220842">
                  <a:moveTo>
                    <a:pt x="0" y="0"/>
                  </a:moveTo>
                  <a:lnTo>
                    <a:pt x="539226" y="220842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559528" y="4948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78359" y="4687776"/>
              <a:ext cx="227961" cy="588887"/>
            </a:xfrm>
            <a:custGeom>
              <a:avLst/>
              <a:pathLst>
                <a:path w="227961" h="588887">
                  <a:moveTo>
                    <a:pt x="0" y="588887"/>
                  </a:moveTo>
                  <a:lnTo>
                    <a:pt x="227961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306320" y="46877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929566" y="3050576"/>
              <a:ext cx="410887" cy="556452"/>
            </a:xfrm>
            <a:custGeom>
              <a:avLst/>
              <a:pathLst>
                <a:path w="410887" h="556452">
                  <a:moveTo>
                    <a:pt x="410887" y="55645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929566" y="30505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6074" y="3409872"/>
              <a:ext cx="129911" cy="210863"/>
            </a:xfrm>
            <a:custGeom>
              <a:avLst/>
              <a:pathLst>
                <a:path w="129911" h="210863">
                  <a:moveTo>
                    <a:pt x="0" y="210863"/>
                  </a:moveTo>
                  <a:lnTo>
                    <a:pt x="12991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32629" y="3409872"/>
              <a:ext cx="63356" cy="71970"/>
            </a:xfrm>
            <a:custGeom>
              <a:avLst/>
              <a:pathLst>
                <a:path w="63356" h="71970">
                  <a:moveTo>
                    <a:pt x="61299" y="71970"/>
                  </a:moveTo>
                  <a:lnTo>
                    <a:pt x="63356" y="0"/>
                  </a:lnTo>
                  <a:lnTo>
                    <a:pt x="0" y="3420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94088" y="4086246"/>
              <a:ext cx="504370" cy="58572"/>
            </a:xfrm>
            <a:custGeom>
              <a:avLst/>
              <a:pathLst>
                <a:path w="504370" h="58572">
                  <a:moveTo>
                    <a:pt x="504370" y="0"/>
                  </a:moveTo>
                  <a:lnTo>
                    <a:pt x="0" y="5857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94088" y="4101866"/>
              <a:ext cx="66090" cy="71519"/>
            </a:xfrm>
            <a:custGeom>
              <a:avLst/>
              <a:pathLst>
                <a:path w="66090" h="71519">
                  <a:moveTo>
                    <a:pt x="57784" y="0"/>
                  </a:moveTo>
                  <a:lnTo>
                    <a:pt x="0" y="42952"/>
                  </a:lnTo>
                  <a:lnTo>
                    <a:pt x="66090" y="7151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29876" y="4081374"/>
              <a:ext cx="64995" cy="223264"/>
            </a:xfrm>
            <a:custGeom>
              <a:avLst/>
              <a:pathLst>
                <a:path w="64995" h="223264">
                  <a:moveTo>
                    <a:pt x="64995" y="2232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712739" y="4081374"/>
              <a:ext cx="69130" cy="69930"/>
            </a:xfrm>
            <a:custGeom>
              <a:avLst/>
              <a:pathLst>
                <a:path w="69130" h="69930">
                  <a:moveTo>
                    <a:pt x="69130" y="49806"/>
                  </a:moveTo>
                  <a:lnTo>
                    <a:pt x="17136" y="0"/>
                  </a:lnTo>
                  <a:lnTo>
                    <a:pt x="0" y="6993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66295" y="3545782"/>
              <a:ext cx="284259" cy="391577"/>
            </a:xfrm>
            <a:custGeom>
              <a:avLst/>
              <a:pathLst>
                <a:path w="284259" h="391577">
                  <a:moveTo>
                    <a:pt x="284259" y="39157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66295" y="3545782"/>
              <a:ext cx="65763" cy="71608"/>
            </a:xfrm>
            <a:custGeom>
              <a:avLst/>
              <a:pathLst>
                <a:path w="65763" h="71608">
                  <a:moveTo>
                    <a:pt x="65763" y="29311"/>
                  </a:moveTo>
                  <a:lnTo>
                    <a:pt x="0" y="0"/>
                  </a:lnTo>
                  <a:lnTo>
                    <a:pt x="7497" y="7160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481474" y="3703044"/>
              <a:ext cx="115005" cy="109264"/>
            </a:xfrm>
            <a:custGeom>
              <a:avLst/>
              <a:pathLst>
                <a:path w="115005" h="109264">
                  <a:moveTo>
                    <a:pt x="115005" y="1092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1474" y="3703044"/>
              <a:ext cx="70000" cy="69047"/>
            </a:xfrm>
            <a:custGeom>
              <a:avLst/>
              <a:pathLst>
                <a:path w="70000" h="69047">
                  <a:moveTo>
                    <a:pt x="70000" y="16849"/>
                  </a:moveTo>
                  <a:lnTo>
                    <a:pt x="0" y="0"/>
                  </a:lnTo>
                  <a:lnTo>
                    <a:pt x="20408" y="6904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86509" y="4017843"/>
              <a:ext cx="125612" cy="217315"/>
            </a:xfrm>
            <a:custGeom>
              <a:avLst/>
              <a:pathLst>
                <a:path w="125612" h="217315">
                  <a:moveTo>
                    <a:pt x="0" y="0"/>
                  </a:moveTo>
                  <a:lnTo>
                    <a:pt x="125612" y="21731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49750" y="4163158"/>
              <a:ext cx="62371" cy="71999"/>
            </a:xfrm>
            <a:custGeom>
              <a:avLst/>
              <a:pathLst>
                <a:path w="62371" h="71999">
                  <a:moveTo>
                    <a:pt x="0" y="36031"/>
                  </a:moveTo>
                  <a:lnTo>
                    <a:pt x="62371" y="71999"/>
                  </a:lnTo>
                  <a:lnTo>
                    <a:pt x="6233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29685" y="4320426"/>
              <a:ext cx="431461" cy="300771"/>
            </a:xfrm>
            <a:custGeom>
              <a:avLst/>
              <a:pathLst>
                <a:path w="431461" h="300771">
                  <a:moveTo>
                    <a:pt x="431461" y="0"/>
                  </a:moveTo>
                  <a:lnTo>
                    <a:pt x="0" y="30077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029685" y="4556006"/>
              <a:ext cx="71738" cy="65190"/>
            </a:xfrm>
            <a:custGeom>
              <a:avLst/>
              <a:pathLst>
                <a:path w="71738" h="65190">
                  <a:moveTo>
                    <a:pt x="30564" y="0"/>
                  </a:moveTo>
                  <a:lnTo>
                    <a:pt x="0" y="65190"/>
                  </a:lnTo>
                  <a:lnTo>
                    <a:pt x="71738" y="5906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435657" y="4218901"/>
              <a:ext cx="473877" cy="427978"/>
            </a:xfrm>
            <a:custGeom>
              <a:avLst/>
              <a:pathLst>
                <a:path w="473877" h="427978">
                  <a:moveTo>
                    <a:pt x="473877" y="0"/>
                  </a:moveTo>
                  <a:lnTo>
                    <a:pt x="0" y="42797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35657" y="4578370"/>
              <a:ext cx="70403" cy="68509"/>
            </a:xfrm>
            <a:custGeom>
              <a:avLst/>
              <a:pathLst>
                <a:path w="70403" h="68509">
                  <a:moveTo>
                    <a:pt x="22145" y="0"/>
                  </a:moveTo>
                  <a:lnTo>
                    <a:pt x="0" y="68509"/>
                  </a:lnTo>
                  <a:lnTo>
                    <a:pt x="70403" y="5343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71841" y="3383770"/>
              <a:ext cx="746320" cy="354747"/>
            </a:xfrm>
            <a:custGeom>
              <a:avLst/>
              <a:pathLst>
                <a:path w="746320" h="354747">
                  <a:moveTo>
                    <a:pt x="746320" y="35474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1841" y="3378025"/>
              <a:ext cx="71770" cy="65027"/>
            </a:xfrm>
            <a:custGeom>
              <a:avLst/>
              <a:pathLst>
                <a:path w="71770" h="65027">
                  <a:moveTo>
                    <a:pt x="71770" y="0"/>
                  </a:moveTo>
                  <a:lnTo>
                    <a:pt x="0" y="5745"/>
                  </a:lnTo>
                  <a:lnTo>
                    <a:pt x="40860" y="6502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02567" y="3357884"/>
              <a:ext cx="679216" cy="14923"/>
            </a:xfrm>
            <a:custGeom>
              <a:avLst/>
              <a:pathLst>
                <a:path w="679216" h="14923">
                  <a:moveTo>
                    <a:pt x="0" y="14923"/>
                  </a:moveTo>
                  <a:lnTo>
                    <a:pt x="67921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818654" y="3323263"/>
              <a:ext cx="63129" cy="71982"/>
            </a:xfrm>
            <a:custGeom>
              <a:avLst/>
              <a:pathLst>
                <a:path w="63129" h="71982">
                  <a:moveTo>
                    <a:pt x="1581" y="71982"/>
                  </a:moveTo>
                  <a:lnTo>
                    <a:pt x="63129" y="3462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437905" y="4608029"/>
              <a:ext cx="312958" cy="776169"/>
            </a:xfrm>
            <a:custGeom>
              <a:avLst/>
              <a:pathLst>
                <a:path w="312958" h="776169">
                  <a:moveTo>
                    <a:pt x="312958" y="0"/>
                  </a:moveTo>
                  <a:lnTo>
                    <a:pt x="0" y="77616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427835" y="5312906"/>
              <a:ext cx="66776" cy="71292"/>
            </a:xfrm>
            <a:custGeom>
              <a:avLst/>
              <a:pathLst>
                <a:path w="66776" h="71292">
                  <a:moveTo>
                    <a:pt x="0" y="0"/>
                  </a:moveTo>
                  <a:lnTo>
                    <a:pt x="10070" y="71292"/>
                  </a:lnTo>
                  <a:lnTo>
                    <a:pt x="66776" y="2692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517706" y="3924758"/>
              <a:ext cx="50644" cy="137793"/>
            </a:xfrm>
            <a:custGeom>
              <a:avLst/>
              <a:pathLst>
                <a:path w="50644" h="137793">
                  <a:moveTo>
                    <a:pt x="0" y="0"/>
                  </a:moveTo>
                  <a:lnTo>
                    <a:pt x="50644" y="13779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513050" y="3991606"/>
              <a:ext cx="67580" cy="70945"/>
            </a:xfrm>
            <a:custGeom>
              <a:avLst/>
              <a:pathLst>
                <a:path w="67580" h="70945">
                  <a:moveTo>
                    <a:pt x="0" y="24838"/>
                  </a:moveTo>
                  <a:lnTo>
                    <a:pt x="55300" y="70945"/>
                  </a:lnTo>
                  <a:lnTo>
                    <a:pt x="6758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893833" y="4340110"/>
              <a:ext cx="470441" cy="127765"/>
            </a:xfrm>
            <a:custGeom>
              <a:avLst/>
              <a:pathLst>
                <a:path w="470441" h="127765">
                  <a:moveTo>
                    <a:pt x="470441" y="0"/>
                  </a:moveTo>
                  <a:lnTo>
                    <a:pt x="0" y="12776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3833" y="4416792"/>
              <a:ext cx="69609" cy="69483"/>
            </a:xfrm>
            <a:custGeom>
              <a:avLst/>
              <a:pathLst>
                <a:path w="69609" h="69483">
                  <a:moveTo>
                    <a:pt x="50738" y="0"/>
                  </a:moveTo>
                  <a:lnTo>
                    <a:pt x="0" y="51084"/>
                  </a:lnTo>
                  <a:lnTo>
                    <a:pt x="69609" y="6948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31081" y="2712206"/>
              <a:ext cx="50267" cy="597281"/>
            </a:xfrm>
            <a:custGeom>
              <a:avLst/>
              <a:pathLst>
                <a:path w="50267" h="597281">
                  <a:moveTo>
                    <a:pt x="50267" y="59728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800437" y="2712206"/>
              <a:ext cx="71746" cy="65153"/>
            </a:xfrm>
            <a:custGeom>
              <a:avLst/>
              <a:pathLst>
                <a:path w="71746" h="65153">
                  <a:moveTo>
                    <a:pt x="71746" y="59115"/>
                  </a:moveTo>
                  <a:lnTo>
                    <a:pt x="30643" y="0"/>
                  </a:lnTo>
                  <a:lnTo>
                    <a:pt x="0" y="6515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216751" y="2567117"/>
              <a:ext cx="172852" cy="457282"/>
            </a:xfrm>
            <a:custGeom>
              <a:avLst/>
              <a:pathLst>
                <a:path w="172852" h="457282">
                  <a:moveTo>
                    <a:pt x="0" y="457282"/>
                  </a:moveTo>
                  <a:lnTo>
                    <a:pt x="17285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33882" y="2567117"/>
              <a:ext cx="67349" cy="71054"/>
            </a:xfrm>
            <a:custGeom>
              <a:avLst/>
              <a:pathLst>
                <a:path w="67349" h="71054">
                  <a:moveTo>
                    <a:pt x="67349" y="71054"/>
                  </a:moveTo>
                  <a:lnTo>
                    <a:pt x="55721" y="0"/>
                  </a:lnTo>
                  <a:lnTo>
                    <a:pt x="0" y="4559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833719" y="3164614"/>
              <a:ext cx="85427" cy="346180"/>
            </a:xfrm>
            <a:custGeom>
              <a:avLst/>
              <a:pathLst>
                <a:path w="85427" h="346180">
                  <a:moveTo>
                    <a:pt x="0" y="346180"/>
                  </a:moveTo>
                  <a:lnTo>
                    <a:pt x="85427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69256" y="3164614"/>
              <a:ext cx="69903" cy="69162"/>
            </a:xfrm>
            <a:custGeom>
              <a:avLst/>
              <a:pathLst>
                <a:path w="69903" h="69162">
                  <a:moveTo>
                    <a:pt x="69903" y="69162"/>
                  </a:moveTo>
                  <a:lnTo>
                    <a:pt x="49890" y="0"/>
                  </a:lnTo>
                  <a:lnTo>
                    <a:pt x="0" y="5191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264357" y="4197516"/>
              <a:ext cx="44542" cy="125608"/>
            </a:xfrm>
            <a:custGeom>
              <a:avLst/>
              <a:pathLst>
                <a:path w="44542" h="125608">
                  <a:moveTo>
                    <a:pt x="0" y="0"/>
                  </a:moveTo>
                  <a:lnTo>
                    <a:pt x="44542" y="12560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254130" y="4252325"/>
              <a:ext cx="67859" cy="70800"/>
            </a:xfrm>
            <a:custGeom>
              <a:avLst/>
              <a:pathLst>
                <a:path w="67859" h="70800">
                  <a:moveTo>
                    <a:pt x="0" y="24064"/>
                  </a:moveTo>
                  <a:lnTo>
                    <a:pt x="54769" y="70800"/>
                  </a:lnTo>
                  <a:lnTo>
                    <a:pt x="67859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581842" y="3437076"/>
              <a:ext cx="792658" cy="418227"/>
            </a:xfrm>
            <a:custGeom>
              <a:avLst/>
              <a:pathLst>
                <a:path w="792658" h="418227">
                  <a:moveTo>
                    <a:pt x="0" y="0"/>
                  </a:moveTo>
                  <a:lnTo>
                    <a:pt x="792658" y="41822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302553" y="3794367"/>
              <a:ext cx="71947" cy="63679"/>
            </a:xfrm>
            <a:custGeom>
              <a:avLst/>
              <a:pathLst>
                <a:path w="71947" h="63679">
                  <a:moveTo>
                    <a:pt x="0" y="63679"/>
                  </a:moveTo>
                  <a:lnTo>
                    <a:pt x="71947" y="60937"/>
                  </a:lnTo>
                  <a:lnTo>
                    <a:pt x="33599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74278" y="4592221"/>
              <a:ext cx="394391" cy="181198"/>
            </a:xfrm>
            <a:custGeom>
              <a:avLst/>
              <a:pathLst>
                <a:path w="394391" h="181198">
                  <a:moveTo>
                    <a:pt x="0" y="0"/>
                  </a:moveTo>
                  <a:lnTo>
                    <a:pt x="394391" y="18119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96980" y="4714675"/>
              <a:ext cx="71689" cy="65425"/>
            </a:xfrm>
            <a:custGeom>
              <a:avLst/>
              <a:pathLst>
                <a:path w="71689" h="65425">
                  <a:moveTo>
                    <a:pt x="0" y="65425"/>
                  </a:moveTo>
                  <a:lnTo>
                    <a:pt x="71689" y="58744"/>
                  </a:lnTo>
                  <a:lnTo>
                    <a:pt x="30058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93310" y="4807732"/>
              <a:ext cx="382749" cy="554833"/>
            </a:xfrm>
            <a:custGeom>
              <a:avLst/>
              <a:pathLst>
                <a:path w="382749" h="554833">
                  <a:moveTo>
                    <a:pt x="0" y="0"/>
                  </a:moveTo>
                  <a:lnTo>
                    <a:pt x="382749" y="55483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911020" y="5290797"/>
              <a:ext cx="65039" cy="71768"/>
            </a:xfrm>
            <a:custGeom>
              <a:avLst/>
              <a:pathLst>
                <a:path w="65039" h="71768">
                  <a:moveTo>
                    <a:pt x="0" y="40884"/>
                  </a:moveTo>
                  <a:lnTo>
                    <a:pt x="65039" y="71768"/>
                  </a:lnTo>
                  <a:lnTo>
                    <a:pt x="5926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586873" y="4325564"/>
              <a:ext cx="239647" cy="303649"/>
            </a:xfrm>
            <a:custGeom>
              <a:avLst/>
              <a:pathLst>
                <a:path w="239647" h="303649">
                  <a:moveTo>
                    <a:pt x="0" y="0"/>
                  </a:moveTo>
                  <a:lnTo>
                    <a:pt x="239647" y="30364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59631" y="4557964"/>
              <a:ext cx="66888" cy="71249"/>
            </a:xfrm>
            <a:custGeom>
              <a:avLst/>
              <a:pathLst>
                <a:path w="66888" h="71249">
                  <a:moveTo>
                    <a:pt x="0" y="44605"/>
                  </a:moveTo>
                  <a:lnTo>
                    <a:pt x="66888" y="71249"/>
                  </a:lnTo>
                  <a:lnTo>
                    <a:pt x="56518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559528" y="4948286"/>
              <a:ext cx="539226" cy="220842"/>
            </a:xfrm>
            <a:custGeom>
              <a:avLst/>
              <a:pathLst>
                <a:path w="539226" h="220842">
                  <a:moveTo>
                    <a:pt x="0" y="0"/>
                  </a:moveTo>
                  <a:lnTo>
                    <a:pt x="539226" y="22084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027409" y="5112182"/>
              <a:ext cx="71346" cy="66628"/>
            </a:xfrm>
            <a:custGeom>
              <a:avLst/>
              <a:pathLst>
                <a:path w="71346" h="66628">
                  <a:moveTo>
                    <a:pt x="0" y="66628"/>
                  </a:moveTo>
                  <a:lnTo>
                    <a:pt x="71346" y="56946"/>
                  </a:lnTo>
                  <a:lnTo>
                    <a:pt x="27287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06320" y="4098888"/>
              <a:ext cx="227961" cy="588887"/>
            </a:xfrm>
            <a:custGeom>
              <a:avLst/>
              <a:pathLst>
                <a:path w="227961" h="588887">
                  <a:moveTo>
                    <a:pt x="0" y="588887"/>
                  </a:moveTo>
                  <a:lnTo>
                    <a:pt x="22796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478200" y="4098888"/>
              <a:ext cx="67144" cy="71145"/>
            </a:xfrm>
            <a:custGeom>
              <a:avLst/>
              <a:pathLst>
                <a:path w="67144" h="71145">
                  <a:moveTo>
                    <a:pt x="67144" y="71145"/>
                  </a:moveTo>
                  <a:lnTo>
                    <a:pt x="56082" y="0"/>
                  </a:lnTo>
                  <a:lnTo>
                    <a:pt x="0" y="4515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518678" y="2494124"/>
              <a:ext cx="410887" cy="556452"/>
            </a:xfrm>
            <a:custGeom>
              <a:avLst/>
              <a:pathLst>
                <a:path w="410887" h="556452">
                  <a:moveTo>
                    <a:pt x="410887" y="55645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518678" y="2494124"/>
              <a:ext cx="65999" cy="71545"/>
            </a:xfrm>
            <a:custGeom>
              <a:avLst/>
              <a:pathLst>
                <a:path w="65999" h="71545">
                  <a:moveTo>
                    <a:pt x="65999" y="28776"/>
                  </a:moveTo>
                  <a:lnTo>
                    <a:pt x="0" y="0"/>
                  </a:lnTo>
                  <a:lnTo>
                    <a:pt x="8078" y="7154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1011" y="378644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57677" y="398252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14714" y="448275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89662" y="428378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66332" y="387642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15744" y="375537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47456" y="397450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38260" y="374577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319330" y="404811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78198" y="334257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18671" y="378670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21910" y="374181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89564" y="416719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886465" y="386161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998747" y="343653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03140" y="381182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174663" y="402675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44031" y="297369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534734" y="436587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65409" y="420774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02074" y="397676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75149" y="468229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33207" y="523151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95302" y="356187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50834" y="336472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48936" y="409966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684724" y="403622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21143" y="350063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36322" y="365789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866970" y="419000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984533" y="457604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90505" y="460172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26689" y="333861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836632" y="331273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392753" y="533904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23199" y="401739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48682" y="442272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785929" y="266705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344452" y="252196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873995" y="311946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63748" y="427797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329349" y="381015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323517" y="472826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930908" y="531741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781368" y="458406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053603" y="512397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89130" y="405373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473526" y="244897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076879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695953" y="4008088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  <a:lnTo>
                    <a:pt x="3869538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695953" y="3743023"/>
              <a:ext cx="3869538" cy="689017"/>
            </a:xfrm>
            <a:custGeom>
              <a:avLst/>
              <a:pathLst>
                <a:path w="3869538" h="689017">
                  <a:moveTo>
                    <a:pt x="0" y="689017"/>
                  </a:moveTo>
                  <a:lnTo>
                    <a:pt x="386953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63731" y="1798451"/>
              <a:ext cx="532367" cy="3756497"/>
            </a:xfrm>
            <a:custGeom>
              <a:avLst/>
              <a:pathLst>
                <a:path w="532367" h="3756497">
                  <a:moveTo>
                    <a:pt x="0" y="0"/>
                  </a:moveTo>
                  <a:lnTo>
                    <a:pt x="532367" y="3756497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4257924" y="1678913"/>
              <a:ext cx="129330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257924" y="202093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57924" y="2096459"/>
              <a:ext cx="2691563" cy="132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M2 = 0.6297, p-value = 0.001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695953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332358" y="5310493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2358" y="4630865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83109" y="39512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383109" y="327160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383109" y="259197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83109" y="191227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622801" y="5367346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622801" y="4687717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622801" y="4008088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622801" y="3328459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622801" y="2648830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22801" y="1969201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95953" y="5554948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64242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076879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89516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732938" y="565362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970950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183587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136607" y="5831382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700889" y="361176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536320" y="1525425"/>
              <a:ext cx="418880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between community and environment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19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95953" y="1798451"/>
              <a:ext cx="3869538" cy="3756497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92113" y="4211657"/>
              <a:ext cx="217456" cy="24209"/>
            </a:xfrm>
            <a:custGeom>
              <a:avLst/>
              <a:pathLst>
                <a:path w="217456" h="24209">
                  <a:moveTo>
                    <a:pt x="217456" y="0"/>
                  </a:moveTo>
                  <a:lnTo>
                    <a:pt x="0" y="2420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92113" y="42358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55402" y="4076933"/>
              <a:ext cx="390510" cy="153403"/>
            </a:xfrm>
            <a:custGeom>
              <a:avLst/>
              <a:pathLst>
                <a:path w="390510" h="153403">
                  <a:moveTo>
                    <a:pt x="0" y="0"/>
                  </a:moveTo>
                  <a:lnTo>
                    <a:pt x="390510" y="153403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45912" y="42303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79621" y="2739093"/>
              <a:ext cx="264677" cy="578860"/>
            </a:xfrm>
            <a:custGeom>
              <a:avLst/>
              <a:pathLst>
                <a:path w="264677" h="578860">
                  <a:moveTo>
                    <a:pt x="0" y="0"/>
                  </a:moveTo>
                  <a:lnTo>
                    <a:pt x="264677" y="57886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44298" y="3317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14170" y="3530171"/>
              <a:ext cx="177600" cy="191131"/>
            </a:xfrm>
            <a:custGeom>
              <a:avLst/>
              <a:pathLst>
                <a:path w="177600" h="191131">
                  <a:moveTo>
                    <a:pt x="0" y="191131"/>
                  </a:moveTo>
                  <a:lnTo>
                    <a:pt x="17760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91770" y="35301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39910" y="3919973"/>
              <a:ext cx="5735" cy="95806"/>
            </a:xfrm>
            <a:custGeom>
              <a:avLst/>
              <a:pathLst>
                <a:path w="5735" h="95806">
                  <a:moveTo>
                    <a:pt x="0" y="95806"/>
                  </a:moveTo>
                  <a:lnTo>
                    <a:pt x="5735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45646" y="3919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09375" y="3801741"/>
              <a:ext cx="171472" cy="262989"/>
            </a:xfrm>
            <a:custGeom>
              <a:avLst/>
              <a:pathLst>
                <a:path w="171472" h="262989">
                  <a:moveTo>
                    <a:pt x="171472" y="2629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09375" y="38017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90890" y="4118132"/>
              <a:ext cx="367355" cy="161367"/>
            </a:xfrm>
            <a:custGeom>
              <a:avLst/>
              <a:pathLst>
                <a:path w="367355" h="161367">
                  <a:moveTo>
                    <a:pt x="0" y="0"/>
                  </a:moveTo>
                  <a:lnTo>
                    <a:pt x="367355" y="161367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58246" y="42794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01459" y="4324888"/>
              <a:ext cx="295453" cy="183860"/>
            </a:xfrm>
            <a:custGeom>
              <a:avLst/>
              <a:pathLst>
                <a:path w="295453" h="183860">
                  <a:moveTo>
                    <a:pt x="0" y="0"/>
                  </a:moveTo>
                  <a:lnTo>
                    <a:pt x="295453" y="18386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6913" y="45087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44282" y="3557380"/>
              <a:ext cx="572660" cy="250285"/>
            </a:xfrm>
            <a:custGeom>
              <a:avLst/>
              <a:pathLst>
                <a:path w="572660" h="250285">
                  <a:moveTo>
                    <a:pt x="0" y="250285"/>
                  </a:moveTo>
                  <a:lnTo>
                    <a:pt x="57266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16943" y="3557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03084" y="3247566"/>
              <a:ext cx="461580" cy="634227"/>
            </a:xfrm>
            <a:custGeom>
              <a:avLst/>
              <a:pathLst>
                <a:path w="461580" h="634227">
                  <a:moveTo>
                    <a:pt x="461580" y="0"/>
                  </a:moveTo>
                  <a:lnTo>
                    <a:pt x="0" y="634227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03084" y="38817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583610" y="4080867"/>
              <a:ext cx="154331" cy="651665"/>
            </a:xfrm>
            <a:custGeom>
              <a:avLst/>
              <a:pathLst>
                <a:path w="154331" h="651665">
                  <a:moveTo>
                    <a:pt x="0" y="0"/>
                  </a:moveTo>
                  <a:lnTo>
                    <a:pt x="154331" y="65166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37942" y="47325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917625" y="3636415"/>
              <a:ext cx="57092" cy="275263"/>
            </a:xfrm>
            <a:custGeom>
              <a:avLst/>
              <a:pathLst>
                <a:path w="57092" h="275263">
                  <a:moveTo>
                    <a:pt x="57092" y="0"/>
                  </a:moveTo>
                  <a:lnTo>
                    <a:pt x="0" y="275263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17625" y="39116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64736" y="4226888"/>
              <a:ext cx="389599" cy="12688"/>
            </a:xfrm>
            <a:custGeom>
              <a:avLst/>
              <a:pathLst>
                <a:path w="389599" h="12688">
                  <a:moveTo>
                    <a:pt x="0" y="0"/>
                  </a:moveTo>
                  <a:lnTo>
                    <a:pt x="389599" y="12688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54336" y="42395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36187" y="4405079"/>
              <a:ext cx="47296" cy="312452"/>
            </a:xfrm>
            <a:custGeom>
              <a:avLst/>
              <a:pathLst>
                <a:path w="47296" h="312452">
                  <a:moveTo>
                    <a:pt x="47296" y="0"/>
                  </a:moveTo>
                  <a:lnTo>
                    <a:pt x="0" y="312452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36187" y="47175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649023" y="4927841"/>
              <a:ext cx="374240" cy="173799"/>
            </a:xfrm>
            <a:custGeom>
              <a:avLst/>
              <a:pathLst>
                <a:path w="374240" h="173799">
                  <a:moveTo>
                    <a:pt x="374240" y="0"/>
                  </a:moveTo>
                  <a:lnTo>
                    <a:pt x="0" y="173799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49023" y="5101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4310" y="4372238"/>
              <a:ext cx="161074" cy="34127"/>
            </a:xfrm>
            <a:custGeom>
              <a:avLst/>
              <a:pathLst>
                <a:path w="161074" h="34127">
                  <a:moveTo>
                    <a:pt x="161074" y="0"/>
                  </a:moveTo>
                  <a:lnTo>
                    <a:pt x="0" y="34127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4310" y="4406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53586" y="3864894"/>
              <a:ext cx="44916" cy="392964"/>
            </a:xfrm>
            <a:custGeom>
              <a:avLst/>
              <a:pathLst>
                <a:path w="44916" h="392964">
                  <a:moveTo>
                    <a:pt x="44916" y="3929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53586" y="38648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661071" y="3158236"/>
              <a:ext cx="310423" cy="385845"/>
            </a:xfrm>
            <a:custGeom>
              <a:avLst/>
              <a:pathLst>
                <a:path w="310423" h="385845">
                  <a:moveTo>
                    <a:pt x="310423" y="0"/>
                  </a:moveTo>
                  <a:lnTo>
                    <a:pt x="0" y="385845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61071" y="3544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82178" y="3393161"/>
              <a:ext cx="237012" cy="359759"/>
            </a:xfrm>
            <a:custGeom>
              <a:avLst/>
              <a:pathLst>
                <a:path w="237012" h="359759">
                  <a:moveTo>
                    <a:pt x="237012" y="359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682178" y="3393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82681" y="3086826"/>
              <a:ext cx="236921" cy="621313"/>
            </a:xfrm>
            <a:custGeom>
              <a:avLst/>
              <a:pathLst>
                <a:path w="236921" h="621313">
                  <a:moveTo>
                    <a:pt x="236921" y="6213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82681" y="30868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82543" y="3616808"/>
              <a:ext cx="170294" cy="494112"/>
            </a:xfrm>
            <a:custGeom>
              <a:avLst/>
              <a:pathLst>
                <a:path w="170294" h="494112">
                  <a:moveTo>
                    <a:pt x="170294" y="4941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182543" y="36168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01673" y="2973300"/>
              <a:ext cx="315766" cy="311703"/>
            </a:xfrm>
            <a:custGeom>
              <a:avLst/>
              <a:pathLst>
                <a:path w="315766" h="311703">
                  <a:moveTo>
                    <a:pt x="315766" y="31170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101673" y="2973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145217" y="2754113"/>
              <a:ext cx="9656" cy="484294"/>
            </a:xfrm>
            <a:custGeom>
              <a:avLst/>
              <a:pathLst>
                <a:path w="9656" h="484294">
                  <a:moveTo>
                    <a:pt x="0" y="0"/>
                  </a:moveTo>
                  <a:lnTo>
                    <a:pt x="9656" y="484294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154874" y="32384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34269" y="3479093"/>
              <a:ext cx="177968" cy="1086000"/>
            </a:xfrm>
            <a:custGeom>
              <a:avLst/>
              <a:pathLst>
                <a:path w="177968" h="1086000">
                  <a:moveTo>
                    <a:pt x="0" y="1086000"/>
                  </a:moveTo>
                  <a:lnTo>
                    <a:pt x="177968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712238" y="34790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B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74656" y="4235866"/>
              <a:ext cx="217456" cy="24209"/>
            </a:xfrm>
            <a:custGeom>
              <a:avLst/>
              <a:pathLst>
                <a:path w="217456" h="24209">
                  <a:moveTo>
                    <a:pt x="217456" y="0"/>
                  </a:moveTo>
                  <a:lnTo>
                    <a:pt x="0" y="2420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74656" y="4217397"/>
              <a:ext cx="65954" cy="71557"/>
            </a:xfrm>
            <a:custGeom>
              <a:avLst/>
              <a:pathLst>
                <a:path w="65954" h="71557">
                  <a:moveTo>
                    <a:pt x="57987" y="0"/>
                  </a:moveTo>
                  <a:lnTo>
                    <a:pt x="0" y="42678"/>
                  </a:lnTo>
                  <a:lnTo>
                    <a:pt x="65954" y="7155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45912" y="4230337"/>
              <a:ext cx="390510" cy="153403"/>
            </a:xfrm>
            <a:custGeom>
              <a:avLst/>
              <a:pathLst>
                <a:path w="390510" h="153403">
                  <a:moveTo>
                    <a:pt x="0" y="0"/>
                  </a:moveTo>
                  <a:lnTo>
                    <a:pt x="390510" y="15340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223" y="4327434"/>
              <a:ext cx="71199" cy="67014"/>
            </a:xfrm>
            <a:custGeom>
              <a:avLst/>
              <a:pathLst>
                <a:path w="71199" h="67014">
                  <a:moveTo>
                    <a:pt x="0" y="67014"/>
                  </a:moveTo>
                  <a:lnTo>
                    <a:pt x="71199" y="56305"/>
                  </a:lnTo>
                  <a:lnTo>
                    <a:pt x="2632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444298" y="3317953"/>
              <a:ext cx="264677" cy="578860"/>
            </a:xfrm>
            <a:custGeom>
              <a:avLst/>
              <a:pathLst>
                <a:path w="264677" h="578860">
                  <a:moveTo>
                    <a:pt x="0" y="0"/>
                  </a:moveTo>
                  <a:lnTo>
                    <a:pt x="264677" y="57886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650307" y="3825137"/>
              <a:ext cx="65479" cy="71677"/>
            </a:xfrm>
            <a:custGeom>
              <a:avLst/>
              <a:pathLst>
                <a:path w="65479" h="71677">
                  <a:moveTo>
                    <a:pt x="0" y="29939"/>
                  </a:moveTo>
                  <a:lnTo>
                    <a:pt x="58668" y="71677"/>
                  </a:lnTo>
                  <a:lnTo>
                    <a:pt x="65479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91770" y="3339040"/>
              <a:ext cx="177600" cy="191131"/>
            </a:xfrm>
            <a:custGeom>
              <a:avLst/>
              <a:pathLst>
                <a:path w="177600" h="191131">
                  <a:moveTo>
                    <a:pt x="0" y="191131"/>
                  </a:moveTo>
                  <a:lnTo>
                    <a:pt x="17760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0554" y="3339040"/>
              <a:ext cx="68816" cy="70183"/>
            </a:xfrm>
            <a:custGeom>
              <a:avLst/>
              <a:pathLst>
                <a:path w="68816" h="70183">
                  <a:moveTo>
                    <a:pt x="52744" y="70183"/>
                  </a:moveTo>
                  <a:lnTo>
                    <a:pt x="68816" y="0"/>
                  </a:lnTo>
                  <a:lnTo>
                    <a:pt x="0" y="2117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5646" y="3824166"/>
              <a:ext cx="5735" cy="95806"/>
            </a:xfrm>
            <a:custGeom>
              <a:avLst/>
              <a:pathLst>
                <a:path w="5735" h="95806">
                  <a:moveTo>
                    <a:pt x="0" y="95806"/>
                  </a:moveTo>
                  <a:lnTo>
                    <a:pt x="573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11719" y="3824166"/>
              <a:ext cx="71871" cy="64393"/>
            </a:xfrm>
            <a:custGeom>
              <a:avLst/>
              <a:pathLst>
                <a:path w="71871" h="64393">
                  <a:moveTo>
                    <a:pt x="71871" y="64393"/>
                  </a:moveTo>
                  <a:lnTo>
                    <a:pt x="39661" y="0"/>
                  </a:lnTo>
                  <a:lnTo>
                    <a:pt x="0" y="6009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37903" y="3538751"/>
              <a:ext cx="171472" cy="262989"/>
            </a:xfrm>
            <a:custGeom>
              <a:avLst/>
              <a:pathLst>
                <a:path w="171472" h="262989">
                  <a:moveTo>
                    <a:pt x="171472" y="26298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37903" y="3538751"/>
              <a:ext cx="64212" cy="71894"/>
            </a:xfrm>
            <a:custGeom>
              <a:avLst/>
              <a:pathLst>
                <a:path w="64212" h="71894">
                  <a:moveTo>
                    <a:pt x="64212" y="32569"/>
                  </a:moveTo>
                  <a:lnTo>
                    <a:pt x="0" y="0"/>
                  </a:lnTo>
                  <a:lnTo>
                    <a:pt x="3899" y="7189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58246" y="4279499"/>
              <a:ext cx="367355" cy="161367"/>
            </a:xfrm>
            <a:custGeom>
              <a:avLst/>
              <a:pathLst>
                <a:path w="367355" h="161367">
                  <a:moveTo>
                    <a:pt x="0" y="0"/>
                  </a:moveTo>
                  <a:lnTo>
                    <a:pt x="367355" y="16136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54035" y="4382829"/>
              <a:ext cx="71567" cy="65920"/>
            </a:xfrm>
            <a:custGeom>
              <a:avLst/>
              <a:pathLst>
                <a:path w="71567" h="65920">
                  <a:moveTo>
                    <a:pt x="0" y="65920"/>
                  </a:moveTo>
                  <a:lnTo>
                    <a:pt x="71567" y="58037"/>
                  </a:lnTo>
                  <a:lnTo>
                    <a:pt x="28956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696913" y="4508749"/>
              <a:ext cx="295453" cy="183860"/>
            </a:xfrm>
            <a:custGeom>
              <a:avLst/>
              <a:pathLst>
                <a:path w="295453" h="183860">
                  <a:moveTo>
                    <a:pt x="0" y="0"/>
                  </a:moveTo>
                  <a:lnTo>
                    <a:pt x="295453" y="18386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20406" y="4629100"/>
              <a:ext cx="71960" cy="63509"/>
            </a:xfrm>
            <a:custGeom>
              <a:avLst/>
              <a:pathLst>
                <a:path w="71960" h="63509">
                  <a:moveTo>
                    <a:pt x="0" y="61129"/>
                  </a:moveTo>
                  <a:lnTo>
                    <a:pt x="71960" y="63509"/>
                  </a:lnTo>
                  <a:lnTo>
                    <a:pt x="38041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816943" y="3307095"/>
              <a:ext cx="572660" cy="250285"/>
            </a:xfrm>
            <a:custGeom>
              <a:avLst/>
              <a:pathLst>
                <a:path w="572660" h="250285">
                  <a:moveTo>
                    <a:pt x="0" y="250285"/>
                  </a:moveTo>
                  <a:lnTo>
                    <a:pt x="57266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318051" y="3299079"/>
              <a:ext cx="71552" cy="65974"/>
            </a:xfrm>
            <a:custGeom>
              <a:avLst/>
              <a:pathLst>
                <a:path w="71552" h="65974">
                  <a:moveTo>
                    <a:pt x="28834" y="65974"/>
                  </a:moveTo>
                  <a:lnTo>
                    <a:pt x="71552" y="801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41504" y="3881794"/>
              <a:ext cx="461580" cy="634227"/>
            </a:xfrm>
            <a:custGeom>
              <a:avLst/>
              <a:pathLst>
                <a:path w="461580" h="634227">
                  <a:moveTo>
                    <a:pt x="461580" y="0"/>
                  </a:moveTo>
                  <a:lnTo>
                    <a:pt x="0" y="63422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41504" y="4444422"/>
              <a:ext cx="65799" cy="71599"/>
            </a:xfrm>
            <a:custGeom>
              <a:avLst/>
              <a:pathLst>
                <a:path w="65799" h="71599">
                  <a:moveTo>
                    <a:pt x="7584" y="0"/>
                  </a:moveTo>
                  <a:lnTo>
                    <a:pt x="0" y="71599"/>
                  </a:lnTo>
                  <a:lnTo>
                    <a:pt x="65799" y="4236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37942" y="4732533"/>
              <a:ext cx="154331" cy="651665"/>
            </a:xfrm>
            <a:custGeom>
              <a:avLst/>
              <a:pathLst>
                <a:path w="154331" h="651665">
                  <a:moveTo>
                    <a:pt x="0" y="0"/>
                  </a:moveTo>
                  <a:lnTo>
                    <a:pt x="154331" y="65166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42873" y="5315227"/>
              <a:ext cx="70062" cy="68971"/>
            </a:xfrm>
            <a:custGeom>
              <a:avLst/>
              <a:pathLst>
                <a:path w="70062" h="68971">
                  <a:moveTo>
                    <a:pt x="0" y="16592"/>
                  </a:moveTo>
                  <a:lnTo>
                    <a:pt x="49400" y="68971"/>
                  </a:lnTo>
                  <a:lnTo>
                    <a:pt x="70062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60533" y="3911679"/>
              <a:ext cx="57092" cy="275263"/>
            </a:xfrm>
            <a:custGeom>
              <a:avLst/>
              <a:pathLst>
                <a:path w="57092" h="275263">
                  <a:moveTo>
                    <a:pt x="57092" y="0"/>
                  </a:moveTo>
                  <a:lnTo>
                    <a:pt x="0" y="275263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37946" y="4118577"/>
              <a:ext cx="70499" cy="68365"/>
            </a:xfrm>
            <a:custGeom>
              <a:avLst/>
              <a:pathLst>
                <a:path w="70499" h="68365">
                  <a:moveTo>
                    <a:pt x="0" y="0"/>
                  </a:moveTo>
                  <a:lnTo>
                    <a:pt x="22586" y="68365"/>
                  </a:lnTo>
                  <a:lnTo>
                    <a:pt x="70499" y="1462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54336" y="4239576"/>
              <a:ext cx="389599" cy="12688"/>
            </a:xfrm>
            <a:custGeom>
              <a:avLst/>
              <a:pathLst>
                <a:path w="389599" h="12688">
                  <a:moveTo>
                    <a:pt x="0" y="0"/>
                  </a:moveTo>
                  <a:lnTo>
                    <a:pt x="389599" y="1268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580443" y="4214254"/>
              <a:ext cx="63492" cy="71961"/>
            </a:xfrm>
            <a:custGeom>
              <a:avLst/>
              <a:pathLst>
                <a:path w="63492" h="71961">
                  <a:moveTo>
                    <a:pt x="0" y="71961"/>
                  </a:moveTo>
                  <a:lnTo>
                    <a:pt x="63492" y="38010"/>
                  </a:lnTo>
                  <a:lnTo>
                    <a:pt x="2343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88891" y="4717531"/>
              <a:ext cx="47296" cy="312452"/>
            </a:xfrm>
            <a:custGeom>
              <a:avLst/>
              <a:pathLst>
                <a:path w="47296" h="312452">
                  <a:moveTo>
                    <a:pt x="47296" y="0"/>
                  </a:moveTo>
                  <a:lnTo>
                    <a:pt x="0" y="31245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62629" y="4962944"/>
              <a:ext cx="71189" cy="67039"/>
            </a:xfrm>
            <a:custGeom>
              <a:avLst/>
              <a:pathLst>
                <a:path w="71189" h="67039">
                  <a:moveTo>
                    <a:pt x="0" y="0"/>
                  </a:moveTo>
                  <a:lnTo>
                    <a:pt x="26262" y="67039"/>
                  </a:lnTo>
                  <a:lnTo>
                    <a:pt x="71189" y="1077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4782" y="5101641"/>
              <a:ext cx="374240" cy="173799"/>
            </a:xfrm>
            <a:custGeom>
              <a:avLst/>
              <a:pathLst>
                <a:path w="374240" h="173799">
                  <a:moveTo>
                    <a:pt x="374240" y="0"/>
                  </a:moveTo>
                  <a:lnTo>
                    <a:pt x="0" y="173799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74782" y="5216526"/>
              <a:ext cx="71716" cy="65301"/>
            </a:xfrm>
            <a:custGeom>
              <a:avLst/>
              <a:pathLst>
                <a:path w="71716" h="65301">
                  <a:moveTo>
                    <a:pt x="41389" y="0"/>
                  </a:moveTo>
                  <a:lnTo>
                    <a:pt x="0" y="58914"/>
                  </a:lnTo>
                  <a:lnTo>
                    <a:pt x="71716" y="6530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83235" y="4406366"/>
              <a:ext cx="161074" cy="34127"/>
            </a:xfrm>
            <a:custGeom>
              <a:avLst/>
              <a:pathLst>
                <a:path w="161074" h="34127">
                  <a:moveTo>
                    <a:pt x="161074" y="0"/>
                  </a:moveTo>
                  <a:lnTo>
                    <a:pt x="0" y="34127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83235" y="4392351"/>
              <a:ext cx="68461" cy="70436"/>
            </a:xfrm>
            <a:custGeom>
              <a:avLst/>
              <a:pathLst>
                <a:path w="68461" h="70436">
                  <a:moveTo>
                    <a:pt x="53537" y="0"/>
                  </a:moveTo>
                  <a:lnTo>
                    <a:pt x="0" y="48142"/>
                  </a:lnTo>
                  <a:lnTo>
                    <a:pt x="68461" y="70436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08670" y="3471930"/>
              <a:ext cx="44916" cy="392964"/>
            </a:xfrm>
            <a:custGeom>
              <a:avLst/>
              <a:pathLst>
                <a:path w="44916" h="392964">
                  <a:moveTo>
                    <a:pt x="44916" y="39296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379984" y="3471930"/>
              <a:ext cx="71534" cy="66038"/>
            </a:xfrm>
            <a:custGeom>
              <a:avLst/>
              <a:pathLst>
                <a:path w="71534" h="66038">
                  <a:moveTo>
                    <a:pt x="71534" y="57862"/>
                  </a:moveTo>
                  <a:lnTo>
                    <a:pt x="28686" y="0"/>
                  </a:lnTo>
                  <a:lnTo>
                    <a:pt x="0" y="6603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350647" y="3544082"/>
              <a:ext cx="310423" cy="385845"/>
            </a:xfrm>
            <a:custGeom>
              <a:avLst/>
              <a:pathLst>
                <a:path w="310423" h="385845">
                  <a:moveTo>
                    <a:pt x="310423" y="0"/>
                  </a:moveTo>
                  <a:lnTo>
                    <a:pt x="0" y="385845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50647" y="3858779"/>
              <a:ext cx="67135" cy="71149"/>
            </a:xfrm>
            <a:custGeom>
              <a:avLst/>
              <a:pathLst>
                <a:path w="67135" h="71149">
                  <a:moveTo>
                    <a:pt x="11036" y="0"/>
                  </a:moveTo>
                  <a:lnTo>
                    <a:pt x="0" y="71149"/>
                  </a:lnTo>
                  <a:lnTo>
                    <a:pt x="67135" y="45132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45165" y="3033402"/>
              <a:ext cx="237012" cy="359759"/>
            </a:xfrm>
            <a:custGeom>
              <a:avLst/>
              <a:pathLst>
                <a:path w="237012" h="359759">
                  <a:moveTo>
                    <a:pt x="237012" y="359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45165" y="3033402"/>
              <a:ext cx="64366" cy="71874"/>
            </a:xfrm>
            <a:custGeom>
              <a:avLst/>
              <a:pathLst>
                <a:path w="64366" h="71874">
                  <a:moveTo>
                    <a:pt x="64366" y="32264"/>
                  </a:moveTo>
                  <a:lnTo>
                    <a:pt x="0" y="0"/>
                  </a:lnTo>
                  <a:lnTo>
                    <a:pt x="4241" y="7187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45759" y="2465512"/>
              <a:ext cx="236921" cy="621313"/>
            </a:xfrm>
            <a:custGeom>
              <a:avLst/>
              <a:pathLst>
                <a:path w="236921" h="621313">
                  <a:moveTo>
                    <a:pt x="236921" y="6213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34338" y="2465512"/>
              <a:ext cx="67274" cy="71088"/>
            </a:xfrm>
            <a:custGeom>
              <a:avLst/>
              <a:pathLst>
                <a:path w="67274" h="71088">
                  <a:moveTo>
                    <a:pt x="67274" y="45434"/>
                  </a:moveTo>
                  <a:lnTo>
                    <a:pt x="11420" y="0"/>
                  </a:lnTo>
                  <a:lnTo>
                    <a:pt x="0" y="71088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012248" y="3122695"/>
              <a:ext cx="170294" cy="494112"/>
            </a:xfrm>
            <a:custGeom>
              <a:avLst/>
              <a:pathLst>
                <a:path w="170294" h="494112">
                  <a:moveTo>
                    <a:pt x="170294" y="4941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98530" y="3122695"/>
              <a:ext cx="68070" cy="70681"/>
            </a:xfrm>
            <a:custGeom>
              <a:avLst/>
              <a:pathLst>
                <a:path w="68070" h="70681">
                  <a:moveTo>
                    <a:pt x="68070" y="47220"/>
                  </a:moveTo>
                  <a:lnTo>
                    <a:pt x="13718" y="0"/>
                  </a:lnTo>
                  <a:lnTo>
                    <a:pt x="0" y="7068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785906" y="2661596"/>
              <a:ext cx="315766" cy="311703"/>
            </a:xfrm>
            <a:custGeom>
              <a:avLst/>
              <a:pathLst>
                <a:path w="315766" h="311703">
                  <a:moveTo>
                    <a:pt x="315766" y="31170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785906" y="2661596"/>
              <a:ext cx="69665" cy="69424"/>
            </a:xfrm>
            <a:custGeom>
              <a:avLst/>
              <a:pathLst>
                <a:path w="69665" h="69424">
                  <a:moveTo>
                    <a:pt x="69665" y="18184"/>
                  </a:moveTo>
                  <a:lnTo>
                    <a:pt x="0" y="0"/>
                  </a:lnTo>
                  <a:lnTo>
                    <a:pt x="19084" y="6942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54874" y="3238408"/>
              <a:ext cx="9656" cy="484294"/>
            </a:xfrm>
            <a:custGeom>
              <a:avLst/>
              <a:pathLst>
                <a:path w="9656" h="484294">
                  <a:moveTo>
                    <a:pt x="0" y="0"/>
                  </a:moveTo>
                  <a:lnTo>
                    <a:pt x="9656" y="484294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27294" y="3659643"/>
              <a:ext cx="71985" cy="63059"/>
            </a:xfrm>
            <a:custGeom>
              <a:avLst/>
              <a:pathLst>
                <a:path w="71985" h="63059">
                  <a:moveTo>
                    <a:pt x="0" y="1435"/>
                  </a:moveTo>
                  <a:lnTo>
                    <a:pt x="37235" y="63059"/>
                  </a:lnTo>
                  <a:lnTo>
                    <a:pt x="71985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12238" y="2393093"/>
              <a:ext cx="177968" cy="1086000"/>
            </a:xfrm>
            <a:custGeom>
              <a:avLst/>
              <a:pathLst>
                <a:path w="177968" h="1086000">
                  <a:moveTo>
                    <a:pt x="0" y="1086000"/>
                  </a:moveTo>
                  <a:lnTo>
                    <a:pt x="177968" y="0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44596" y="2393093"/>
              <a:ext cx="71052" cy="67354"/>
            </a:xfrm>
            <a:custGeom>
              <a:avLst/>
              <a:pathLst>
                <a:path w="71052" h="67354">
                  <a:moveTo>
                    <a:pt x="71052" y="67354"/>
                  </a:moveTo>
                  <a:lnTo>
                    <a:pt x="45609" y="0"/>
                  </a:lnTo>
                  <a:lnTo>
                    <a:pt x="0" y="55711"/>
                  </a:lnTo>
                </a:path>
              </a:pathLst>
            </a:custGeom>
            <a:ln w="27101" cap="flat">
              <a:solidFill>
                <a:srgbClr val="957D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64418" y="416650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10250" y="403178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34469" y="269394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69018" y="367615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94758" y="397062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35695" y="401957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45738" y="4072980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56308" y="427973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99130" y="376251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19513" y="320241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38458" y="4035715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29566" y="3591263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19584" y="4181736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38332" y="435992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78112" y="488268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60233" y="432708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53351" y="421270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926343" y="3113084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874038" y="3707769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74451" y="3662987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07685" y="4065768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72288" y="323985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00065" y="2708961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489117" y="4519942"/>
              <a:ext cx="90303" cy="90303"/>
            </a:xfrm>
            <a:prstGeom prst="ellipse">
              <a:avLst/>
            </a:prstGeom>
            <a:solidFill>
              <a:srgbClr val="9BB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29504" y="421492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91270" y="433858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663824" y="385166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24219" y="329388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06229" y="377901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92751" y="3493599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80450" y="4395715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7215" y="464745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344452" y="326194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96352" y="447087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47122" y="5339047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15381" y="414179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598783" y="420711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43739" y="498483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29630" y="523028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38084" y="4395342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63518" y="3426778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05495" y="3884776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00014" y="298825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00607" y="2420360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67096" y="3077543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740754" y="2616444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19378" y="367755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45054" y="2347941"/>
              <a:ext cx="90303" cy="90303"/>
            </a:xfrm>
            <a:prstGeom prst="ellipse">
              <a:avLst/>
            </a:prstGeom>
            <a:solidFill>
              <a:srgbClr val="957D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503107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695953" y="3898723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  <a:lnTo>
                    <a:pt x="3869538" y="0"/>
                  </a:lnTo>
                </a:path>
              </a:pathLst>
            </a:custGeom>
            <a:ln w="813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96784" y="1896890"/>
              <a:ext cx="3768707" cy="3658058"/>
            </a:xfrm>
            <a:custGeom>
              <a:avLst/>
              <a:pathLst>
                <a:path w="3768707" h="3658058">
                  <a:moveTo>
                    <a:pt x="0" y="3658058"/>
                  </a:moveTo>
                  <a:lnTo>
                    <a:pt x="376870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046026" y="1798451"/>
              <a:ext cx="2606100" cy="3756497"/>
            </a:xfrm>
            <a:custGeom>
              <a:avLst/>
              <a:pathLst>
                <a:path w="2606100" h="3756497">
                  <a:moveTo>
                    <a:pt x="0" y="0"/>
                  </a:moveTo>
                  <a:lnTo>
                    <a:pt x="2606100" y="3756497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871841" y="1678913"/>
              <a:ext cx="129330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871841" y="202093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71841" y="2096459"/>
              <a:ext cx="2691563" cy="132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M2 = 0.6297, p-value = 0.001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695953" y="1798451"/>
              <a:ext cx="0" cy="3756497"/>
            </a:xfrm>
            <a:custGeom>
              <a:avLst/>
              <a:pathLst>
                <a:path w="0" h="3756497">
                  <a:moveTo>
                    <a:pt x="0" y="3756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332358" y="512821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2358" y="4485045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83109" y="384187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383109" y="319869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383109" y="25555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83109" y="191227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3622801" y="5185071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622801" y="4541897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622801" y="3898723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622801" y="3255549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622801" y="2612375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22801" y="1969201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95953" y="5554948"/>
              <a:ext cx="3869538" cy="0"/>
            </a:xfrm>
            <a:custGeom>
              <a:avLst/>
              <a:pathLst>
                <a:path w="3869538" h="0">
                  <a:moveTo>
                    <a:pt x="0" y="0"/>
                  </a:moveTo>
                  <a:lnTo>
                    <a:pt x="38695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415596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503107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0617" y="5554948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284293" y="565362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397179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84689" y="56536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136607" y="5831382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700889" y="361176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536320" y="1525425"/>
              <a:ext cx="418880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between community and environment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586584"/>
              <a:ext cx="0" cy="548152"/>
            </a:xfrm>
            <a:custGeom>
              <a:avLst/>
              <a:pathLst>
                <a:path w="0" h="548152">
                  <a:moveTo>
                    <a:pt x="0" y="5481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972249"/>
              <a:ext cx="0" cy="1162487"/>
            </a:xfrm>
            <a:custGeom>
              <a:avLst/>
              <a:pathLst>
                <a:path w="0" h="1162487">
                  <a:moveTo>
                    <a:pt x="0" y="11624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3524340"/>
              <a:ext cx="0" cy="1610396"/>
            </a:xfrm>
            <a:custGeom>
              <a:avLst/>
              <a:pathLst>
                <a:path w="0" h="1610396">
                  <a:moveTo>
                    <a:pt x="0" y="16103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4462372"/>
              <a:ext cx="0" cy="672364"/>
            </a:xfrm>
            <a:custGeom>
              <a:avLst/>
              <a:pathLst>
                <a:path w="0" h="672364">
                  <a:moveTo>
                    <a:pt x="0" y="6723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5027718"/>
              <a:ext cx="0" cy="107018"/>
            </a:xfrm>
            <a:custGeom>
              <a:avLst/>
              <a:pathLst>
                <a:path w="0" h="107018">
                  <a:moveTo>
                    <a:pt x="0" y="1070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4415240"/>
              <a:ext cx="0" cy="719496"/>
            </a:xfrm>
            <a:custGeom>
              <a:avLst/>
              <a:pathLst>
                <a:path w="0" h="719496">
                  <a:moveTo>
                    <a:pt x="0" y="719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4007796"/>
              <a:ext cx="0" cy="1126940"/>
            </a:xfrm>
            <a:custGeom>
              <a:avLst/>
              <a:pathLst>
                <a:path w="0" h="1126940">
                  <a:moveTo>
                    <a:pt x="0" y="11269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4220209"/>
              <a:ext cx="0" cy="914527"/>
            </a:xfrm>
            <a:custGeom>
              <a:avLst/>
              <a:pathLst>
                <a:path w="0" h="914527">
                  <a:moveTo>
                    <a:pt x="0" y="914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3325704"/>
              <a:ext cx="0" cy="1809032"/>
            </a:xfrm>
            <a:custGeom>
              <a:avLst/>
              <a:pathLst>
                <a:path w="0" h="1809032">
                  <a:moveTo>
                    <a:pt x="0" y="1809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3063437"/>
              <a:ext cx="0" cy="2071299"/>
            </a:xfrm>
            <a:custGeom>
              <a:avLst/>
              <a:pathLst>
                <a:path w="0" h="2071299">
                  <a:moveTo>
                    <a:pt x="0" y="20712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3449190"/>
              <a:ext cx="0" cy="1685546"/>
            </a:xfrm>
            <a:custGeom>
              <a:avLst/>
              <a:pathLst>
                <a:path w="0" h="1685546">
                  <a:moveTo>
                    <a:pt x="0" y="16855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486540"/>
              <a:ext cx="0" cy="648196"/>
            </a:xfrm>
            <a:custGeom>
              <a:avLst/>
              <a:pathLst>
                <a:path w="0" h="648196">
                  <a:moveTo>
                    <a:pt x="0" y="6481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4020061"/>
              <a:ext cx="0" cy="1114675"/>
            </a:xfrm>
            <a:custGeom>
              <a:avLst/>
              <a:pathLst>
                <a:path w="0" h="1114675">
                  <a:moveTo>
                    <a:pt x="0" y="1114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4363240"/>
              <a:ext cx="0" cy="771496"/>
            </a:xfrm>
            <a:custGeom>
              <a:avLst/>
              <a:pathLst>
                <a:path w="0" h="771496">
                  <a:moveTo>
                    <a:pt x="0" y="7714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3959657"/>
              <a:ext cx="0" cy="1175079"/>
            </a:xfrm>
            <a:custGeom>
              <a:avLst/>
              <a:pathLst>
                <a:path w="0" h="1175079">
                  <a:moveTo>
                    <a:pt x="0" y="11750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702205"/>
              <a:ext cx="0" cy="432531"/>
            </a:xfrm>
            <a:custGeom>
              <a:avLst/>
              <a:pathLst>
                <a:path w="0" h="432531">
                  <a:moveTo>
                    <a:pt x="0" y="4325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4217287"/>
              <a:ext cx="0" cy="917449"/>
            </a:xfrm>
            <a:custGeom>
              <a:avLst/>
              <a:pathLst>
                <a:path w="0" h="917449">
                  <a:moveTo>
                    <a:pt x="0" y="9174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3151431"/>
              <a:ext cx="0" cy="1983305"/>
            </a:xfrm>
            <a:custGeom>
              <a:avLst/>
              <a:pathLst>
                <a:path w="0" h="1983305">
                  <a:moveTo>
                    <a:pt x="0" y="19833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4016082"/>
              <a:ext cx="0" cy="1118654"/>
            </a:xfrm>
            <a:custGeom>
              <a:avLst/>
              <a:pathLst>
                <a:path w="0" h="1118654">
                  <a:moveTo>
                    <a:pt x="0" y="11186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3420975"/>
              <a:ext cx="0" cy="1713761"/>
            </a:xfrm>
            <a:custGeom>
              <a:avLst/>
              <a:pathLst>
                <a:path w="0" h="1713761">
                  <a:moveTo>
                    <a:pt x="0" y="17137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862766"/>
              <a:ext cx="0" cy="1271970"/>
            </a:xfrm>
            <a:custGeom>
              <a:avLst/>
              <a:pathLst>
                <a:path w="0" h="1271970">
                  <a:moveTo>
                    <a:pt x="0" y="12719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3994258"/>
              <a:ext cx="0" cy="1140478"/>
            </a:xfrm>
            <a:custGeom>
              <a:avLst/>
              <a:pathLst>
                <a:path w="0" h="1140478">
                  <a:moveTo>
                    <a:pt x="0" y="11404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4249345"/>
              <a:ext cx="0" cy="885391"/>
            </a:xfrm>
            <a:custGeom>
              <a:avLst/>
              <a:pathLst>
                <a:path w="0" h="885391">
                  <a:moveTo>
                    <a:pt x="0" y="8853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2352251"/>
              <a:ext cx="0" cy="2782485"/>
            </a:xfrm>
            <a:custGeom>
              <a:avLst/>
              <a:pathLst>
                <a:path w="0" h="2782485">
                  <a:moveTo>
                    <a:pt x="0" y="278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258753"/>
              <a:ext cx="0" cy="2581506"/>
            </a:xfrm>
            <a:custGeom>
              <a:avLst/>
              <a:pathLst>
                <a:path w="0" h="2581506">
                  <a:moveTo>
                    <a:pt x="0" y="25815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484025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41000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397975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54950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311925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21449" y="268900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21449" y="225875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5400000">
              <a:off x="3389427" y="478456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435430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39240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389427" y="349380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389427" y="306355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389390" y="2633268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89390" y="2203017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812889" y="4376240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12889" y="4011939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12889" y="3505552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621144"/>
              <a:ext cx="0" cy="513592"/>
            </a:xfrm>
            <a:custGeom>
              <a:avLst/>
              <a:pathLst>
                <a:path w="0" h="513592">
                  <a:moveTo>
                    <a:pt x="0" y="5135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888406"/>
              <a:ext cx="0" cy="1246330"/>
            </a:xfrm>
            <a:custGeom>
              <a:avLst/>
              <a:pathLst>
                <a:path w="0" h="1246330">
                  <a:moveTo>
                    <a:pt x="0" y="12463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3632442"/>
              <a:ext cx="0" cy="1502294"/>
            </a:xfrm>
            <a:custGeom>
              <a:avLst/>
              <a:pathLst>
                <a:path w="0" h="1502294">
                  <a:moveTo>
                    <a:pt x="0" y="15022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4261000"/>
              <a:ext cx="0" cy="873736"/>
            </a:xfrm>
            <a:custGeom>
              <a:avLst/>
              <a:pathLst>
                <a:path w="0" h="873736">
                  <a:moveTo>
                    <a:pt x="0" y="873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5027718"/>
              <a:ext cx="0" cy="107018"/>
            </a:xfrm>
            <a:custGeom>
              <a:avLst/>
              <a:pathLst>
                <a:path w="0" h="107018">
                  <a:moveTo>
                    <a:pt x="0" y="1070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4828664"/>
              <a:ext cx="0" cy="306072"/>
            </a:xfrm>
            <a:custGeom>
              <a:avLst/>
              <a:pathLst>
                <a:path w="0" h="306072">
                  <a:moveTo>
                    <a:pt x="0" y="3060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3843647"/>
              <a:ext cx="0" cy="1291089"/>
            </a:xfrm>
            <a:custGeom>
              <a:avLst/>
              <a:pathLst>
                <a:path w="0" h="1291089">
                  <a:moveTo>
                    <a:pt x="0" y="12910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4084129"/>
              <a:ext cx="0" cy="1050607"/>
            </a:xfrm>
            <a:custGeom>
              <a:avLst/>
              <a:pathLst>
                <a:path w="0" h="1050607">
                  <a:moveTo>
                    <a:pt x="0" y="10506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3134472"/>
              <a:ext cx="0" cy="2000264"/>
            </a:xfrm>
            <a:custGeom>
              <a:avLst/>
              <a:pathLst>
                <a:path w="0" h="2000264">
                  <a:moveTo>
                    <a:pt x="0" y="20002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3156515"/>
              <a:ext cx="0" cy="1978221"/>
            </a:xfrm>
            <a:custGeom>
              <a:avLst/>
              <a:pathLst>
                <a:path w="0" h="1978221">
                  <a:moveTo>
                    <a:pt x="0" y="1978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3233148"/>
              <a:ext cx="0" cy="1901588"/>
            </a:xfrm>
            <a:custGeom>
              <a:avLst/>
              <a:pathLst>
                <a:path w="0" h="1901588">
                  <a:moveTo>
                    <a:pt x="0" y="19015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371009"/>
              <a:ext cx="0" cy="763727"/>
            </a:xfrm>
            <a:custGeom>
              <a:avLst/>
              <a:pathLst>
                <a:path w="0" h="763727">
                  <a:moveTo>
                    <a:pt x="0" y="763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3973453"/>
              <a:ext cx="0" cy="1161283"/>
            </a:xfrm>
            <a:custGeom>
              <a:avLst/>
              <a:pathLst>
                <a:path w="0" h="1161283">
                  <a:moveTo>
                    <a:pt x="0" y="11612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4129710"/>
              <a:ext cx="0" cy="1005026"/>
            </a:xfrm>
            <a:custGeom>
              <a:avLst/>
              <a:pathLst>
                <a:path w="0" h="1005026">
                  <a:moveTo>
                    <a:pt x="0" y="10050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3810861"/>
              <a:ext cx="0" cy="1323875"/>
            </a:xfrm>
            <a:custGeom>
              <a:avLst/>
              <a:pathLst>
                <a:path w="0" h="1323875">
                  <a:moveTo>
                    <a:pt x="0" y="13238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595859"/>
              <a:ext cx="0" cy="538877"/>
            </a:xfrm>
            <a:custGeom>
              <a:avLst/>
              <a:pathLst>
                <a:path w="0" h="538877">
                  <a:moveTo>
                    <a:pt x="0" y="5388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4202013"/>
              <a:ext cx="0" cy="932723"/>
            </a:xfrm>
            <a:custGeom>
              <a:avLst/>
              <a:pathLst>
                <a:path w="0" h="932723">
                  <a:moveTo>
                    <a:pt x="0" y="9327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3232942"/>
              <a:ext cx="0" cy="1901794"/>
            </a:xfrm>
            <a:custGeom>
              <a:avLst/>
              <a:pathLst>
                <a:path w="0" h="1901794">
                  <a:moveTo>
                    <a:pt x="0" y="19017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3860018"/>
              <a:ext cx="0" cy="1274718"/>
            </a:xfrm>
            <a:custGeom>
              <a:avLst/>
              <a:pathLst>
                <a:path w="0" h="1274718">
                  <a:moveTo>
                    <a:pt x="0" y="12747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3338400"/>
              <a:ext cx="0" cy="1796336"/>
            </a:xfrm>
            <a:custGeom>
              <a:avLst/>
              <a:pathLst>
                <a:path w="0" h="1796336">
                  <a:moveTo>
                    <a:pt x="0" y="17963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825934"/>
              <a:ext cx="0" cy="1308802"/>
            </a:xfrm>
            <a:custGeom>
              <a:avLst/>
              <a:pathLst>
                <a:path w="0" h="1308802">
                  <a:moveTo>
                    <a:pt x="0" y="13088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2421451"/>
              <a:ext cx="0" cy="2713285"/>
            </a:xfrm>
            <a:custGeom>
              <a:avLst/>
              <a:pathLst>
                <a:path w="0" h="2713285">
                  <a:moveTo>
                    <a:pt x="0" y="27132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4427167"/>
              <a:ext cx="0" cy="707569"/>
            </a:xfrm>
            <a:custGeom>
              <a:avLst/>
              <a:pathLst>
                <a:path w="0" h="707569">
                  <a:moveTo>
                    <a:pt x="0" y="7075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2352251"/>
              <a:ext cx="0" cy="2782485"/>
            </a:xfrm>
            <a:custGeom>
              <a:avLst/>
              <a:pathLst>
                <a:path w="0" h="2782485">
                  <a:moveTo>
                    <a:pt x="0" y="278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605256"/>
              <a:ext cx="0" cy="2220908"/>
            </a:xfrm>
            <a:custGeom>
              <a:avLst/>
              <a:pathLst>
                <a:path w="0" h="2220908">
                  <a:moveTo>
                    <a:pt x="0" y="2220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482616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38198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393780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49362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304943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21449" y="26052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3389427" y="477046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389427" y="432628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388210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343792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389427" y="299373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389390" y="2549520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812889" y="4288502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12889" y="3874212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2889" y="331208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631877"/>
              <a:ext cx="0" cy="502859"/>
            </a:xfrm>
            <a:custGeom>
              <a:avLst/>
              <a:pathLst>
                <a:path w="0" h="502859">
                  <a:moveTo>
                    <a:pt x="0" y="5028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778282"/>
              <a:ext cx="0" cy="1356454"/>
            </a:xfrm>
            <a:custGeom>
              <a:avLst/>
              <a:pathLst>
                <a:path w="0" h="1356454">
                  <a:moveTo>
                    <a:pt x="0" y="13564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3621297"/>
              <a:ext cx="0" cy="1513439"/>
            </a:xfrm>
            <a:custGeom>
              <a:avLst/>
              <a:pathLst>
                <a:path w="0" h="1513439">
                  <a:moveTo>
                    <a:pt x="0" y="1513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4347375"/>
              <a:ext cx="0" cy="787361"/>
            </a:xfrm>
            <a:custGeom>
              <a:avLst/>
              <a:pathLst>
                <a:path w="0" h="787361">
                  <a:moveTo>
                    <a:pt x="0" y="7873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5027718"/>
              <a:ext cx="0" cy="107018"/>
            </a:xfrm>
            <a:custGeom>
              <a:avLst/>
              <a:pathLst>
                <a:path w="0" h="107018">
                  <a:moveTo>
                    <a:pt x="0" y="1070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4718334"/>
              <a:ext cx="0" cy="416402"/>
            </a:xfrm>
            <a:custGeom>
              <a:avLst/>
              <a:pathLst>
                <a:path w="0" h="416402">
                  <a:moveTo>
                    <a:pt x="0" y="4164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3814537"/>
              <a:ext cx="0" cy="1320199"/>
            </a:xfrm>
            <a:custGeom>
              <a:avLst/>
              <a:pathLst>
                <a:path w="0" h="1320199">
                  <a:moveTo>
                    <a:pt x="0" y="13201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3995456"/>
              <a:ext cx="0" cy="1139280"/>
            </a:xfrm>
            <a:custGeom>
              <a:avLst/>
              <a:pathLst>
                <a:path w="0" h="1139280">
                  <a:moveTo>
                    <a:pt x="0" y="11392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3169421"/>
              <a:ext cx="0" cy="1965315"/>
            </a:xfrm>
            <a:custGeom>
              <a:avLst/>
              <a:pathLst>
                <a:path w="0" h="1965315">
                  <a:moveTo>
                    <a:pt x="0" y="19653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3042230"/>
              <a:ext cx="0" cy="2092506"/>
            </a:xfrm>
            <a:custGeom>
              <a:avLst/>
              <a:pathLst>
                <a:path w="0" h="2092506">
                  <a:moveTo>
                    <a:pt x="0" y="20925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3198429"/>
              <a:ext cx="0" cy="1936307"/>
            </a:xfrm>
            <a:custGeom>
              <a:avLst/>
              <a:pathLst>
                <a:path w="0" h="1936307">
                  <a:moveTo>
                    <a:pt x="0" y="1936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363900"/>
              <a:ext cx="0" cy="770836"/>
            </a:xfrm>
            <a:custGeom>
              <a:avLst/>
              <a:pathLst>
                <a:path w="0" h="770836">
                  <a:moveTo>
                    <a:pt x="0" y="7708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3889766"/>
              <a:ext cx="0" cy="1244970"/>
            </a:xfrm>
            <a:custGeom>
              <a:avLst/>
              <a:pathLst>
                <a:path w="0" h="1244970">
                  <a:moveTo>
                    <a:pt x="0" y="12449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4113641"/>
              <a:ext cx="0" cy="1021095"/>
            </a:xfrm>
            <a:custGeom>
              <a:avLst/>
              <a:pathLst>
                <a:path w="0" h="1021095">
                  <a:moveTo>
                    <a:pt x="0" y="10210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3956927"/>
              <a:ext cx="0" cy="1177809"/>
            </a:xfrm>
            <a:custGeom>
              <a:avLst/>
              <a:pathLst>
                <a:path w="0" h="1177809">
                  <a:moveTo>
                    <a:pt x="0" y="11778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679269"/>
              <a:ext cx="0" cy="455467"/>
            </a:xfrm>
            <a:custGeom>
              <a:avLst/>
              <a:pathLst>
                <a:path w="0" h="455467">
                  <a:moveTo>
                    <a:pt x="0" y="4554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4281684"/>
              <a:ext cx="0" cy="853052"/>
            </a:xfrm>
            <a:custGeom>
              <a:avLst/>
              <a:pathLst>
                <a:path w="0" h="853052">
                  <a:moveTo>
                    <a:pt x="0" y="8530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3370658"/>
              <a:ext cx="0" cy="1764078"/>
            </a:xfrm>
            <a:custGeom>
              <a:avLst/>
              <a:pathLst>
                <a:path w="0" h="1764078">
                  <a:moveTo>
                    <a:pt x="0" y="17640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4010030"/>
              <a:ext cx="0" cy="1124706"/>
            </a:xfrm>
            <a:custGeom>
              <a:avLst/>
              <a:pathLst>
                <a:path w="0" h="1124706">
                  <a:moveTo>
                    <a:pt x="0" y="1124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3433857"/>
              <a:ext cx="0" cy="1700879"/>
            </a:xfrm>
            <a:custGeom>
              <a:avLst/>
              <a:pathLst>
                <a:path w="0" h="1700879">
                  <a:moveTo>
                    <a:pt x="0" y="17008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855277"/>
              <a:ext cx="0" cy="1279459"/>
            </a:xfrm>
            <a:custGeom>
              <a:avLst/>
              <a:pathLst>
                <a:path w="0" h="1279459">
                  <a:moveTo>
                    <a:pt x="0" y="12794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3715932"/>
              <a:ext cx="0" cy="1418804"/>
            </a:xfrm>
            <a:custGeom>
              <a:avLst/>
              <a:pathLst>
                <a:path w="0" h="1418804">
                  <a:moveTo>
                    <a:pt x="0" y="1418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3160442"/>
              <a:ext cx="0" cy="1974294"/>
            </a:xfrm>
            <a:custGeom>
              <a:avLst/>
              <a:pathLst>
                <a:path w="0" h="1974294">
                  <a:moveTo>
                    <a:pt x="0" y="19742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2352251"/>
              <a:ext cx="0" cy="2782485"/>
            </a:xfrm>
            <a:custGeom>
              <a:avLst/>
              <a:pathLst>
                <a:path w="0" h="2782485">
                  <a:moveTo>
                    <a:pt x="0" y="278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597782"/>
              <a:ext cx="0" cy="2219947"/>
            </a:xfrm>
            <a:custGeom>
              <a:avLst/>
              <a:pathLst>
                <a:path w="0" h="2219947">
                  <a:moveTo>
                    <a:pt x="0" y="22199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481773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37374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392975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48576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304177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21449" y="259778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3389427" y="476203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389427" y="431804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387405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343006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389427" y="298607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389390" y="2542046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812889" y="429810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12889" y="3872521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2889" y="341805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0228" y="4597806"/>
              <a:ext cx="0" cy="536930"/>
            </a:xfrm>
            <a:custGeom>
              <a:avLst/>
              <a:pathLst>
                <a:path w="0" h="536930">
                  <a:moveTo>
                    <a:pt x="0" y="5369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78639" y="3992995"/>
              <a:ext cx="0" cy="1141741"/>
            </a:xfrm>
            <a:custGeom>
              <a:avLst/>
              <a:pathLst>
                <a:path w="0" h="1141741">
                  <a:moveTo>
                    <a:pt x="0" y="11417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7051" y="3539016"/>
              <a:ext cx="0" cy="1595720"/>
            </a:xfrm>
            <a:custGeom>
              <a:avLst/>
              <a:pathLst>
                <a:path w="0" h="1595720">
                  <a:moveTo>
                    <a:pt x="0" y="1595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5462" y="4529870"/>
              <a:ext cx="0" cy="604866"/>
            </a:xfrm>
            <a:custGeom>
              <a:avLst/>
              <a:pathLst>
                <a:path w="0" h="604866">
                  <a:moveTo>
                    <a:pt x="0" y="6048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93874" y="5027718"/>
              <a:ext cx="0" cy="107018"/>
            </a:xfrm>
            <a:custGeom>
              <a:avLst/>
              <a:pathLst>
                <a:path w="0" h="107018">
                  <a:moveTo>
                    <a:pt x="0" y="1070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2286" y="4402475"/>
              <a:ext cx="0" cy="732261"/>
            </a:xfrm>
            <a:custGeom>
              <a:avLst/>
              <a:pathLst>
                <a:path w="0" h="732261">
                  <a:moveTo>
                    <a:pt x="0" y="7322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0697" y="4054435"/>
              <a:ext cx="0" cy="1080301"/>
            </a:xfrm>
            <a:custGeom>
              <a:avLst/>
              <a:pathLst>
                <a:path w="0" h="1080301">
                  <a:moveTo>
                    <a:pt x="0" y="1080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09109" y="4236201"/>
              <a:ext cx="0" cy="898535"/>
            </a:xfrm>
            <a:custGeom>
              <a:avLst/>
              <a:pathLst>
                <a:path w="0" h="898535">
                  <a:moveTo>
                    <a:pt x="0" y="8985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47520" y="3369527"/>
              <a:ext cx="0" cy="1765209"/>
            </a:xfrm>
            <a:custGeom>
              <a:avLst/>
              <a:pathLst>
                <a:path w="0" h="1765209">
                  <a:moveTo>
                    <a:pt x="0" y="1765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85932" y="3065643"/>
              <a:ext cx="0" cy="2069093"/>
            </a:xfrm>
            <a:custGeom>
              <a:avLst/>
              <a:pathLst>
                <a:path w="0" h="2069093">
                  <a:moveTo>
                    <a:pt x="0" y="20690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24344" y="3489671"/>
              <a:ext cx="0" cy="1645065"/>
            </a:xfrm>
            <a:custGeom>
              <a:avLst/>
              <a:pathLst>
                <a:path w="0" h="1645065">
                  <a:moveTo>
                    <a:pt x="0" y="16450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62755" y="4531387"/>
              <a:ext cx="0" cy="603349"/>
            </a:xfrm>
            <a:custGeom>
              <a:avLst/>
              <a:pathLst>
                <a:path w="0" h="603349">
                  <a:moveTo>
                    <a:pt x="0" y="6033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167" y="4061058"/>
              <a:ext cx="0" cy="1073678"/>
            </a:xfrm>
            <a:custGeom>
              <a:avLst/>
              <a:pathLst>
                <a:path w="0" h="1073678">
                  <a:moveTo>
                    <a:pt x="0" y="10736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9578" y="4441365"/>
              <a:ext cx="0" cy="693371"/>
            </a:xfrm>
            <a:custGeom>
              <a:avLst/>
              <a:pathLst>
                <a:path w="0" h="693371">
                  <a:moveTo>
                    <a:pt x="0" y="693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7990" y="4022540"/>
              <a:ext cx="0" cy="1112196"/>
            </a:xfrm>
            <a:custGeom>
              <a:avLst/>
              <a:pathLst>
                <a:path w="0" h="1112196">
                  <a:moveTo>
                    <a:pt x="0" y="11121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16402" y="4769420"/>
              <a:ext cx="0" cy="365316"/>
            </a:xfrm>
            <a:custGeom>
              <a:avLst/>
              <a:pathLst>
                <a:path w="0" h="365316">
                  <a:moveTo>
                    <a:pt x="0" y="3653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13" y="4231839"/>
              <a:ext cx="0" cy="902897"/>
            </a:xfrm>
            <a:custGeom>
              <a:avLst/>
              <a:pathLst>
                <a:path w="0" h="902897">
                  <a:moveTo>
                    <a:pt x="0" y="9028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93225" y="3871381"/>
              <a:ext cx="0" cy="1263355"/>
            </a:xfrm>
            <a:custGeom>
              <a:avLst/>
              <a:pathLst>
                <a:path w="0" h="1263355">
                  <a:moveTo>
                    <a:pt x="0" y="1263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1636" y="4074097"/>
              <a:ext cx="0" cy="1060639"/>
            </a:xfrm>
            <a:custGeom>
              <a:avLst/>
              <a:pathLst>
                <a:path w="0" h="1060639">
                  <a:moveTo>
                    <a:pt x="0" y="10606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70048" y="3476866"/>
              <a:ext cx="0" cy="1657870"/>
            </a:xfrm>
            <a:custGeom>
              <a:avLst/>
              <a:pathLst>
                <a:path w="0" h="1657870">
                  <a:moveTo>
                    <a:pt x="0" y="16578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08460" y="3868839"/>
              <a:ext cx="0" cy="1265897"/>
            </a:xfrm>
            <a:custGeom>
              <a:avLst/>
              <a:pathLst>
                <a:path w="0" h="1265897">
                  <a:moveTo>
                    <a:pt x="0" y="12658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6871" y="3993617"/>
              <a:ext cx="0" cy="1141119"/>
            </a:xfrm>
            <a:custGeom>
              <a:avLst/>
              <a:pathLst>
                <a:path w="0" h="1141119">
                  <a:moveTo>
                    <a:pt x="0" y="11411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85283" y="3999063"/>
              <a:ext cx="0" cy="1135673"/>
            </a:xfrm>
            <a:custGeom>
              <a:avLst/>
              <a:pathLst>
                <a:path w="0" h="1135673">
                  <a:moveTo>
                    <a:pt x="0" y="11356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23694" y="2352251"/>
              <a:ext cx="0" cy="2782485"/>
            </a:xfrm>
            <a:custGeom>
              <a:avLst/>
              <a:pathLst>
                <a:path w="0" h="2782485">
                  <a:moveTo>
                    <a:pt x="0" y="278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93874" y="5134737"/>
              <a:ext cx="2076173" cy="0"/>
            </a:xfrm>
            <a:custGeom>
              <a:avLst/>
              <a:pathLst>
                <a:path w="2076173" h="0">
                  <a:moveTo>
                    <a:pt x="0" y="0"/>
                  </a:moveTo>
                  <a:lnTo>
                    <a:pt x="20761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93874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85932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77990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0048" y="51347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51495" y="535445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1174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93232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85290" y="535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3812889" y="2301023"/>
              <a:ext cx="0" cy="2555181"/>
            </a:xfrm>
            <a:custGeom>
              <a:avLst/>
              <a:pathLst>
                <a:path w="0" h="2555181">
                  <a:moveTo>
                    <a:pt x="0" y="25551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21449" y="485620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21449" y="443034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21449" y="400447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21449" y="357861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21449" y="315275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21449" y="272688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21449" y="230102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5400000">
              <a:off x="3389427" y="480050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389427" y="437464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389427" y="394877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389427" y="352291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389427" y="309705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389390" y="2671150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89390" y="2245287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3812889" y="2245233"/>
              <a:ext cx="3438143" cy="2889504"/>
            </a:xfrm>
            <a:custGeom>
              <a:avLst/>
              <a:pathLst>
                <a:path w="3438143" h="2889504">
                  <a:moveTo>
                    <a:pt x="0" y="2889504"/>
                  </a:moveTo>
                  <a:lnTo>
                    <a:pt x="3438143" y="2889504"/>
                  </a:lnTo>
                  <a:lnTo>
                    <a:pt x="34381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764499" y="1802731"/>
              <a:ext cx="1534923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errors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345554" y="5718804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20032" y="3634546"/>
              <a:ext cx="130440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residual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812889" y="441219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12889" y="4038487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12889" y="3786384"/>
              <a:ext cx="3438143" cy="0"/>
            </a:xfrm>
            <a:custGeom>
              <a:avLst/>
              <a:pathLst>
                <a:path w="3438143" h="0">
                  <a:moveTo>
                    <a:pt x="0" y="0"/>
                  </a:moveTo>
                  <a:lnTo>
                    <a:pt x="343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6</cp:revision>
  <dcterms:created xsi:type="dcterms:W3CDTF">2015-07-14T21:05:00Z</dcterms:created>
  <dcterms:modified xsi:type="dcterms:W3CDTF">2024-08-05T11:13:18Z</dcterms:modified>
</cp:coreProperties>
</file>