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E061B7-A3F5-7D9C-9750-551E67F3196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8838BA-85B1-DA7A-4057-AE64B862263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8F7162-7CE2-F037-1255-7749803958E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384E7A-F4AB-50F4-61BF-68AE82D0CD0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21EA35-015C-A414-C9FF-3794FB1A82A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A3F687-B1AE-ED0A-7AA3-A56D8F2898F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/>
              <a:t>Бизнес-процесс «оформление ипотечного кредита»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383749" y="5110528"/>
            <a:ext cx="4566461" cy="1722559"/>
          </a:xfrm>
        </p:spPr>
        <p:txBody>
          <a:bodyPr/>
          <a:lstStyle/>
          <a:p>
            <a:pPr algn="r">
              <a:defRPr/>
            </a:pPr>
            <a:r>
              <a:rPr lang="ru-RU"/>
              <a:t>Выполнил студент группы:</a:t>
            </a:r>
            <a:endParaRPr lang="ru-RU"/>
          </a:p>
          <a:p>
            <a:pPr algn="r">
              <a:defRPr/>
            </a:pPr>
            <a:r>
              <a:rPr lang="ru-RU"/>
              <a:t>ИКБО-06-21</a:t>
            </a:r>
            <a:endParaRPr lang="ru-RU"/>
          </a:p>
          <a:p>
            <a:pPr algn="r">
              <a:defRPr/>
            </a:pPr>
            <a:r>
              <a:rPr lang="ru-RU"/>
              <a:t>Бондарь Андрей Ренатович</a:t>
            </a:r>
            <a:endParaRPr lang="ru-RU"/>
          </a:p>
        </p:txBody>
      </p:sp>
      <p:sp>
        <p:nvSpPr>
          <p:cNvPr id="89701434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73E8B17-78EB-2433-7889-BC94C80DFEE2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044189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69790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Цель занятия: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отработка применения типизации событий и элемента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«Задача», а также маркеров действий при создании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моделей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процессов в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методологии BPMN</a:t>
            </a:r>
            <a:r>
              <a:rPr sz="2400"/>
              <a:t>.</a:t>
            </a:r>
            <a:br>
              <a:rPr sz="2400"/>
            </a:br>
            <a:r>
              <a:rPr sz="2400" b="1"/>
              <a:t>Задачи:</a:t>
            </a:r>
            <a:r>
              <a:rPr sz="2400" b="0"/>
              <a:t>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сформировать текстовое описание бизнес-процесса и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построить бизнес-процесс в нотации BPMN.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169992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FC35178-6BA6-3BA7-B151-3B71838BFBD8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8689172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C75A3D4-7DDD-F0B7-39C3-BAFACECBEA75}" type="slidenum">
              <a:rPr lang="ru-RU"/>
              <a:t/>
            </a:fld>
            <a:endParaRPr lang="ru-RU"/>
          </a:p>
        </p:txBody>
      </p:sp>
      <p:sp>
        <p:nvSpPr>
          <p:cNvPr id="127587706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Краткое описание</a:t>
            </a:r>
            <a:endParaRPr/>
          </a:p>
        </p:txBody>
      </p:sp>
      <p:sp>
        <p:nvSpPr>
          <p:cNvPr id="632232788" name=""/>
          <p:cNvSpPr txBox="1"/>
          <p:nvPr/>
        </p:nvSpPr>
        <p:spPr bwMode="auto">
          <a:xfrm flipH="0" flipV="0">
            <a:off x="899421" y="2124806"/>
            <a:ext cx="10771344" cy="4480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Процесс начинается с поступления заявки от клиента.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Банковский сотрудник получает данные о клиенте и обрабатывает заявку.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Затем, банковский сотрудник проверяет кредитоспособность клиента. Которая включает сбор информации о клиенте и параллельную скорринговую оценку, изучение кредитной истории и оценку по финансовым показателям платежеспособности. После чего формируется итоговый отчет.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Последняя задача банковского сотрудника принятие решение о выдаче кредита клиенту и отправка его менеджеру для подтверждения. Менеджер принимает окончательное решение о выдаче кредита. И процесс завершается выдачей кредита клиенту.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29909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9787" y="457200"/>
            <a:ext cx="10738625" cy="733424"/>
          </a:xfrm>
        </p:spPr>
        <p:txBody>
          <a:bodyPr anchor="b"/>
          <a:lstStyle>
            <a:lvl1pPr>
              <a:defRPr sz="3200"/>
            </a:lvl1pPr>
          </a:lstStyle>
          <a:p>
            <a:pPr algn="ctr">
              <a:defRPr/>
            </a:pPr>
            <a:r>
              <a:rPr/>
              <a:t>Модель приготовления блюда</a:t>
            </a:r>
            <a:endParaRPr/>
          </a:p>
        </p:txBody>
      </p:sp>
      <p:pic>
        <p:nvPicPr>
          <p:cNvPr id="71180749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1742019" y="1696716"/>
            <a:ext cx="9210387" cy="4499731"/>
          </a:xfrm>
          <a:prstGeom prst="rect">
            <a:avLst/>
          </a:prstGeom>
        </p:spPr>
      </p:pic>
      <p:sp>
        <p:nvSpPr>
          <p:cNvPr id="1225991815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18909E6-6CC1-5F2A-C1E1-3BEACA1A7F2F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8144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191845"/>
          </a:xfrm>
        </p:spPr>
        <p:txBody>
          <a:bodyPr/>
          <a:lstStyle/>
          <a:p>
            <a:pPr algn="r">
              <a:defRPr/>
            </a:pPr>
            <a:r>
              <a:rPr sz="3200"/>
              <a:t>Декомпозиция процесса формирования котлет</a:t>
            </a:r>
            <a:endParaRPr/>
          </a:p>
        </p:txBody>
      </p:sp>
      <p:sp>
        <p:nvSpPr>
          <p:cNvPr id="634540948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29C5-C349-A820-E3C8-6C5F1AAD4662}" type="slidenum">
              <a:rPr lang="ru-RU"/>
              <a:t/>
            </a:fld>
            <a:endParaRPr/>
          </a:p>
        </p:txBody>
      </p:sp>
      <p:pic>
        <p:nvPicPr>
          <p:cNvPr id="19048224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14400" y="1422888"/>
            <a:ext cx="10363199" cy="4781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748311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2361711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Спасибо за внимание!</a:t>
            </a:r>
            <a:endParaRPr/>
          </a:p>
        </p:txBody>
      </p:sp>
      <p:sp>
        <p:nvSpPr>
          <p:cNvPr id="43474670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5308525-3FA4-6CFA-DB0C-E1B0AC5339DE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modified xsi:type="dcterms:W3CDTF">2023-11-17T19:17:37Z</dcterms:modified>
  <cp:category/>
  <cp:contentStatus/>
  <cp:version/>
</cp:coreProperties>
</file>