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00144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481867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 ростом количества схем процессов ситуация становится угрожающей. Руководство компании понимает полезность описания, анализа и регламентации процессов, но не готово развивать и поддерживать такую работу, осознавая запутанность существующей практики моделирования и регламентации процессов.</a:t>
            </a:r>
            <a:endParaRPr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таких условиях нужен электронный репозиторий бизнес-процессов, ведь нельзя с самой ценной для компании информацией обходиться как с мусором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05624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3315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Итак, </a:t>
            </a:r>
            <a:r>
              <a:rPr lang="ru-RU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репозиторий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это специализированный программный продукт, позволяющий создавать, хранить, актуализировать и использовать любую информацию о бизнес-процессах компании.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530997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93602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Безусловно, репозиторий бизнес-процессов полезен – это база знаний о деятельности компании. Если она будет полной и актуальной, то обеспечит возможность: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быстро актуализировать модели бизнес-процессов;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 минимальными трудозатратами формировать регламентирующие документы: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–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регламенты выполнения бизнес-процессов;</a:t>
            </a:r>
            <a:b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регламенты управления бизнес-процессами;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–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технологические инструкции;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–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положения о подразделениях;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–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должностные инструкции сотрудников;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–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прочее;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быстрый и легкий доступ к информации по процессам через интерфейс;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использовать накопленные знания для автоматизации;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использовать информацию о процессах для обучения новых сотрудников;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38951" indent="-338951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прочее.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7330150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22165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Репозиторий предоставляет широкий спектр возможностей. Но их использование требует упорной работы по внедрению процессных технологий. Успех зависит от последовательного и твердого желания собственников и топ-менеджмента компании использовать эти технологии.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39708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80780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 выборе среды моделирования, которая позволит создать репозиторий бизнес-процессов организации, важно обратить внимание на следующие ее возможности: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• простота и интуитивная понятность интерфейса;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• легкость моделирования бизнес-процессов;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• хранение информации о деятельности компании в базе данных (например, в СУБД MS SQL Server);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• расширение объектной модели для описания различных атрибутов процессов и т. д.;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• размещение моделей на портале организации;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• работа в многопользовательском режиме.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2023-10-06T14:04:18Z</dcterms:modified>
  <cp:category/>
  <cp:contentStatus/>
  <cp:version/>
</cp:coreProperties>
</file>