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1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Контекстная диаграмм</a:t>
            </a:r>
            <a:br>
              <a:rPr lang="ru-RU"/>
            </a:br>
            <a:r>
              <a:rPr lang="ru-RU"/>
              <a:t>«Перевозка груза»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7545749" y="4830762"/>
            <a:ext cx="4341449" cy="1708149"/>
          </a:xfrm>
        </p:spPr>
        <p:txBody>
          <a:bodyPr/>
          <a:lstStyle/>
          <a:p>
            <a:pPr algn="r">
              <a:defRPr/>
            </a:pPr>
            <a:r>
              <a:rPr lang="ru-RU" sz="2200"/>
              <a:t>Выполнил студент группы:</a:t>
            </a:r>
            <a:endParaRPr sz="2200"/>
          </a:p>
          <a:p>
            <a:pPr algn="r">
              <a:defRPr/>
            </a:pPr>
            <a:r>
              <a:rPr lang="ru-RU" sz="2200"/>
              <a:t>ИКБО-06-21</a:t>
            </a:r>
            <a:endParaRPr sz="2200"/>
          </a:p>
          <a:p>
            <a:pPr algn="r">
              <a:defRPr/>
            </a:pPr>
            <a:r>
              <a:rPr lang="ru-RU" sz="2200"/>
              <a:t>Бондарь Андрей Ренатович</a:t>
            </a:r>
            <a:endParaRPr sz="2200"/>
          </a:p>
        </p:txBody>
      </p:sp>
      <p:sp>
        <p:nvSpPr>
          <p:cNvPr id="1605945087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7075A03-DEDB-7E68-CB50-63BA68A249A5}" type="slidenum">
              <a:rPr lang="ru-RU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0838966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258317" y="1034566"/>
            <a:ext cx="8188892" cy="5686907"/>
          </a:xfrm>
          <a:prstGeom prst="rect">
            <a:avLst/>
          </a:prstGeom>
        </p:spPr>
      </p:pic>
      <p:sp>
        <p:nvSpPr>
          <p:cNvPr id="1973831147" name=""/>
          <p:cNvSpPr txBox="1"/>
          <p:nvPr/>
        </p:nvSpPr>
        <p:spPr bwMode="auto">
          <a:xfrm flipH="0" flipV="0">
            <a:off x="8545067" y="146538"/>
            <a:ext cx="3489648" cy="14329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4400"/>
              <a:t>Контекстная диаграмма</a:t>
            </a:r>
            <a:endParaRPr sz="4400"/>
          </a:p>
        </p:txBody>
      </p:sp>
      <p:sp>
        <p:nvSpPr>
          <p:cNvPr id="136740389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BD46751-ED4F-9337-9944-49B387510B2C}" type="slidenum">
              <a:rPr lang="ru-RU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0027841" name=""/>
          <p:cNvSpPr txBox="1"/>
          <p:nvPr/>
        </p:nvSpPr>
        <p:spPr bwMode="auto">
          <a:xfrm flipH="0" flipV="0">
            <a:off x="8792716" y="146538"/>
            <a:ext cx="3496487" cy="17377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/>
              <a:t>Декомпозиция</a:t>
            </a:r>
            <a:endParaRPr sz="3600"/>
          </a:p>
          <a:p>
            <a:pPr>
              <a:defRPr/>
            </a:pPr>
            <a:r>
              <a:rPr sz="3600"/>
              <a:t>контекстная диаграмма</a:t>
            </a:r>
            <a:endParaRPr sz="3600"/>
          </a:p>
        </p:txBody>
      </p:sp>
      <p:sp>
        <p:nvSpPr>
          <p:cNvPr id="351565273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DBCCF12-EC20-00F2-C15B-D158F4605C1F}" type="slidenum">
              <a:rPr lang="ru-RU"/>
              <a:t/>
            </a:fld>
            <a:endParaRPr/>
          </a:p>
        </p:txBody>
      </p:sp>
      <p:pic>
        <p:nvPicPr>
          <p:cNvPr id="181885762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90499" y="800099"/>
            <a:ext cx="8514048" cy="59213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1295138" name=""/>
          <p:cNvSpPr txBox="1"/>
          <p:nvPr/>
        </p:nvSpPr>
        <p:spPr bwMode="auto">
          <a:xfrm flipH="0" flipV="0">
            <a:off x="8006538" y="13186"/>
            <a:ext cx="4294219" cy="22863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/>
              <a:t>Декомпозиция</a:t>
            </a:r>
            <a:endParaRPr sz="3600"/>
          </a:p>
          <a:p>
            <a:pPr>
              <a:defRPr/>
            </a:pPr>
            <a:r>
              <a:rPr sz="3600"/>
              <a:t>подпроцесса «расчета перевозки груза»</a:t>
            </a:r>
            <a:endParaRPr sz="3600"/>
          </a:p>
        </p:txBody>
      </p:sp>
      <p:sp>
        <p:nvSpPr>
          <p:cNvPr id="743201799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FCC483D-B0CF-3310-288D-49BB1C7C7523}" type="slidenum">
              <a:rPr lang="ru-RU"/>
              <a:t/>
            </a:fld>
            <a:endParaRPr/>
          </a:p>
        </p:txBody>
      </p:sp>
      <p:pic>
        <p:nvPicPr>
          <p:cNvPr id="183260438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71450" y="1276349"/>
            <a:ext cx="7829272" cy="54451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6074198" name=""/>
          <p:cNvSpPr txBox="1"/>
          <p:nvPr/>
        </p:nvSpPr>
        <p:spPr bwMode="auto">
          <a:xfrm flipH="0" flipV="0">
            <a:off x="973499" y="2533649"/>
            <a:ext cx="10691009" cy="22863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/>
              <a:t>Спасибо за внимание!</a:t>
            </a:r>
            <a:endParaRPr sz="7200"/>
          </a:p>
          <a:p>
            <a:pPr algn="ctr">
              <a:defRPr/>
            </a:pPr>
            <a:r>
              <a:rPr sz="7200"/>
              <a:t>:)</a:t>
            </a:r>
            <a:endParaRPr sz="7200"/>
          </a:p>
        </p:txBody>
      </p:sp>
      <p:sp>
        <p:nvSpPr>
          <p:cNvPr id="24551953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1F190DD-DC8D-9B53-17E8-BD11766FF4B2}" type="slidenum">
              <a:rPr lang="ru-RU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ONLYOFFICE/7.4.1.36</Application>
  <DocSecurity>0</DocSecurity>
  <PresentationFormat>Widescreen</PresentationFormat>
  <Paragraphs>0</Paragraphs>
  <Slides>5</Slides>
  <Notes>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 1</vt:lpstr>
      <vt:lpstr>Slide 1</vt:lpstr>
      <vt:lpstr>Slide 2</vt:lpstr>
      <vt:lpstr>Slide 3</vt:lpstr>
      <vt:lpstr>Slide 4</vt:lpstr>
      <vt:lpstr>Slide 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8</cp:revision>
  <dcterms:modified xsi:type="dcterms:W3CDTF">2023-09-28T08:36:01Z</dcterms:modified>
  <cp:category/>
  <cp:contentStatus/>
  <cp:version/>
</cp:coreProperties>
</file>