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Процесс создания котлет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7383749" y="5110528"/>
            <a:ext cx="4566461" cy="1722559"/>
          </a:xfrm>
        </p:spPr>
        <p:txBody>
          <a:bodyPr/>
          <a:lstStyle/>
          <a:p>
            <a:pPr algn="r">
              <a:defRPr/>
            </a:pPr>
            <a:r>
              <a:rPr lang="ru-RU"/>
              <a:t>Выполнил студент группы:</a:t>
            </a:r>
            <a:endParaRPr lang="ru-RU"/>
          </a:p>
          <a:p>
            <a:pPr algn="r">
              <a:defRPr/>
            </a:pPr>
            <a:r>
              <a:rPr lang="ru-RU"/>
              <a:t>ИКБО-06-21</a:t>
            </a:r>
            <a:endParaRPr lang="ru-RU"/>
          </a:p>
          <a:p>
            <a:pPr algn="r">
              <a:defRPr/>
            </a:pPr>
            <a:r>
              <a:rPr lang="ru-RU"/>
              <a:t>Бондарь Андрей Ренатович</a:t>
            </a:r>
            <a:endParaRPr lang="ru-RU"/>
          </a:p>
        </p:txBody>
      </p:sp>
      <p:sp>
        <p:nvSpPr>
          <p:cNvPr id="89701434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73E8B17-78EB-2433-7889-BC94C80DFEE2}" type="slidenum">
              <a:rPr lang="ru-RU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5299091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839787" y="457200"/>
            <a:ext cx="10738625" cy="733424"/>
          </a:xfrm>
        </p:spPr>
        <p:txBody>
          <a:bodyPr anchor="b"/>
          <a:lstStyle>
            <a:lvl1pPr>
              <a:defRPr sz="3200"/>
            </a:lvl1pPr>
          </a:lstStyle>
          <a:p>
            <a:pPr algn="ctr">
              <a:defRPr/>
            </a:pPr>
            <a:r>
              <a:rPr/>
              <a:t>Верхний уровень диаграммы IDEF0</a:t>
            </a:r>
            <a:endParaRPr/>
          </a:p>
        </p:txBody>
      </p:sp>
      <p:pic>
        <p:nvPicPr>
          <p:cNvPr id="238714195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1980144" y="1262749"/>
            <a:ext cx="8004663" cy="5553235"/>
          </a:xfrm>
          <a:prstGeom prst="rect">
            <a:avLst/>
          </a:prstGeom>
        </p:spPr>
      </p:pic>
      <p:sp>
        <p:nvSpPr>
          <p:cNvPr id="1225991815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18909E6-6CC1-5F2A-C1E1-3BEACA1A7F2F}" type="slidenum">
              <a:rPr lang="ru-RU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81444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1191845"/>
          </a:xfrm>
        </p:spPr>
        <p:txBody>
          <a:bodyPr/>
          <a:lstStyle/>
          <a:p>
            <a:pPr algn="r">
              <a:defRPr/>
            </a:pPr>
            <a:r>
              <a:rPr sz="3200"/>
              <a:t>Декомпозиция</a:t>
            </a:r>
            <a:endParaRPr/>
          </a:p>
        </p:txBody>
      </p:sp>
      <p:pic>
        <p:nvPicPr>
          <p:cNvPr id="181216442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273221" y="1556970"/>
            <a:ext cx="7483269" cy="5191518"/>
          </a:xfrm>
          <a:prstGeom prst="rect">
            <a:avLst/>
          </a:prstGeom>
        </p:spPr>
      </p:pic>
      <p:sp>
        <p:nvSpPr>
          <p:cNvPr id="634540948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29C5-C349-A820-E3C8-6C5F1AAD4662}" type="slidenum">
              <a:rPr lang="ru-RU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1181214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1155211"/>
          </a:xfrm>
        </p:spPr>
        <p:txBody>
          <a:bodyPr/>
          <a:lstStyle/>
          <a:p>
            <a:pPr>
              <a:defRPr/>
            </a:pPr>
            <a:r>
              <a:rPr sz="3200"/>
              <a:t>Декомпозиция процесса создания фарша</a:t>
            </a:r>
            <a:endParaRPr sz="3200"/>
          </a:p>
        </p:txBody>
      </p:sp>
      <p:pic>
        <p:nvPicPr>
          <p:cNvPr id="94182360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017511" y="1520336"/>
            <a:ext cx="7464219" cy="5178302"/>
          </a:xfrm>
          <a:prstGeom prst="rect">
            <a:avLst/>
          </a:prstGeom>
        </p:spPr>
      </p:pic>
      <p:sp>
        <p:nvSpPr>
          <p:cNvPr id="157189300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D5E486A-2FE3-8D13-8BB0-2294EA2929A8}" type="slidenum">
              <a:rPr lang="ru-RU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3787361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1191845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Декомпозиция процесса </a:t>
            </a:r>
            <a:r>
              <a:rPr sz="3200"/>
              <a:t>формирования котлет</a:t>
            </a:r>
            <a:endParaRPr sz="3200"/>
          </a:p>
        </p:txBody>
      </p:sp>
      <p:pic>
        <p:nvPicPr>
          <p:cNvPr id="141720497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072463" y="1470880"/>
            <a:ext cx="7464219" cy="5178302"/>
          </a:xfrm>
          <a:prstGeom prst="rect">
            <a:avLst/>
          </a:prstGeom>
        </p:spPr>
      </p:pic>
      <p:sp>
        <p:nvSpPr>
          <p:cNvPr id="813240794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ACA5D39-3002-30FC-40FF-FF59046C13AD}" type="slidenum">
              <a:rPr lang="ru-RU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3748311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2361711"/>
            <a:ext cx="10515600" cy="1325562"/>
          </a:xfrm>
        </p:spPr>
        <p:txBody>
          <a:bodyPr/>
          <a:lstStyle/>
          <a:p>
            <a:pPr algn="ctr">
              <a:defRPr/>
            </a:pPr>
            <a:r>
              <a:rPr/>
              <a:t>Спасибо за внимание!</a:t>
            </a:r>
            <a:endParaRPr/>
          </a:p>
        </p:txBody>
      </p:sp>
      <p:sp>
        <p:nvSpPr>
          <p:cNvPr id="43474670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5308525-3FA4-6CFA-DB0C-E1B0AC5339DE}" type="slidenum">
              <a:rPr lang="ru-RU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2023-09-09T07:05:16Z</dcterms:modified>
  <cp:category/>
  <cp:contentStatus/>
  <cp:version/>
</cp:coreProperties>
</file>