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Example Auto 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Andrew Chen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Measurement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Voltage Range:  0.9</a:t>
            </a:r>
          </a:p>
          <a:p>
            <a:r>
              <a:t> Voltage Step Size:  0.01</a:t>
            </a:r>
          </a:p>
          <a:p>
            <a:r>
              <a:t> Voltage Read Count:  5</a:t>
            </a:r>
          </a:p>
          <a:p>
            <a:r>
              <a:t> Voltage Delay Time:  20</a:t>
            </a:r>
          </a:p>
          <a:p>
            <a:r>
              <a:t> Voltage Measurement Time:  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Averaged PNO Traces (ALL)</a:t>
            </a:r>
          </a:p>
        </p:txBody>
      </p:sp>
      <p:pic>
        <p:nvPicPr>
          <p:cNvPr id="3" name="Picture 2" descr="PnOMar-15-2023 13_29_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280160"/>
            <a:ext cx="3291840" cy="2746537"/>
          </a:xfrm>
          <a:prstGeom prst="rect">
            <a:avLst/>
          </a:prstGeom>
        </p:spPr>
      </p:pic>
      <p:pic>
        <p:nvPicPr>
          <p:cNvPr id="4" name="Picture 3" descr="PnOMar-15-2023 13_29_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616" y="1280160"/>
            <a:ext cx="3291840" cy="2746537"/>
          </a:xfrm>
          <a:prstGeom prst="rect">
            <a:avLst/>
          </a:prstGeom>
        </p:spPr>
      </p:pic>
      <p:pic>
        <p:nvPicPr>
          <p:cNvPr id="5" name="Picture 4" descr="PnOMar-15-2023 13_29_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4032504"/>
            <a:ext cx="3291840" cy="2746537"/>
          </a:xfrm>
          <a:prstGeom prst="rect">
            <a:avLst/>
          </a:prstGeom>
        </p:spPr>
      </p:pic>
      <p:pic>
        <p:nvPicPr>
          <p:cNvPr id="6" name="Picture 5" descr="PnOMar-15-2023 13_29_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616" y="4032504"/>
            <a:ext cx="3291840" cy="27465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Dark JV Before |  Dark JV After</a:t>
            </a:r>
          </a:p>
        </p:txBody>
      </p:sp>
      <p:pic>
        <p:nvPicPr>
          <p:cNvPr id="3" name="Picture 2" descr="scanlightMar-15-2023 13_28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5648"/>
            <a:ext cx="2286000" cy="1737770"/>
          </a:xfrm>
          <a:prstGeom prst="rect">
            <a:avLst/>
          </a:prstGeom>
        </p:spPr>
      </p:pic>
      <p:pic>
        <p:nvPicPr>
          <p:cNvPr id="4" name="Picture 3" descr="scanlightMar-15-2023 13_28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55648"/>
            <a:ext cx="2286000" cy="1737770"/>
          </a:xfrm>
          <a:prstGeom prst="rect">
            <a:avLst/>
          </a:prstGeom>
        </p:spPr>
      </p:pic>
      <p:pic>
        <p:nvPicPr>
          <p:cNvPr id="5" name="Picture 4" descr="scanlightMar-15-2023 13_28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3008"/>
            <a:ext cx="2286000" cy="1737770"/>
          </a:xfrm>
          <a:prstGeom prst="rect">
            <a:avLst/>
          </a:prstGeom>
        </p:spPr>
      </p:pic>
      <p:pic>
        <p:nvPicPr>
          <p:cNvPr id="6" name="Picture 5" descr="scanlightMar-15-2023 13_28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493008"/>
            <a:ext cx="2286000" cy="1737770"/>
          </a:xfrm>
          <a:prstGeom prst="rect">
            <a:avLst/>
          </a:prstGeom>
        </p:spPr>
      </p:pic>
      <p:pic>
        <p:nvPicPr>
          <p:cNvPr id="7" name="Picture 6" descr="scanlightMar-15-2023 13_28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55648"/>
            <a:ext cx="2286000" cy="1737770"/>
          </a:xfrm>
          <a:prstGeom prst="rect">
            <a:avLst/>
          </a:prstGeom>
        </p:spPr>
      </p:pic>
      <p:pic>
        <p:nvPicPr>
          <p:cNvPr id="8" name="Picture 7" descr="scanlightMar-15-2023 13_28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755648"/>
            <a:ext cx="2286000" cy="1737770"/>
          </a:xfrm>
          <a:prstGeom prst="rect">
            <a:avLst/>
          </a:prstGeom>
        </p:spPr>
      </p:pic>
      <p:pic>
        <p:nvPicPr>
          <p:cNvPr id="9" name="Picture 8" descr="scanlightMar-15-2023 13_28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93008"/>
            <a:ext cx="2286000" cy="1737770"/>
          </a:xfrm>
          <a:prstGeom prst="rect">
            <a:avLst/>
          </a:prstGeom>
        </p:spPr>
      </p:pic>
      <p:pic>
        <p:nvPicPr>
          <p:cNvPr id="10" name="Picture 9" descr="scanlightMar-15-2023 13_28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493008"/>
            <a:ext cx="2286000" cy="1737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Light JV Before |   Light JV After</a:t>
            </a:r>
          </a:p>
        </p:txBody>
      </p:sp>
      <p:pic>
        <p:nvPicPr>
          <p:cNvPr id="3" name="Picture 2" descr="scanlightMar-15-2023 13_28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5648"/>
            <a:ext cx="2286000" cy="1737770"/>
          </a:xfrm>
          <a:prstGeom prst="rect">
            <a:avLst/>
          </a:prstGeom>
        </p:spPr>
      </p:pic>
      <p:pic>
        <p:nvPicPr>
          <p:cNvPr id="4" name="Picture 3" descr="scanlightMar-15-2023 13_28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55648"/>
            <a:ext cx="2286000" cy="1737770"/>
          </a:xfrm>
          <a:prstGeom prst="rect">
            <a:avLst/>
          </a:prstGeom>
        </p:spPr>
      </p:pic>
      <p:pic>
        <p:nvPicPr>
          <p:cNvPr id="5" name="Picture 4" descr="scanlightMar-15-2023 13_28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3008"/>
            <a:ext cx="2286000" cy="1737770"/>
          </a:xfrm>
          <a:prstGeom prst="rect">
            <a:avLst/>
          </a:prstGeom>
        </p:spPr>
      </p:pic>
      <p:pic>
        <p:nvPicPr>
          <p:cNvPr id="6" name="Picture 5" descr="scanlightMar-15-2023 13_28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493008"/>
            <a:ext cx="2286000" cy="1737770"/>
          </a:xfrm>
          <a:prstGeom prst="rect">
            <a:avLst/>
          </a:prstGeom>
        </p:spPr>
      </p:pic>
      <p:pic>
        <p:nvPicPr>
          <p:cNvPr id="7" name="Picture 6" descr="scanlightMar-15-2023 13_28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55648"/>
            <a:ext cx="2286000" cy="1737770"/>
          </a:xfrm>
          <a:prstGeom prst="rect">
            <a:avLst/>
          </a:prstGeom>
        </p:spPr>
      </p:pic>
      <p:pic>
        <p:nvPicPr>
          <p:cNvPr id="8" name="Picture 7" descr="scanlightMar-15-2023 13_28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755648"/>
            <a:ext cx="2286000" cy="1737770"/>
          </a:xfrm>
          <a:prstGeom prst="rect">
            <a:avLst/>
          </a:prstGeom>
        </p:spPr>
      </p:pic>
      <p:pic>
        <p:nvPicPr>
          <p:cNvPr id="9" name="Picture 8" descr="scanlightMar-15-2023 13_28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93008"/>
            <a:ext cx="2286000" cy="1737770"/>
          </a:xfrm>
          <a:prstGeom prst="rect">
            <a:avLst/>
          </a:prstGeom>
        </p:spPr>
      </p:pic>
      <p:pic>
        <p:nvPicPr>
          <p:cNvPr id="10" name="Picture 9" descr="scanlightMar-15-2023 13_28_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3493008"/>
            <a:ext cx="2286000" cy="1737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