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hen\Dropbox\code\Stability-Setup\data\July-11-2022\AllDataJul-11-202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hen\Dropbox\code\Stability-Setup\data\July-11-2022\AllDataJul-11-202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hen\Dropbox\code\Stability-Setup\data\July-11-2022\AllDataJul-11-202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Dark JV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7296916010498686E-2"/>
          <c:y val="6.8685185185185182E-2"/>
          <c:w val="0.82707258858267729"/>
          <c:h val="0.88278696412948376"/>
        </c:manualLayout>
      </c:layout>
      <c:scatterChart>
        <c:scatterStyle val="lineMarker"/>
        <c:varyColors val="0"/>
        <c:ser>
          <c:idx val="0"/>
          <c:order val="0"/>
          <c:tx>
            <c:v>Setup Reverse Scan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DarkJV!$B$7:$B$127</c:f>
              <c:numCache>
                <c:formatCode>General</c:formatCode>
                <c:ptCount val="121"/>
                <c:pt idx="0">
                  <c:v>1.2143999999999999</c:v>
                </c:pt>
                <c:pt idx="1">
                  <c:v>1.2041999999999999</c:v>
                </c:pt>
                <c:pt idx="2">
                  <c:v>1.1930000000000001</c:v>
                </c:pt>
                <c:pt idx="3">
                  <c:v>1.1841999999999999</c:v>
                </c:pt>
                <c:pt idx="4">
                  <c:v>1.1729000000000001</c:v>
                </c:pt>
                <c:pt idx="5">
                  <c:v>1.1646000000000001</c:v>
                </c:pt>
                <c:pt idx="6">
                  <c:v>1.1533</c:v>
                </c:pt>
                <c:pt idx="7">
                  <c:v>1.1442000000000001</c:v>
                </c:pt>
                <c:pt idx="8">
                  <c:v>1.1335999999999999</c:v>
                </c:pt>
                <c:pt idx="9">
                  <c:v>1.1241000000000001</c:v>
                </c:pt>
                <c:pt idx="10">
                  <c:v>1.1143000000000001</c:v>
                </c:pt>
                <c:pt idx="11">
                  <c:v>1.1041000000000001</c:v>
                </c:pt>
                <c:pt idx="12">
                  <c:v>1.0953999999999999</c:v>
                </c:pt>
                <c:pt idx="13">
                  <c:v>1.0841000000000001</c:v>
                </c:pt>
                <c:pt idx="14">
                  <c:v>1.0731999999999999</c:v>
                </c:pt>
                <c:pt idx="15">
                  <c:v>1.0641</c:v>
                </c:pt>
                <c:pt idx="16">
                  <c:v>1.0535000000000001</c:v>
                </c:pt>
                <c:pt idx="17">
                  <c:v>1.0441</c:v>
                </c:pt>
                <c:pt idx="18">
                  <c:v>1.0339</c:v>
                </c:pt>
                <c:pt idx="19">
                  <c:v>1.024</c:v>
                </c:pt>
                <c:pt idx="20">
                  <c:v>1.0148999999999999</c:v>
                </c:pt>
                <c:pt idx="21">
                  <c:v>1.004</c:v>
                </c:pt>
                <c:pt idx="22">
                  <c:v>0.99380000000000002</c:v>
                </c:pt>
                <c:pt idx="23">
                  <c:v>0.98440000000000005</c:v>
                </c:pt>
                <c:pt idx="24">
                  <c:v>0.97309999999999997</c:v>
                </c:pt>
                <c:pt idx="25">
                  <c:v>0.96440000000000003</c:v>
                </c:pt>
                <c:pt idx="26">
                  <c:v>0.95350000000000001</c:v>
                </c:pt>
                <c:pt idx="27">
                  <c:v>0.94399999999999995</c:v>
                </c:pt>
                <c:pt idx="28">
                  <c:v>0.93459999999999999</c:v>
                </c:pt>
                <c:pt idx="29">
                  <c:v>0.92400000000000004</c:v>
                </c:pt>
                <c:pt idx="30">
                  <c:v>0.91459999999999997</c:v>
                </c:pt>
                <c:pt idx="31">
                  <c:v>0.90400000000000003</c:v>
                </c:pt>
                <c:pt idx="32">
                  <c:v>0.89419999999999999</c:v>
                </c:pt>
                <c:pt idx="33">
                  <c:v>0.88400000000000001</c:v>
                </c:pt>
                <c:pt idx="34">
                  <c:v>0.872</c:v>
                </c:pt>
                <c:pt idx="35">
                  <c:v>0.86399999999999999</c:v>
                </c:pt>
                <c:pt idx="36">
                  <c:v>0.85270000000000001</c:v>
                </c:pt>
                <c:pt idx="37">
                  <c:v>0.84360000000000002</c:v>
                </c:pt>
                <c:pt idx="38">
                  <c:v>0.83340000000000003</c:v>
                </c:pt>
                <c:pt idx="39">
                  <c:v>0.82399999999999995</c:v>
                </c:pt>
                <c:pt idx="40">
                  <c:v>0.81240000000000001</c:v>
                </c:pt>
                <c:pt idx="41">
                  <c:v>0.80249999999999999</c:v>
                </c:pt>
                <c:pt idx="42">
                  <c:v>0.79200000000000004</c:v>
                </c:pt>
                <c:pt idx="43">
                  <c:v>0.78139999999999998</c:v>
                </c:pt>
                <c:pt idx="44">
                  <c:v>0.77200000000000002</c:v>
                </c:pt>
                <c:pt idx="45">
                  <c:v>0.76329999999999998</c:v>
                </c:pt>
                <c:pt idx="46">
                  <c:v>0.752</c:v>
                </c:pt>
                <c:pt idx="47">
                  <c:v>0.74139999999999995</c:v>
                </c:pt>
                <c:pt idx="48">
                  <c:v>0.73199999999999998</c:v>
                </c:pt>
                <c:pt idx="49">
                  <c:v>0.72219999999999995</c:v>
                </c:pt>
                <c:pt idx="50">
                  <c:v>0.71199999999999997</c:v>
                </c:pt>
                <c:pt idx="51">
                  <c:v>0.70109999999999995</c:v>
                </c:pt>
                <c:pt idx="52">
                  <c:v>0.69199999999999995</c:v>
                </c:pt>
                <c:pt idx="53">
                  <c:v>0.68220000000000003</c:v>
                </c:pt>
                <c:pt idx="54">
                  <c:v>0.67200000000000004</c:v>
                </c:pt>
                <c:pt idx="55">
                  <c:v>0.66220000000000001</c:v>
                </c:pt>
                <c:pt idx="56">
                  <c:v>0.65200000000000002</c:v>
                </c:pt>
                <c:pt idx="57">
                  <c:v>0.64070000000000005</c:v>
                </c:pt>
                <c:pt idx="58">
                  <c:v>0.63090000000000002</c:v>
                </c:pt>
                <c:pt idx="59">
                  <c:v>0.62070000000000003</c:v>
                </c:pt>
                <c:pt idx="60">
                  <c:v>0.61129999999999995</c:v>
                </c:pt>
                <c:pt idx="61">
                  <c:v>0.60109999999999997</c:v>
                </c:pt>
                <c:pt idx="62">
                  <c:v>0.59199999999999997</c:v>
                </c:pt>
                <c:pt idx="63">
                  <c:v>0.58040000000000003</c:v>
                </c:pt>
                <c:pt idx="64">
                  <c:v>0.57199999999999995</c:v>
                </c:pt>
                <c:pt idx="65">
                  <c:v>0.56069999999999998</c:v>
                </c:pt>
                <c:pt idx="66">
                  <c:v>0.55200000000000005</c:v>
                </c:pt>
                <c:pt idx="67">
                  <c:v>0.54110000000000003</c:v>
                </c:pt>
                <c:pt idx="68">
                  <c:v>0.53200000000000003</c:v>
                </c:pt>
                <c:pt idx="69">
                  <c:v>0.52359999999999995</c:v>
                </c:pt>
                <c:pt idx="70">
                  <c:v>0.51160000000000005</c:v>
                </c:pt>
                <c:pt idx="71">
                  <c:v>0.50329999999999997</c:v>
                </c:pt>
                <c:pt idx="72">
                  <c:v>0.49199999999999999</c:v>
                </c:pt>
                <c:pt idx="73">
                  <c:v>0.48070000000000002</c:v>
                </c:pt>
                <c:pt idx="74">
                  <c:v>0.47199999999999998</c:v>
                </c:pt>
                <c:pt idx="75">
                  <c:v>0.46139999999999998</c:v>
                </c:pt>
                <c:pt idx="76">
                  <c:v>0.4516</c:v>
                </c:pt>
                <c:pt idx="77">
                  <c:v>0.44180000000000003</c:v>
                </c:pt>
                <c:pt idx="78">
                  <c:v>0.432</c:v>
                </c:pt>
                <c:pt idx="79">
                  <c:v>0.4229</c:v>
                </c:pt>
                <c:pt idx="80">
                  <c:v>0.41199999999999998</c:v>
                </c:pt>
                <c:pt idx="81">
                  <c:v>0.4007</c:v>
                </c:pt>
                <c:pt idx="82">
                  <c:v>0.3916</c:v>
                </c:pt>
                <c:pt idx="83">
                  <c:v>0.38069999999999998</c:v>
                </c:pt>
                <c:pt idx="84">
                  <c:v>0.37159999999999999</c:v>
                </c:pt>
                <c:pt idx="85">
                  <c:v>0.36</c:v>
                </c:pt>
                <c:pt idx="86">
                  <c:v>0.3513</c:v>
                </c:pt>
                <c:pt idx="87">
                  <c:v>0.34</c:v>
                </c:pt>
                <c:pt idx="88">
                  <c:v>0.33129999999999998</c:v>
                </c:pt>
                <c:pt idx="89">
                  <c:v>0.32040000000000002</c:v>
                </c:pt>
                <c:pt idx="90">
                  <c:v>0.31159999999999999</c:v>
                </c:pt>
                <c:pt idx="91">
                  <c:v>0.3014</c:v>
                </c:pt>
                <c:pt idx="92">
                  <c:v>0.29160000000000003</c:v>
                </c:pt>
                <c:pt idx="93">
                  <c:v>0.28039999999999998</c:v>
                </c:pt>
                <c:pt idx="94">
                  <c:v>0.27200000000000002</c:v>
                </c:pt>
                <c:pt idx="95">
                  <c:v>0.26040000000000002</c:v>
                </c:pt>
                <c:pt idx="96">
                  <c:v>0.252</c:v>
                </c:pt>
                <c:pt idx="97">
                  <c:v>0.2404</c:v>
                </c:pt>
                <c:pt idx="98">
                  <c:v>0.2316</c:v>
                </c:pt>
                <c:pt idx="99">
                  <c:v>0.22109999999999999</c:v>
                </c:pt>
                <c:pt idx="100">
                  <c:v>0.2109</c:v>
                </c:pt>
                <c:pt idx="101">
                  <c:v>0.20069999999999999</c:v>
                </c:pt>
                <c:pt idx="102">
                  <c:v>0.19159999999999999</c:v>
                </c:pt>
                <c:pt idx="103">
                  <c:v>0.18110000000000001</c:v>
                </c:pt>
                <c:pt idx="104">
                  <c:v>0.17130000000000001</c:v>
                </c:pt>
                <c:pt idx="105">
                  <c:v>0.16109999999999999</c:v>
                </c:pt>
                <c:pt idx="106">
                  <c:v>0.152</c:v>
                </c:pt>
                <c:pt idx="107">
                  <c:v>0.1404</c:v>
                </c:pt>
                <c:pt idx="108">
                  <c:v>0.13200000000000001</c:v>
                </c:pt>
                <c:pt idx="109">
                  <c:v>0.12139999999999999</c:v>
                </c:pt>
                <c:pt idx="110">
                  <c:v>0.112</c:v>
                </c:pt>
                <c:pt idx="111">
                  <c:v>0.1022</c:v>
                </c:pt>
                <c:pt idx="112">
                  <c:v>9.1600000000000001E-2</c:v>
                </c:pt>
                <c:pt idx="113">
                  <c:v>8.2199999999999995E-2</c:v>
                </c:pt>
                <c:pt idx="114">
                  <c:v>7.1999999999999995E-2</c:v>
                </c:pt>
                <c:pt idx="115">
                  <c:v>6.1800000000000001E-2</c:v>
                </c:pt>
                <c:pt idx="116">
                  <c:v>5.1999999999999998E-2</c:v>
                </c:pt>
                <c:pt idx="117">
                  <c:v>4.07E-2</c:v>
                </c:pt>
                <c:pt idx="118">
                  <c:v>3.2000000000000001E-2</c:v>
                </c:pt>
                <c:pt idx="119">
                  <c:v>2.0400000000000001E-2</c:v>
                </c:pt>
                <c:pt idx="120">
                  <c:v>1.2E-2</c:v>
                </c:pt>
              </c:numCache>
            </c:numRef>
          </c:xVal>
          <c:yVal>
            <c:numRef>
              <c:f>DarkJV!$D$7:$D$127</c:f>
              <c:numCache>
                <c:formatCode>General</c:formatCode>
                <c:ptCount val="121"/>
                <c:pt idx="0">
                  <c:v>-18.110937499999999</c:v>
                </c:pt>
                <c:pt idx="1">
                  <c:v>-19.460156249999997</c:v>
                </c:pt>
                <c:pt idx="2">
                  <c:v>-18.394531249999996</c:v>
                </c:pt>
                <c:pt idx="3">
                  <c:v>-17.1875</c:v>
                </c:pt>
                <c:pt idx="4">
                  <c:v>-15.767187500000002</c:v>
                </c:pt>
                <c:pt idx="5">
                  <c:v>-14.7015625</c:v>
                </c:pt>
                <c:pt idx="6">
                  <c:v>-13.28125</c:v>
                </c:pt>
                <c:pt idx="7">
                  <c:v>-12.571093749999999</c:v>
                </c:pt>
                <c:pt idx="8">
                  <c:v>-11.15078125</c:v>
                </c:pt>
                <c:pt idx="9">
                  <c:v>-10.2984375</c:v>
                </c:pt>
                <c:pt idx="10">
                  <c:v>-9.3039062500000007</c:v>
                </c:pt>
                <c:pt idx="11">
                  <c:v>-8.59375</c:v>
                </c:pt>
                <c:pt idx="12">
                  <c:v>-7.6703124999999996</c:v>
                </c:pt>
                <c:pt idx="13">
                  <c:v>-6.9601562499999998</c:v>
                </c:pt>
                <c:pt idx="14">
                  <c:v>-5.9656249999999993</c:v>
                </c:pt>
                <c:pt idx="15">
                  <c:v>-5.4687499999999991</c:v>
                </c:pt>
                <c:pt idx="16">
                  <c:v>-4.7585937499999993</c:v>
                </c:pt>
                <c:pt idx="17">
                  <c:v>-4.1195312499999996</c:v>
                </c:pt>
                <c:pt idx="18">
                  <c:v>-3.6929687499999999</c:v>
                </c:pt>
                <c:pt idx="19">
                  <c:v>-3.125</c:v>
                </c:pt>
                <c:pt idx="20">
                  <c:v>-2.9828124999999996</c:v>
                </c:pt>
                <c:pt idx="21">
                  <c:v>-2.4148437499999997</c:v>
                </c:pt>
                <c:pt idx="22">
                  <c:v>-2.1304687499999999</c:v>
                </c:pt>
                <c:pt idx="23">
                  <c:v>-1.7046874999999999</c:v>
                </c:pt>
                <c:pt idx="24">
                  <c:v>-1.4914062499999998</c:v>
                </c:pt>
                <c:pt idx="25">
                  <c:v>-1.3492187499999999</c:v>
                </c:pt>
                <c:pt idx="26">
                  <c:v>-1.13671875</c:v>
                </c:pt>
                <c:pt idx="27">
                  <c:v>-0.78125</c:v>
                </c:pt>
                <c:pt idx="28">
                  <c:v>-0.63906249999999998</c:v>
                </c:pt>
                <c:pt idx="29">
                  <c:v>-0.71015624999999993</c:v>
                </c:pt>
                <c:pt idx="30">
                  <c:v>-0.56796875000000002</c:v>
                </c:pt>
                <c:pt idx="31">
                  <c:v>0</c:v>
                </c:pt>
                <c:pt idx="32">
                  <c:v>-0.28437499999999999</c:v>
                </c:pt>
                <c:pt idx="33">
                  <c:v>-7.1093749999999997E-2</c:v>
                </c:pt>
                <c:pt idx="34">
                  <c:v>0</c:v>
                </c:pt>
                <c:pt idx="35">
                  <c:v>0</c:v>
                </c:pt>
                <c:pt idx="36">
                  <c:v>0.14218749999999999</c:v>
                </c:pt>
                <c:pt idx="37">
                  <c:v>0.35546875</c:v>
                </c:pt>
                <c:pt idx="38">
                  <c:v>0.35546875</c:v>
                </c:pt>
                <c:pt idx="39">
                  <c:v>0.42578125</c:v>
                </c:pt>
                <c:pt idx="40">
                  <c:v>0.35546875</c:v>
                </c:pt>
                <c:pt idx="41">
                  <c:v>0.63906249999999998</c:v>
                </c:pt>
                <c:pt idx="42">
                  <c:v>0.56796875000000002</c:v>
                </c:pt>
                <c:pt idx="43">
                  <c:v>0.49687500000000001</c:v>
                </c:pt>
                <c:pt idx="44">
                  <c:v>0.71015624999999993</c:v>
                </c:pt>
                <c:pt idx="45">
                  <c:v>0.71015624999999993</c:v>
                </c:pt>
                <c:pt idx="46">
                  <c:v>0.78125</c:v>
                </c:pt>
                <c:pt idx="47">
                  <c:v>0.78125</c:v>
                </c:pt>
                <c:pt idx="48">
                  <c:v>0.78125</c:v>
                </c:pt>
                <c:pt idx="49">
                  <c:v>0.71015624999999993</c:v>
                </c:pt>
                <c:pt idx="50">
                  <c:v>0.71015624999999993</c:v>
                </c:pt>
                <c:pt idx="51">
                  <c:v>0.78125</c:v>
                </c:pt>
                <c:pt idx="52">
                  <c:v>0.85234374999999996</c:v>
                </c:pt>
                <c:pt idx="53">
                  <c:v>0.71015624999999993</c:v>
                </c:pt>
                <c:pt idx="54">
                  <c:v>0.78125</c:v>
                </c:pt>
                <c:pt idx="55">
                  <c:v>0.78125</c:v>
                </c:pt>
                <c:pt idx="56">
                  <c:v>0.78125</c:v>
                </c:pt>
                <c:pt idx="57">
                  <c:v>0.78125</c:v>
                </c:pt>
                <c:pt idx="58">
                  <c:v>0.78125</c:v>
                </c:pt>
                <c:pt idx="59">
                  <c:v>0.71015624999999993</c:v>
                </c:pt>
                <c:pt idx="60">
                  <c:v>0.71015624999999993</c:v>
                </c:pt>
                <c:pt idx="61">
                  <c:v>0.71015624999999993</c:v>
                </c:pt>
                <c:pt idx="62">
                  <c:v>0.71015624999999993</c:v>
                </c:pt>
                <c:pt idx="63">
                  <c:v>0.63906249999999998</c:v>
                </c:pt>
                <c:pt idx="64">
                  <c:v>0.63906249999999998</c:v>
                </c:pt>
                <c:pt idx="65">
                  <c:v>0.71015624999999993</c:v>
                </c:pt>
                <c:pt idx="66">
                  <c:v>0.56796875000000002</c:v>
                </c:pt>
                <c:pt idx="67">
                  <c:v>0.71015624999999993</c:v>
                </c:pt>
                <c:pt idx="68">
                  <c:v>0.63906249999999998</c:v>
                </c:pt>
                <c:pt idx="69">
                  <c:v>0.63906249999999998</c:v>
                </c:pt>
                <c:pt idx="70">
                  <c:v>0.71015624999999993</c:v>
                </c:pt>
                <c:pt idx="71">
                  <c:v>0.71015624999999993</c:v>
                </c:pt>
                <c:pt idx="72">
                  <c:v>0.71015624999999993</c:v>
                </c:pt>
                <c:pt idx="73">
                  <c:v>0.63906249999999998</c:v>
                </c:pt>
                <c:pt idx="74">
                  <c:v>0.71015624999999993</c:v>
                </c:pt>
                <c:pt idx="75">
                  <c:v>0.71015624999999993</c:v>
                </c:pt>
                <c:pt idx="76">
                  <c:v>0.71015624999999993</c:v>
                </c:pt>
                <c:pt idx="77">
                  <c:v>0.71015624999999993</c:v>
                </c:pt>
                <c:pt idx="78">
                  <c:v>0.63906249999999998</c:v>
                </c:pt>
                <c:pt idx="79">
                  <c:v>0.78125</c:v>
                </c:pt>
                <c:pt idx="80">
                  <c:v>0.71015624999999993</c:v>
                </c:pt>
                <c:pt idx="81">
                  <c:v>0.78125</c:v>
                </c:pt>
                <c:pt idx="82">
                  <c:v>0.78125</c:v>
                </c:pt>
                <c:pt idx="83">
                  <c:v>0.78125</c:v>
                </c:pt>
                <c:pt idx="84">
                  <c:v>0.78125</c:v>
                </c:pt>
                <c:pt idx="85">
                  <c:v>0.63906249999999998</c:v>
                </c:pt>
                <c:pt idx="86">
                  <c:v>0.78125</c:v>
                </c:pt>
                <c:pt idx="87">
                  <c:v>0.49687500000000001</c:v>
                </c:pt>
                <c:pt idx="88">
                  <c:v>0.85234374999999996</c:v>
                </c:pt>
                <c:pt idx="89">
                  <c:v>0.78125</c:v>
                </c:pt>
                <c:pt idx="90">
                  <c:v>0.71015624999999993</c:v>
                </c:pt>
                <c:pt idx="91">
                  <c:v>0.71015624999999993</c:v>
                </c:pt>
                <c:pt idx="92">
                  <c:v>0.63906249999999998</c:v>
                </c:pt>
                <c:pt idx="93">
                  <c:v>0.63906249999999998</c:v>
                </c:pt>
                <c:pt idx="94">
                  <c:v>0.71015624999999993</c:v>
                </c:pt>
                <c:pt idx="95">
                  <c:v>0.78125</c:v>
                </c:pt>
                <c:pt idx="96">
                  <c:v>0.56796875000000002</c:v>
                </c:pt>
                <c:pt idx="97">
                  <c:v>0.71015624999999993</c:v>
                </c:pt>
                <c:pt idx="98">
                  <c:v>0.63906249999999998</c:v>
                </c:pt>
                <c:pt idx="99">
                  <c:v>0.49687500000000001</c:v>
                </c:pt>
                <c:pt idx="100">
                  <c:v>0.71015624999999993</c:v>
                </c:pt>
                <c:pt idx="101">
                  <c:v>0.63906249999999998</c:v>
                </c:pt>
                <c:pt idx="102">
                  <c:v>0.63906249999999998</c:v>
                </c:pt>
                <c:pt idx="103">
                  <c:v>0.78125</c:v>
                </c:pt>
                <c:pt idx="104">
                  <c:v>0.78125</c:v>
                </c:pt>
                <c:pt idx="105">
                  <c:v>0.63906249999999998</c:v>
                </c:pt>
                <c:pt idx="106">
                  <c:v>0.63906249999999998</c:v>
                </c:pt>
                <c:pt idx="107">
                  <c:v>0.78125</c:v>
                </c:pt>
                <c:pt idx="108">
                  <c:v>0.63906249999999998</c:v>
                </c:pt>
                <c:pt idx="109">
                  <c:v>0.78125</c:v>
                </c:pt>
                <c:pt idx="110">
                  <c:v>0.78125</c:v>
                </c:pt>
                <c:pt idx="111">
                  <c:v>0.56796875000000002</c:v>
                </c:pt>
                <c:pt idx="112">
                  <c:v>0.71015624999999993</c:v>
                </c:pt>
                <c:pt idx="113">
                  <c:v>0.71015624999999993</c:v>
                </c:pt>
                <c:pt idx="114">
                  <c:v>0.63906249999999998</c:v>
                </c:pt>
                <c:pt idx="115">
                  <c:v>0.71015624999999993</c:v>
                </c:pt>
                <c:pt idx="116">
                  <c:v>0.71015624999999993</c:v>
                </c:pt>
                <c:pt idx="117">
                  <c:v>0.85234374999999996</c:v>
                </c:pt>
                <c:pt idx="118">
                  <c:v>0.78125</c:v>
                </c:pt>
                <c:pt idx="119">
                  <c:v>0.63906249999999998</c:v>
                </c:pt>
                <c:pt idx="120">
                  <c:v>0.71015624999999993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449-4D0F-803B-FA7CB36C2717}"/>
            </c:ext>
          </c:extLst>
        </c:ser>
        <c:ser>
          <c:idx val="1"/>
          <c:order val="1"/>
          <c:tx>
            <c:v>Setup Forward Scan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DarkJV!$B$129:$B$249</c:f>
              <c:numCache>
                <c:formatCode>General</c:formatCode>
                <c:ptCount val="121"/>
                <c:pt idx="0">
                  <c:v>4.0000000000000001E-3</c:v>
                </c:pt>
                <c:pt idx="1">
                  <c:v>4.0000000000000001E-3</c:v>
                </c:pt>
                <c:pt idx="2">
                  <c:v>1.1599999999999999E-2</c:v>
                </c:pt>
                <c:pt idx="3">
                  <c:v>2.0400000000000001E-2</c:v>
                </c:pt>
                <c:pt idx="4">
                  <c:v>3.2000000000000001E-2</c:v>
                </c:pt>
                <c:pt idx="5">
                  <c:v>4.07E-2</c:v>
                </c:pt>
                <c:pt idx="6">
                  <c:v>5.1999999999999998E-2</c:v>
                </c:pt>
                <c:pt idx="7">
                  <c:v>6.2199999999999998E-2</c:v>
                </c:pt>
                <c:pt idx="8">
                  <c:v>7.1599999999999997E-2</c:v>
                </c:pt>
                <c:pt idx="9">
                  <c:v>8.1799999999999998E-2</c:v>
                </c:pt>
                <c:pt idx="10">
                  <c:v>9.1600000000000001E-2</c:v>
                </c:pt>
                <c:pt idx="11">
                  <c:v>0.1022</c:v>
                </c:pt>
                <c:pt idx="12">
                  <c:v>0.112</c:v>
                </c:pt>
                <c:pt idx="13">
                  <c:v>0.1211</c:v>
                </c:pt>
                <c:pt idx="14">
                  <c:v>0.13200000000000001</c:v>
                </c:pt>
                <c:pt idx="15">
                  <c:v>0.1404</c:v>
                </c:pt>
                <c:pt idx="16">
                  <c:v>0.152</c:v>
                </c:pt>
                <c:pt idx="17">
                  <c:v>0.1618</c:v>
                </c:pt>
                <c:pt idx="18">
                  <c:v>0.1716</c:v>
                </c:pt>
                <c:pt idx="19">
                  <c:v>0.1807</c:v>
                </c:pt>
                <c:pt idx="20">
                  <c:v>0.19159999999999999</c:v>
                </c:pt>
                <c:pt idx="21">
                  <c:v>0.20069999999999999</c:v>
                </c:pt>
                <c:pt idx="22">
                  <c:v>0.21160000000000001</c:v>
                </c:pt>
                <c:pt idx="23">
                  <c:v>0.2218</c:v>
                </c:pt>
                <c:pt idx="24">
                  <c:v>0.23050000000000001</c:v>
                </c:pt>
                <c:pt idx="25">
                  <c:v>0.2407</c:v>
                </c:pt>
                <c:pt idx="26">
                  <c:v>0.252</c:v>
                </c:pt>
                <c:pt idx="27">
                  <c:v>0.26</c:v>
                </c:pt>
                <c:pt idx="28">
                  <c:v>0.27160000000000001</c:v>
                </c:pt>
                <c:pt idx="29">
                  <c:v>0.28070000000000001</c:v>
                </c:pt>
                <c:pt idx="30">
                  <c:v>0.29160000000000003</c:v>
                </c:pt>
                <c:pt idx="31">
                  <c:v>0.30109999999999998</c:v>
                </c:pt>
                <c:pt idx="32">
                  <c:v>0.3105</c:v>
                </c:pt>
                <c:pt idx="33">
                  <c:v>0.32069999999999999</c:v>
                </c:pt>
                <c:pt idx="34">
                  <c:v>0.33200000000000002</c:v>
                </c:pt>
                <c:pt idx="35">
                  <c:v>0.34</c:v>
                </c:pt>
                <c:pt idx="36">
                  <c:v>0.35160000000000002</c:v>
                </c:pt>
                <c:pt idx="37">
                  <c:v>0.36</c:v>
                </c:pt>
                <c:pt idx="38">
                  <c:v>0.372</c:v>
                </c:pt>
                <c:pt idx="39">
                  <c:v>0.38</c:v>
                </c:pt>
                <c:pt idx="40">
                  <c:v>0.3916</c:v>
                </c:pt>
                <c:pt idx="41">
                  <c:v>0.40039999999999998</c:v>
                </c:pt>
                <c:pt idx="42">
                  <c:v>0.41199999999999998</c:v>
                </c:pt>
                <c:pt idx="43">
                  <c:v>0.4214</c:v>
                </c:pt>
                <c:pt idx="44">
                  <c:v>0.432</c:v>
                </c:pt>
                <c:pt idx="45">
                  <c:v>0.44069999999999998</c:v>
                </c:pt>
                <c:pt idx="46">
                  <c:v>0.45200000000000001</c:v>
                </c:pt>
                <c:pt idx="47">
                  <c:v>0.4607</c:v>
                </c:pt>
                <c:pt idx="48">
                  <c:v>0.47199999999999998</c:v>
                </c:pt>
                <c:pt idx="49">
                  <c:v>0.48039999999999999</c:v>
                </c:pt>
                <c:pt idx="50">
                  <c:v>0.4924</c:v>
                </c:pt>
                <c:pt idx="51">
                  <c:v>0.50249999999999995</c:v>
                </c:pt>
                <c:pt idx="52">
                  <c:v>0.51200000000000001</c:v>
                </c:pt>
                <c:pt idx="53">
                  <c:v>0.52290000000000003</c:v>
                </c:pt>
                <c:pt idx="54">
                  <c:v>0.53200000000000003</c:v>
                </c:pt>
                <c:pt idx="55">
                  <c:v>0.54249999999999998</c:v>
                </c:pt>
                <c:pt idx="56">
                  <c:v>0.55200000000000005</c:v>
                </c:pt>
                <c:pt idx="57">
                  <c:v>0.56110000000000004</c:v>
                </c:pt>
                <c:pt idx="58">
                  <c:v>0.57199999999999995</c:v>
                </c:pt>
                <c:pt idx="59">
                  <c:v>0.58109999999999995</c:v>
                </c:pt>
                <c:pt idx="60">
                  <c:v>0.59199999999999997</c:v>
                </c:pt>
                <c:pt idx="61">
                  <c:v>0.60140000000000005</c:v>
                </c:pt>
                <c:pt idx="62">
                  <c:v>0.61160000000000003</c:v>
                </c:pt>
                <c:pt idx="63">
                  <c:v>0.62180000000000002</c:v>
                </c:pt>
                <c:pt idx="64">
                  <c:v>0.63129999999999997</c:v>
                </c:pt>
                <c:pt idx="65">
                  <c:v>0.64249999999999996</c:v>
                </c:pt>
                <c:pt idx="66">
                  <c:v>0.65200000000000002</c:v>
                </c:pt>
                <c:pt idx="67">
                  <c:v>0.66069999999999995</c:v>
                </c:pt>
                <c:pt idx="68">
                  <c:v>0.67200000000000004</c:v>
                </c:pt>
                <c:pt idx="69">
                  <c:v>0.68140000000000001</c:v>
                </c:pt>
                <c:pt idx="70">
                  <c:v>0.69199999999999995</c:v>
                </c:pt>
                <c:pt idx="71">
                  <c:v>0.70140000000000002</c:v>
                </c:pt>
                <c:pt idx="72">
                  <c:v>0.71199999999999997</c:v>
                </c:pt>
                <c:pt idx="73">
                  <c:v>0.72109999999999996</c:v>
                </c:pt>
                <c:pt idx="74">
                  <c:v>0.73199999999999998</c:v>
                </c:pt>
                <c:pt idx="75">
                  <c:v>0.74250000000000005</c:v>
                </c:pt>
                <c:pt idx="76">
                  <c:v>0.75160000000000005</c:v>
                </c:pt>
                <c:pt idx="77">
                  <c:v>0.76249999999999996</c:v>
                </c:pt>
                <c:pt idx="78">
                  <c:v>0.77200000000000002</c:v>
                </c:pt>
                <c:pt idx="79">
                  <c:v>0.78139999999999998</c:v>
                </c:pt>
                <c:pt idx="80">
                  <c:v>0.79159999999999997</c:v>
                </c:pt>
                <c:pt idx="81">
                  <c:v>0.80330000000000001</c:v>
                </c:pt>
                <c:pt idx="82">
                  <c:v>0.81310000000000004</c:v>
                </c:pt>
                <c:pt idx="83">
                  <c:v>0.82330000000000003</c:v>
                </c:pt>
                <c:pt idx="84">
                  <c:v>0.83309999999999995</c:v>
                </c:pt>
                <c:pt idx="85">
                  <c:v>0.84399999999999997</c:v>
                </c:pt>
                <c:pt idx="86">
                  <c:v>0.85270000000000001</c:v>
                </c:pt>
                <c:pt idx="87">
                  <c:v>0.86399999999999999</c:v>
                </c:pt>
                <c:pt idx="88">
                  <c:v>0.87350000000000005</c:v>
                </c:pt>
                <c:pt idx="89">
                  <c:v>0.88400000000000001</c:v>
                </c:pt>
                <c:pt idx="90">
                  <c:v>0.89380000000000004</c:v>
                </c:pt>
                <c:pt idx="91">
                  <c:v>0.90400000000000003</c:v>
                </c:pt>
                <c:pt idx="92">
                  <c:v>0.9153</c:v>
                </c:pt>
                <c:pt idx="93">
                  <c:v>0.92400000000000004</c:v>
                </c:pt>
                <c:pt idx="94">
                  <c:v>0.9335</c:v>
                </c:pt>
                <c:pt idx="95">
                  <c:v>0.94399999999999995</c:v>
                </c:pt>
                <c:pt idx="96">
                  <c:v>0.95240000000000002</c:v>
                </c:pt>
                <c:pt idx="97">
                  <c:v>0.96399999999999997</c:v>
                </c:pt>
                <c:pt idx="98">
                  <c:v>0.97270000000000001</c:v>
                </c:pt>
                <c:pt idx="99">
                  <c:v>0.98399999999999999</c:v>
                </c:pt>
                <c:pt idx="100">
                  <c:v>0.99419999999999997</c:v>
                </c:pt>
                <c:pt idx="101">
                  <c:v>1.004</c:v>
                </c:pt>
                <c:pt idx="102">
                  <c:v>1.0153000000000001</c:v>
                </c:pt>
                <c:pt idx="103">
                  <c:v>1.0241</c:v>
                </c:pt>
                <c:pt idx="104">
                  <c:v>1.0342</c:v>
                </c:pt>
                <c:pt idx="105">
                  <c:v>1.0441</c:v>
                </c:pt>
                <c:pt idx="106">
                  <c:v>1.0531999999999999</c:v>
                </c:pt>
                <c:pt idx="107">
                  <c:v>1.0641</c:v>
                </c:pt>
                <c:pt idx="108">
                  <c:v>1.0743</c:v>
                </c:pt>
                <c:pt idx="109">
                  <c:v>1.0841000000000001</c:v>
                </c:pt>
                <c:pt idx="110">
                  <c:v>1.0928</c:v>
                </c:pt>
                <c:pt idx="111">
                  <c:v>1.1033999999999999</c:v>
                </c:pt>
                <c:pt idx="112">
                  <c:v>1.1135999999999999</c:v>
                </c:pt>
                <c:pt idx="113">
                  <c:v>1.1242000000000001</c:v>
                </c:pt>
                <c:pt idx="114">
                  <c:v>1.1333</c:v>
                </c:pt>
                <c:pt idx="115">
                  <c:v>1.1437999999999999</c:v>
                </c:pt>
                <c:pt idx="116">
                  <c:v>1.1536</c:v>
                </c:pt>
                <c:pt idx="117">
                  <c:v>1.1641999999999999</c:v>
                </c:pt>
                <c:pt idx="118">
                  <c:v>1.1729000000000001</c:v>
                </c:pt>
                <c:pt idx="119">
                  <c:v>1.1841999999999999</c:v>
                </c:pt>
                <c:pt idx="120">
                  <c:v>1.1930000000000001</c:v>
                </c:pt>
              </c:numCache>
            </c:numRef>
          </c:xVal>
          <c:yVal>
            <c:numRef>
              <c:f>DarkJV!$D$129:$D$249</c:f>
              <c:numCache>
                <c:formatCode>General</c:formatCode>
                <c:ptCount val="121"/>
                <c:pt idx="0">
                  <c:v>0.63906249999999998</c:v>
                </c:pt>
                <c:pt idx="1">
                  <c:v>0.71015624999999993</c:v>
                </c:pt>
                <c:pt idx="2">
                  <c:v>0.63906249999999998</c:v>
                </c:pt>
                <c:pt idx="3">
                  <c:v>0.71015624999999993</c:v>
                </c:pt>
                <c:pt idx="4">
                  <c:v>0.78125</c:v>
                </c:pt>
                <c:pt idx="5">
                  <c:v>0.71015624999999993</c:v>
                </c:pt>
                <c:pt idx="6">
                  <c:v>0.71015624999999993</c:v>
                </c:pt>
                <c:pt idx="7">
                  <c:v>0.71015624999999993</c:v>
                </c:pt>
                <c:pt idx="8">
                  <c:v>0.78125</c:v>
                </c:pt>
                <c:pt idx="9">
                  <c:v>0.71015624999999993</c:v>
                </c:pt>
                <c:pt idx="10">
                  <c:v>0.71015624999999993</c:v>
                </c:pt>
                <c:pt idx="11">
                  <c:v>0.71015624999999993</c:v>
                </c:pt>
                <c:pt idx="12">
                  <c:v>0.71015624999999993</c:v>
                </c:pt>
                <c:pt idx="13">
                  <c:v>0.71015624999999993</c:v>
                </c:pt>
                <c:pt idx="14">
                  <c:v>0.78125</c:v>
                </c:pt>
                <c:pt idx="15">
                  <c:v>0.63906249999999998</c:v>
                </c:pt>
                <c:pt idx="16">
                  <c:v>0.78125</c:v>
                </c:pt>
                <c:pt idx="17">
                  <c:v>0.78125</c:v>
                </c:pt>
                <c:pt idx="18">
                  <c:v>0.71015624999999993</c:v>
                </c:pt>
                <c:pt idx="19">
                  <c:v>0.71015624999999993</c:v>
                </c:pt>
                <c:pt idx="20">
                  <c:v>0.71015624999999993</c:v>
                </c:pt>
                <c:pt idx="21">
                  <c:v>0.56796875000000002</c:v>
                </c:pt>
                <c:pt idx="22">
                  <c:v>0.71015624999999993</c:v>
                </c:pt>
                <c:pt idx="23">
                  <c:v>0.63906249999999998</c:v>
                </c:pt>
                <c:pt idx="24">
                  <c:v>0.49687500000000001</c:v>
                </c:pt>
                <c:pt idx="25">
                  <c:v>0.71015624999999993</c:v>
                </c:pt>
                <c:pt idx="26">
                  <c:v>0.78125</c:v>
                </c:pt>
                <c:pt idx="27">
                  <c:v>0.63906249999999998</c:v>
                </c:pt>
                <c:pt idx="28">
                  <c:v>0.63906249999999998</c:v>
                </c:pt>
                <c:pt idx="29">
                  <c:v>0.63906249999999998</c:v>
                </c:pt>
                <c:pt idx="30">
                  <c:v>0.63906249999999998</c:v>
                </c:pt>
                <c:pt idx="31">
                  <c:v>0.78125</c:v>
                </c:pt>
                <c:pt idx="32">
                  <c:v>0.63906249999999998</c:v>
                </c:pt>
                <c:pt idx="33">
                  <c:v>0.71015624999999993</c:v>
                </c:pt>
                <c:pt idx="34">
                  <c:v>0.78125</c:v>
                </c:pt>
                <c:pt idx="35">
                  <c:v>0.63906249999999998</c:v>
                </c:pt>
                <c:pt idx="36">
                  <c:v>0.71015624999999993</c:v>
                </c:pt>
                <c:pt idx="37">
                  <c:v>0.42578125</c:v>
                </c:pt>
                <c:pt idx="38">
                  <c:v>0.63906249999999998</c:v>
                </c:pt>
                <c:pt idx="39">
                  <c:v>0.56796875000000002</c:v>
                </c:pt>
                <c:pt idx="40">
                  <c:v>0.71015624999999993</c:v>
                </c:pt>
                <c:pt idx="41">
                  <c:v>0.71015624999999993</c:v>
                </c:pt>
                <c:pt idx="42">
                  <c:v>0.63906249999999998</c:v>
                </c:pt>
                <c:pt idx="43">
                  <c:v>0.71015624999999993</c:v>
                </c:pt>
                <c:pt idx="44">
                  <c:v>0.71015624999999993</c:v>
                </c:pt>
                <c:pt idx="45">
                  <c:v>0.63906249999999998</c:v>
                </c:pt>
                <c:pt idx="46">
                  <c:v>0.56796875000000002</c:v>
                </c:pt>
                <c:pt idx="47">
                  <c:v>0.78125</c:v>
                </c:pt>
                <c:pt idx="48">
                  <c:v>0.63906249999999998</c:v>
                </c:pt>
                <c:pt idx="49">
                  <c:v>0.71015624999999993</c:v>
                </c:pt>
                <c:pt idx="50">
                  <c:v>0.63906249999999998</c:v>
                </c:pt>
                <c:pt idx="51">
                  <c:v>0.71015624999999993</c:v>
                </c:pt>
                <c:pt idx="52">
                  <c:v>0.56796875000000002</c:v>
                </c:pt>
                <c:pt idx="53">
                  <c:v>0.63906249999999998</c:v>
                </c:pt>
                <c:pt idx="54">
                  <c:v>0.63906249999999998</c:v>
                </c:pt>
                <c:pt idx="55">
                  <c:v>0.71015624999999993</c:v>
                </c:pt>
                <c:pt idx="56">
                  <c:v>0.49687500000000001</c:v>
                </c:pt>
                <c:pt idx="57">
                  <c:v>0.71015624999999993</c:v>
                </c:pt>
                <c:pt idx="58">
                  <c:v>0.71015624999999993</c:v>
                </c:pt>
                <c:pt idx="59">
                  <c:v>0.71015624999999993</c:v>
                </c:pt>
                <c:pt idx="60">
                  <c:v>0.78125</c:v>
                </c:pt>
                <c:pt idx="61">
                  <c:v>0.78125</c:v>
                </c:pt>
                <c:pt idx="62">
                  <c:v>0.56796875000000002</c:v>
                </c:pt>
                <c:pt idx="63">
                  <c:v>0.63906249999999998</c:v>
                </c:pt>
                <c:pt idx="64">
                  <c:v>0.78125</c:v>
                </c:pt>
                <c:pt idx="65">
                  <c:v>0.71015624999999993</c:v>
                </c:pt>
                <c:pt idx="66">
                  <c:v>0.78125</c:v>
                </c:pt>
                <c:pt idx="67">
                  <c:v>0.85234374999999996</c:v>
                </c:pt>
                <c:pt idx="68">
                  <c:v>0.92343750000000002</c:v>
                </c:pt>
                <c:pt idx="69">
                  <c:v>0.92343750000000002</c:v>
                </c:pt>
                <c:pt idx="70">
                  <c:v>0.92343750000000002</c:v>
                </c:pt>
                <c:pt idx="71">
                  <c:v>0.85234374999999996</c:v>
                </c:pt>
                <c:pt idx="72">
                  <c:v>1.0656249999999998</c:v>
                </c:pt>
                <c:pt idx="73">
                  <c:v>0.85234374999999996</c:v>
                </c:pt>
                <c:pt idx="74">
                  <c:v>0.85234374999999996</c:v>
                </c:pt>
                <c:pt idx="75">
                  <c:v>0.85234374999999996</c:v>
                </c:pt>
                <c:pt idx="76">
                  <c:v>0.85234374999999996</c:v>
                </c:pt>
                <c:pt idx="77">
                  <c:v>0.85234374999999996</c:v>
                </c:pt>
                <c:pt idx="78">
                  <c:v>0.78125</c:v>
                </c:pt>
                <c:pt idx="79">
                  <c:v>0.71015624999999993</c:v>
                </c:pt>
                <c:pt idx="80">
                  <c:v>0.71015624999999993</c:v>
                </c:pt>
                <c:pt idx="81">
                  <c:v>0.78125</c:v>
                </c:pt>
                <c:pt idx="82">
                  <c:v>0.71015624999999993</c:v>
                </c:pt>
                <c:pt idx="83">
                  <c:v>0.49687500000000001</c:v>
                </c:pt>
                <c:pt idx="84">
                  <c:v>0.35546875</c:v>
                </c:pt>
                <c:pt idx="85">
                  <c:v>0.49687500000000001</c:v>
                </c:pt>
                <c:pt idx="86">
                  <c:v>0.14218749999999999</c:v>
                </c:pt>
                <c:pt idx="87">
                  <c:v>0.21328125000000001</c:v>
                </c:pt>
                <c:pt idx="88">
                  <c:v>0.14218749999999999</c:v>
                </c:pt>
                <c:pt idx="89">
                  <c:v>0</c:v>
                </c:pt>
                <c:pt idx="90">
                  <c:v>7.1093749999999997E-2</c:v>
                </c:pt>
                <c:pt idx="91">
                  <c:v>-7.1093749999999997E-2</c:v>
                </c:pt>
                <c:pt idx="92">
                  <c:v>-0.28437499999999999</c:v>
                </c:pt>
                <c:pt idx="93">
                  <c:v>-0.63906249999999998</c:v>
                </c:pt>
                <c:pt idx="94">
                  <c:v>-0.78125</c:v>
                </c:pt>
                <c:pt idx="95">
                  <c:v>-0.99453124999999998</c:v>
                </c:pt>
                <c:pt idx="96">
                  <c:v>-1.278125</c:v>
                </c:pt>
                <c:pt idx="97">
                  <c:v>-1.4914062499999998</c:v>
                </c:pt>
                <c:pt idx="98">
                  <c:v>-1.7757812500000001</c:v>
                </c:pt>
                <c:pt idx="99">
                  <c:v>-2.2015625000000001</c:v>
                </c:pt>
                <c:pt idx="100">
                  <c:v>-2.5570312499999996</c:v>
                </c:pt>
                <c:pt idx="101">
                  <c:v>-3.0539062500000003</c:v>
                </c:pt>
                <c:pt idx="102">
                  <c:v>-3.6218750000000002</c:v>
                </c:pt>
                <c:pt idx="103">
                  <c:v>-3.90625</c:v>
                </c:pt>
                <c:pt idx="104">
                  <c:v>-4.6875</c:v>
                </c:pt>
                <c:pt idx="105">
                  <c:v>-5.2554687499999995</c:v>
                </c:pt>
                <c:pt idx="106">
                  <c:v>-5.82421875</c:v>
                </c:pt>
                <c:pt idx="107">
                  <c:v>-6.8890624999999996</c:v>
                </c:pt>
                <c:pt idx="108">
                  <c:v>-7.5281250000000002</c:v>
                </c:pt>
                <c:pt idx="109">
                  <c:v>-8.16796875</c:v>
                </c:pt>
                <c:pt idx="110">
                  <c:v>-9.0906249999999993</c:v>
                </c:pt>
                <c:pt idx="111">
                  <c:v>-9.5171874999999986</c:v>
                </c:pt>
                <c:pt idx="112">
                  <c:v>-10.7953125</c:v>
                </c:pt>
                <c:pt idx="113">
                  <c:v>-11.71875</c:v>
                </c:pt>
                <c:pt idx="114">
                  <c:v>-12.85546875</c:v>
                </c:pt>
                <c:pt idx="115">
                  <c:v>-13.9203125</c:v>
                </c:pt>
                <c:pt idx="116">
                  <c:v>-14.985937499999999</c:v>
                </c:pt>
                <c:pt idx="117">
                  <c:v>-16.264062499999998</c:v>
                </c:pt>
                <c:pt idx="118">
                  <c:v>-17.400781250000001</c:v>
                </c:pt>
                <c:pt idx="119">
                  <c:v>-18.607812500000001</c:v>
                </c:pt>
                <c:pt idx="120">
                  <c:v>-19.815625000000001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449-4D0F-803B-FA7CB36C2717}"/>
            </c:ext>
          </c:extLst>
        </c:ser>
        <c:ser>
          <c:idx val="2"/>
          <c:order val="2"/>
          <c:tx>
            <c:v>Litos Forward Scan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DarkJV!$G$7:$G$143</c:f>
              <c:numCache>
                <c:formatCode>General</c:formatCode>
                <c:ptCount val="137"/>
                <c:pt idx="0">
                  <c:v>1.396625</c:v>
                </c:pt>
                <c:pt idx="1">
                  <c:v>1.3930340000000001</c:v>
                </c:pt>
                <c:pt idx="2">
                  <c:v>1.381788</c:v>
                </c:pt>
                <c:pt idx="3">
                  <c:v>1.3736170000000001</c:v>
                </c:pt>
                <c:pt idx="4">
                  <c:v>1.3626020000000001</c:v>
                </c:pt>
                <c:pt idx="5">
                  <c:v>1.3521080000000001</c:v>
                </c:pt>
                <c:pt idx="6">
                  <c:v>1.3390949999999999</c:v>
                </c:pt>
                <c:pt idx="7">
                  <c:v>1.3288469999999999</c:v>
                </c:pt>
                <c:pt idx="8">
                  <c:v>1.3158179999999999</c:v>
                </c:pt>
                <c:pt idx="9">
                  <c:v>1.3057829999999999</c:v>
                </c:pt>
                <c:pt idx="10">
                  <c:v>1.2930140000000001</c:v>
                </c:pt>
                <c:pt idx="11">
                  <c:v>1.282934</c:v>
                </c:pt>
                <c:pt idx="12">
                  <c:v>1.2698860000000001</c:v>
                </c:pt>
                <c:pt idx="13">
                  <c:v>1.2596510000000001</c:v>
                </c:pt>
                <c:pt idx="14">
                  <c:v>1.24682</c:v>
                </c:pt>
                <c:pt idx="15">
                  <c:v>1.2337549999999999</c:v>
                </c:pt>
                <c:pt idx="16">
                  <c:v>1.2233670000000001</c:v>
                </c:pt>
                <c:pt idx="17">
                  <c:v>1.210286</c:v>
                </c:pt>
                <c:pt idx="18">
                  <c:v>1.1996690000000001</c:v>
                </c:pt>
                <c:pt idx="19">
                  <c:v>1.1893320000000001</c:v>
                </c:pt>
                <c:pt idx="20">
                  <c:v>1.1728270000000001</c:v>
                </c:pt>
                <c:pt idx="21">
                  <c:v>1.1650119999999999</c:v>
                </c:pt>
                <c:pt idx="22">
                  <c:v>1.1514470000000001</c:v>
                </c:pt>
                <c:pt idx="23">
                  <c:v>1.140725</c:v>
                </c:pt>
                <c:pt idx="24">
                  <c:v>1.126401</c:v>
                </c:pt>
                <c:pt idx="25">
                  <c:v>1.1152390000000001</c:v>
                </c:pt>
                <c:pt idx="26">
                  <c:v>1.1038650000000001</c:v>
                </c:pt>
                <c:pt idx="27">
                  <c:v>1.0895900000000001</c:v>
                </c:pt>
                <c:pt idx="28">
                  <c:v>1.0806439999999999</c:v>
                </c:pt>
                <c:pt idx="29">
                  <c:v>1.065337</c:v>
                </c:pt>
                <c:pt idx="30">
                  <c:v>1.055868</c:v>
                </c:pt>
                <c:pt idx="31">
                  <c:v>1.042851</c:v>
                </c:pt>
                <c:pt idx="32">
                  <c:v>1.0296110000000001</c:v>
                </c:pt>
                <c:pt idx="33">
                  <c:v>1.0158290000000001</c:v>
                </c:pt>
                <c:pt idx="34">
                  <c:v>1.00512</c:v>
                </c:pt>
                <c:pt idx="35">
                  <c:v>0.99426700000000001</c:v>
                </c:pt>
                <c:pt idx="36">
                  <c:v>0.97931000000000001</c:v>
                </c:pt>
                <c:pt idx="37">
                  <c:v>0.967526</c:v>
                </c:pt>
                <c:pt idx="38">
                  <c:v>0.95973200000000003</c:v>
                </c:pt>
                <c:pt idx="39">
                  <c:v>0.94359899999999997</c:v>
                </c:pt>
                <c:pt idx="40">
                  <c:v>0.93099799999999999</c:v>
                </c:pt>
                <c:pt idx="41">
                  <c:v>0.91855699999999996</c:v>
                </c:pt>
                <c:pt idx="42">
                  <c:v>0.90985099999999997</c:v>
                </c:pt>
                <c:pt idx="43">
                  <c:v>0.89226099999999997</c:v>
                </c:pt>
                <c:pt idx="44">
                  <c:v>0.88352699999999995</c:v>
                </c:pt>
                <c:pt idx="45">
                  <c:v>0.87387800000000004</c:v>
                </c:pt>
                <c:pt idx="46">
                  <c:v>0.85537200000000002</c:v>
                </c:pt>
                <c:pt idx="47">
                  <c:v>0.85050000000000003</c:v>
                </c:pt>
                <c:pt idx="48">
                  <c:v>0.83627499999999999</c:v>
                </c:pt>
                <c:pt idx="49">
                  <c:v>0.82197799999999999</c:v>
                </c:pt>
                <c:pt idx="50">
                  <c:v>0.81211599999999995</c:v>
                </c:pt>
                <c:pt idx="51">
                  <c:v>0.79742900000000005</c:v>
                </c:pt>
                <c:pt idx="52">
                  <c:v>0.78763099999999997</c:v>
                </c:pt>
                <c:pt idx="53">
                  <c:v>0.77787300000000004</c:v>
                </c:pt>
                <c:pt idx="54">
                  <c:v>0.76281299999999996</c:v>
                </c:pt>
                <c:pt idx="55">
                  <c:v>0.75331000000000004</c:v>
                </c:pt>
                <c:pt idx="56">
                  <c:v>0.74319000000000002</c:v>
                </c:pt>
                <c:pt idx="57">
                  <c:v>0.72858100000000003</c:v>
                </c:pt>
                <c:pt idx="58">
                  <c:v>0.71861200000000003</c:v>
                </c:pt>
                <c:pt idx="59">
                  <c:v>0.70382999999999996</c:v>
                </c:pt>
                <c:pt idx="60">
                  <c:v>0.69420899999999996</c:v>
                </c:pt>
                <c:pt idx="61">
                  <c:v>0.67893300000000001</c:v>
                </c:pt>
                <c:pt idx="62">
                  <c:v>0.66944800000000004</c:v>
                </c:pt>
                <c:pt idx="63">
                  <c:v>0.65947599999999995</c:v>
                </c:pt>
                <c:pt idx="64">
                  <c:v>0.64926300000000003</c:v>
                </c:pt>
                <c:pt idx="65">
                  <c:v>0.63466500000000003</c:v>
                </c:pt>
                <c:pt idx="66">
                  <c:v>0.61999300000000002</c:v>
                </c:pt>
                <c:pt idx="67">
                  <c:v>0.610012</c:v>
                </c:pt>
                <c:pt idx="68">
                  <c:v>0.60013399999999995</c:v>
                </c:pt>
                <c:pt idx="69">
                  <c:v>0.59037899999999999</c:v>
                </c:pt>
                <c:pt idx="70">
                  <c:v>0.57563900000000001</c:v>
                </c:pt>
                <c:pt idx="71">
                  <c:v>0.56097900000000001</c:v>
                </c:pt>
                <c:pt idx="72">
                  <c:v>0.55625800000000003</c:v>
                </c:pt>
                <c:pt idx="73">
                  <c:v>0.54175899999999999</c:v>
                </c:pt>
                <c:pt idx="74">
                  <c:v>0.52765600000000001</c:v>
                </c:pt>
                <c:pt idx="75">
                  <c:v>0.51816200000000001</c:v>
                </c:pt>
                <c:pt idx="76">
                  <c:v>0.50361999999999996</c:v>
                </c:pt>
                <c:pt idx="77">
                  <c:v>0.49438700000000002</c:v>
                </c:pt>
                <c:pt idx="78">
                  <c:v>0.48450300000000002</c:v>
                </c:pt>
                <c:pt idx="79">
                  <c:v>0.47028300000000001</c:v>
                </c:pt>
                <c:pt idx="80">
                  <c:v>0.45614199999999999</c:v>
                </c:pt>
                <c:pt idx="81">
                  <c:v>0.44625700000000001</c:v>
                </c:pt>
                <c:pt idx="82">
                  <c:v>0.436608</c:v>
                </c:pt>
                <c:pt idx="83">
                  <c:v>0.42226999999999998</c:v>
                </c:pt>
                <c:pt idx="84">
                  <c:v>0.41234900000000002</c:v>
                </c:pt>
                <c:pt idx="85">
                  <c:v>0.39798499999999998</c:v>
                </c:pt>
                <c:pt idx="86">
                  <c:v>0.38883899999999999</c:v>
                </c:pt>
                <c:pt idx="87">
                  <c:v>0.37901800000000002</c:v>
                </c:pt>
                <c:pt idx="88">
                  <c:v>0.36000700000000002</c:v>
                </c:pt>
                <c:pt idx="89">
                  <c:v>0.3548</c:v>
                </c:pt>
                <c:pt idx="90">
                  <c:v>0.34051500000000001</c:v>
                </c:pt>
                <c:pt idx="91">
                  <c:v>0.33128000000000002</c:v>
                </c:pt>
                <c:pt idx="92">
                  <c:v>0.316583</c:v>
                </c:pt>
                <c:pt idx="93">
                  <c:v>0.307114</c:v>
                </c:pt>
                <c:pt idx="94">
                  <c:v>0.29283900000000002</c:v>
                </c:pt>
                <c:pt idx="95">
                  <c:v>0.28307399999999999</c:v>
                </c:pt>
                <c:pt idx="96">
                  <c:v>0.26907500000000001</c:v>
                </c:pt>
                <c:pt idx="97">
                  <c:v>0.25859799999999999</c:v>
                </c:pt>
                <c:pt idx="98">
                  <c:v>0.243732</c:v>
                </c:pt>
                <c:pt idx="99">
                  <c:v>0.23383699999999999</c:v>
                </c:pt>
                <c:pt idx="100">
                  <c:v>0.223861</c:v>
                </c:pt>
                <c:pt idx="101">
                  <c:v>0.20849000000000001</c:v>
                </c:pt>
                <c:pt idx="102">
                  <c:v>0.20379</c:v>
                </c:pt>
                <c:pt idx="103">
                  <c:v>0.183639</c:v>
                </c:pt>
                <c:pt idx="104">
                  <c:v>0.173708</c:v>
                </c:pt>
                <c:pt idx="105">
                  <c:v>0.16385</c:v>
                </c:pt>
                <c:pt idx="106">
                  <c:v>0.15360199999999999</c:v>
                </c:pt>
                <c:pt idx="107">
                  <c:v>0.14338400000000001</c:v>
                </c:pt>
                <c:pt idx="108">
                  <c:v>0.12338399999999999</c:v>
                </c:pt>
                <c:pt idx="109">
                  <c:v>0.118718</c:v>
                </c:pt>
                <c:pt idx="110">
                  <c:v>0.103619</c:v>
                </c:pt>
                <c:pt idx="111">
                  <c:v>9.3746999999999997E-2</c:v>
                </c:pt>
                <c:pt idx="112">
                  <c:v>8.3678000000000002E-2</c:v>
                </c:pt>
                <c:pt idx="113">
                  <c:v>6.8626000000000006E-2</c:v>
                </c:pt>
                <c:pt idx="114">
                  <c:v>5.3444999999999999E-2</c:v>
                </c:pt>
                <c:pt idx="115">
                  <c:v>4.8358999999999999E-2</c:v>
                </c:pt>
                <c:pt idx="116">
                  <c:v>3.3258999999999997E-2</c:v>
                </c:pt>
                <c:pt idx="117">
                  <c:v>2.3233E-2</c:v>
                </c:pt>
                <c:pt idx="118">
                  <c:v>1.3579000000000001E-2</c:v>
                </c:pt>
                <c:pt idx="119">
                  <c:v>-6.1500000000000001E-3</c:v>
                </c:pt>
                <c:pt idx="120">
                  <c:v>-1.1150999999999999E-2</c:v>
                </c:pt>
                <c:pt idx="121">
                  <c:v>-2.5899999999999999E-2</c:v>
                </c:pt>
                <c:pt idx="122">
                  <c:v>-3.5909999999999997E-2</c:v>
                </c:pt>
                <c:pt idx="123">
                  <c:v>-4.5714999999999999E-2</c:v>
                </c:pt>
                <c:pt idx="124">
                  <c:v>-6.0614000000000001E-2</c:v>
                </c:pt>
                <c:pt idx="125">
                  <c:v>-7.0407999999999998E-2</c:v>
                </c:pt>
                <c:pt idx="126">
                  <c:v>-8.4435999999999997E-2</c:v>
                </c:pt>
                <c:pt idx="127">
                  <c:v>-9.4108999999999998E-2</c:v>
                </c:pt>
                <c:pt idx="128">
                  <c:v>-0.10845200000000001</c:v>
                </c:pt>
                <c:pt idx="129">
                  <c:v>-0.117841</c:v>
                </c:pt>
                <c:pt idx="130">
                  <c:v>-0.132267</c:v>
                </c:pt>
                <c:pt idx="131">
                  <c:v>-0.141869</c:v>
                </c:pt>
                <c:pt idx="132">
                  <c:v>-0.151563</c:v>
                </c:pt>
                <c:pt idx="133">
                  <c:v>-0.165689</c:v>
                </c:pt>
                <c:pt idx="134">
                  <c:v>-0.18024100000000001</c:v>
                </c:pt>
                <c:pt idx="135">
                  <c:v>-0.18970899999999999</c:v>
                </c:pt>
                <c:pt idx="136">
                  <c:v>-0.19948199999999999</c:v>
                </c:pt>
              </c:numCache>
            </c:numRef>
          </c:xVal>
          <c:yVal>
            <c:numRef>
              <c:f>DarkJV!$H$7:$H$143</c:f>
              <c:numCache>
                <c:formatCode>General</c:formatCode>
                <c:ptCount val="137"/>
                <c:pt idx="0">
                  <c:v>-23.768640625</c:v>
                </c:pt>
                <c:pt idx="1">
                  <c:v>-23.686109375000001</c:v>
                </c:pt>
                <c:pt idx="2">
                  <c:v>-23.088070312500001</c:v>
                </c:pt>
                <c:pt idx="3">
                  <c:v>-22.619320312500001</c:v>
                </c:pt>
                <c:pt idx="4">
                  <c:v>-21.9772265625</c:v>
                </c:pt>
                <c:pt idx="5">
                  <c:v>-21.339265624999999</c:v>
                </c:pt>
                <c:pt idx="6">
                  <c:v>-20.509937499999999</c:v>
                </c:pt>
                <c:pt idx="7">
                  <c:v>-19.834484374999999</c:v>
                </c:pt>
                <c:pt idx="8">
                  <c:v>-19.009585937499999</c:v>
                </c:pt>
                <c:pt idx="9">
                  <c:v>-18.317546875000001</c:v>
                </c:pt>
                <c:pt idx="10">
                  <c:v>-17.481468749999902</c:v>
                </c:pt>
                <c:pt idx="11">
                  <c:v>-16.812374999999999</c:v>
                </c:pt>
                <c:pt idx="12">
                  <c:v>-15.935906249999899</c:v>
                </c:pt>
                <c:pt idx="13">
                  <c:v>-15.248296874999999</c:v>
                </c:pt>
                <c:pt idx="14">
                  <c:v>-14.3750078125</c:v>
                </c:pt>
                <c:pt idx="15">
                  <c:v>-13.4919765625</c:v>
                </c:pt>
                <c:pt idx="16">
                  <c:v>-12.8171953124999</c:v>
                </c:pt>
                <c:pt idx="17">
                  <c:v>-11.968875000000001</c:v>
                </c:pt>
                <c:pt idx="18">
                  <c:v>-11.2713359375</c:v>
                </c:pt>
                <c:pt idx="19">
                  <c:v>-10.59578125</c:v>
                </c:pt>
                <c:pt idx="20">
                  <c:v>-9.6000468750000003</c:v>
                </c:pt>
                <c:pt idx="21">
                  <c:v>-9.1016953125000004</c:v>
                </c:pt>
                <c:pt idx="22">
                  <c:v>-8.2908828124999996</c:v>
                </c:pt>
                <c:pt idx="23">
                  <c:v>-7.6540859374999997</c:v>
                </c:pt>
                <c:pt idx="24">
                  <c:v>-6.8907968749999897</c:v>
                </c:pt>
                <c:pt idx="25">
                  <c:v>-6.2634531249999998</c:v>
                </c:pt>
                <c:pt idx="26">
                  <c:v>-5.6867187499999998</c:v>
                </c:pt>
                <c:pt idx="27">
                  <c:v>-4.9852265625000003</c:v>
                </c:pt>
                <c:pt idx="28">
                  <c:v>-4.5634296875000002</c:v>
                </c:pt>
                <c:pt idx="29">
                  <c:v>-3.9435078125</c:v>
                </c:pt>
                <c:pt idx="30">
                  <c:v>-3.5278749999999999</c:v>
                </c:pt>
                <c:pt idx="31">
                  <c:v>-3.0618281249999999</c:v>
                </c:pt>
                <c:pt idx="32">
                  <c:v>-2.6061874999999999</c:v>
                </c:pt>
                <c:pt idx="33">
                  <c:v>-2.2148515624999998</c:v>
                </c:pt>
                <c:pt idx="34">
                  <c:v>-1.9336249999999999</c:v>
                </c:pt>
                <c:pt idx="35">
                  <c:v>-1.6628984375</c:v>
                </c:pt>
                <c:pt idx="36">
                  <c:v>-1.3247890625000001</c:v>
                </c:pt>
                <c:pt idx="37">
                  <c:v>-1.1291640624999999</c:v>
                </c:pt>
                <c:pt idx="38">
                  <c:v>-0.99477343750000002</c:v>
                </c:pt>
                <c:pt idx="39">
                  <c:v>-0.75740624999999995</c:v>
                </c:pt>
                <c:pt idx="40">
                  <c:v>-0.63014062499999901</c:v>
                </c:pt>
                <c:pt idx="41">
                  <c:v>-0.51435156250000003</c:v>
                </c:pt>
                <c:pt idx="42">
                  <c:v>-0.42074218749999998</c:v>
                </c:pt>
                <c:pt idx="43">
                  <c:v>-0.31661718750000001</c:v>
                </c:pt>
                <c:pt idx="44">
                  <c:v>-0.24006249999999901</c:v>
                </c:pt>
                <c:pt idx="45">
                  <c:v>-0.20236718749999999</c:v>
                </c:pt>
                <c:pt idx="46">
                  <c:v>-0.11299218749999999</c:v>
                </c:pt>
                <c:pt idx="47">
                  <c:v>-0.106921875</c:v>
                </c:pt>
                <c:pt idx="48">
                  <c:v>-6.5078125000000001E-2</c:v>
                </c:pt>
                <c:pt idx="49">
                  <c:v>-4.1265625E-2</c:v>
                </c:pt>
                <c:pt idx="50">
                  <c:v>-1.2343750000000001E-2</c:v>
                </c:pt>
                <c:pt idx="51">
                  <c:v>2.85390625E-2</c:v>
                </c:pt>
                <c:pt idx="52">
                  <c:v>1.128125E-2</c:v>
                </c:pt>
                <c:pt idx="53">
                  <c:v>2.5257812500000001E-2</c:v>
                </c:pt>
                <c:pt idx="54">
                  <c:v>2.4968750000000001E-2</c:v>
                </c:pt>
                <c:pt idx="55">
                  <c:v>4.6375E-2</c:v>
                </c:pt>
                <c:pt idx="56">
                  <c:v>6.21875E-2</c:v>
                </c:pt>
                <c:pt idx="57">
                  <c:v>5.8421874999999998E-2</c:v>
                </c:pt>
                <c:pt idx="58">
                  <c:v>7.5203124999999996E-2</c:v>
                </c:pt>
                <c:pt idx="59">
                  <c:v>6.6039062499999995E-2</c:v>
                </c:pt>
                <c:pt idx="60">
                  <c:v>8.4554687499999906E-2</c:v>
                </c:pt>
                <c:pt idx="61">
                  <c:v>7.4429687499999994E-2</c:v>
                </c:pt>
                <c:pt idx="62">
                  <c:v>5.8523437499999997E-2</c:v>
                </c:pt>
                <c:pt idx="63">
                  <c:v>9.8726562500000004E-2</c:v>
                </c:pt>
                <c:pt idx="64">
                  <c:v>6.0453124999999899E-2</c:v>
                </c:pt>
                <c:pt idx="65">
                  <c:v>8.3492187499999995E-2</c:v>
                </c:pt>
                <c:pt idx="66">
                  <c:v>7.1726562499999993E-2</c:v>
                </c:pt>
                <c:pt idx="67">
                  <c:v>7.4523437499999998E-2</c:v>
                </c:pt>
                <c:pt idx="68">
                  <c:v>8.6382812500000003E-2</c:v>
                </c:pt>
                <c:pt idx="69">
                  <c:v>8.0789062499999995E-2</c:v>
                </c:pt>
                <c:pt idx="70">
                  <c:v>7.2117187499999999E-2</c:v>
                </c:pt>
                <c:pt idx="71">
                  <c:v>9.4195312500000003E-2</c:v>
                </c:pt>
                <c:pt idx="72">
                  <c:v>8.4648437499999896E-2</c:v>
                </c:pt>
                <c:pt idx="73">
                  <c:v>7.7031249999999996E-2</c:v>
                </c:pt>
                <c:pt idx="74">
                  <c:v>6.7968749999999994E-2</c:v>
                </c:pt>
                <c:pt idx="75">
                  <c:v>8.3398437500000006E-2</c:v>
                </c:pt>
                <c:pt idx="76">
                  <c:v>7.4914062500000003E-2</c:v>
                </c:pt>
                <c:pt idx="77">
                  <c:v>7.15390625E-2</c:v>
                </c:pt>
                <c:pt idx="78">
                  <c:v>9.2070312500000001E-2</c:v>
                </c:pt>
                <c:pt idx="79">
                  <c:v>7.8578124999999999E-2</c:v>
                </c:pt>
                <c:pt idx="80">
                  <c:v>0.100078125</c:v>
                </c:pt>
                <c:pt idx="81">
                  <c:v>7.8476562499999999E-2</c:v>
                </c:pt>
                <c:pt idx="82">
                  <c:v>6.9804687500000004E-2</c:v>
                </c:pt>
                <c:pt idx="83">
                  <c:v>7.4046874999999998E-2</c:v>
                </c:pt>
                <c:pt idx="84">
                  <c:v>7.8382812499999996E-2</c:v>
                </c:pt>
                <c:pt idx="85">
                  <c:v>6.1124999999999902E-2</c:v>
                </c:pt>
                <c:pt idx="86">
                  <c:v>0.10710937499999899</c:v>
                </c:pt>
                <c:pt idx="87">
                  <c:v>8.9273437499999997E-2</c:v>
                </c:pt>
                <c:pt idx="88">
                  <c:v>8.5320312499999995E-2</c:v>
                </c:pt>
                <c:pt idx="89">
                  <c:v>7.5492187500000002E-2</c:v>
                </c:pt>
                <c:pt idx="90">
                  <c:v>7.3078124999999994E-2</c:v>
                </c:pt>
                <c:pt idx="91">
                  <c:v>8.8507812500000005E-2</c:v>
                </c:pt>
                <c:pt idx="92">
                  <c:v>7.66484375E-2</c:v>
                </c:pt>
                <c:pt idx="93">
                  <c:v>8.4265624999999997E-2</c:v>
                </c:pt>
                <c:pt idx="94">
                  <c:v>7.6257812499999994E-2</c:v>
                </c:pt>
                <c:pt idx="95">
                  <c:v>8.7539062500000001E-2</c:v>
                </c:pt>
                <c:pt idx="96">
                  <c:v>9.1976562499999998E-2</c:v>
                </c:pt>
                <c:pt idx="97">
                  <c:v>7.4234375000000005E-2</c:v>
                </c:pt>
                <c:pt idx="98">
                  <c:v>0.1018125</c:v>
                </c:pt>
                <c:pt idx="99">
                  <c:v>9.3710937499999994E-2</c:v>
                </c:pt>
                <c:pt idx="100">
                  <c:v>0.1178125</c:v>
                </c:pt>
                <c:pt idx="101">
                  <c:v>9.2359374999999994E-2</c:v>
                </c:pt>
                <c:pt idx="102">
                  <c:v>9.5734374999999997E-2</c:v>
                </c:pt>
                <c:pt idx="103">
                  <c:v>7.7898437500000001E-2</c:v>
                </c:pt>
                <c:pt idx="104">
                  <c:v>7.9156249999999997E-2</c:v>
                </c:pt>
                <c:pt idx="105">
                  <c:v>0.110296875</c:v>
                </c:pt>
                <c:pt idx="106">
                  <c:v>9.3804687499999997E-2</c:v>
                </c:pt>
                <c:pt idx="107">
                  <c:v>6.3148437500000001E-2</c:v>
                </c:pt>
                <c:pt idx="108">
                  <c:v>8.2335937499999998E-2</c:v>
                </c:pt>
                <c:pt idx="109">
                  <c:v>8.9851562499999996E-2</c:v>
                </c:pt>
                <c:pt idx="110">
                  <c:v>8.7445312499999997E-2</c:v>
                </c:pt>
                <c:pt idx="111">
                  <c:v>7.9445312499999907E-2</c:v>
                </c:pt>
                <c:pt idx="112">
                  <c:v>8.7640625E-2</c:v>
                </c:pt>
                <c:pt idx="113">
                  <c:v>9.5929687499999999E-2</c:v>
                </c:pt>
                <c:pt idx="114">
                  <c:v>7.5968750000000002E-2</c:v>
                </c:pt>
                <c:pt idx="115">
                  <c:v>6.9226562500000005E-2</c:v>
                </c:pt>
                <c:pt idx="116">
                  <c:v>8.0210937499999996E-2</c:v>
                </c:pt>
                <c:pt idx="117">
                  <c:v>7.8382812499999996E-2</c:v>
                </c:pt>
                <c:pt idx="118">
                  <c:v>8.9953124999999995E-2</c:v>
                </c:pt>
                <c:pt idx="119">
                  <c:v>7.7312500000000006E-2</c:v>
                </c:pt>
                <c:pt idx="120">
                  <c:v>0.119921875</c:v>
                </c:pt>
                <c:pt idx="121">
                  <c:v>8.1460937499999997E-2</c:v>
                </c:pt>
                <c:pt idx="122">
                  <c:v>8.8687499999999905E-2</c:v>
                </c:pt>
                <c:pt idx="123">
                  <c:v>8.0789062499999995E-2</c:v>
                </c:pt>
                <c:pt idx="124">
                  <c:v>8.4929687500000003E-2</c:v>
                </c:pt>
                <c:pt idx="125">
                  <c:v>8.7054687500000005E-2</c:v>
                </c:pt>
                <c:pt idx="126">
                  <c:v>8.2812499999999997E-2</c:v>
                </c:pt>
                <c:pt idx="127">
                  <c:v>9.2351562499999998E-2</c:v>
                </c:pt>
                <c:pt idx="128">
                  <c:v>0.10324999999999999</c:v>
                </c:pt>
                <c:pt idx="129">
                  <c:v>8.2906250000000001E-2</c:v>
                </c:pt>
                <c:pt idx="130">
                  <c:v>6.0539062499999997E-2</c:v>
                </c:pt>
                <c:pt idx="131">
                  <c:v>9.0429687499999994E-2</c:v>
                </c:pt>
                <c:pt idx="132">
                  <c:v>8.2906250000000001E-2</c:v>
                </c:pt>
                <c:pt idx="133">
                  <c:v>0.111249999999999</c:v>
                </c:pt>
                <c:pt idx="134">
                  <c:v>9.3320312500000002E-2</c:v>
                </c:pt>
                <c:pt idx="135">
                  <c:v>9.0812500000000004E-2</c:v>
                </c:pt>
                <c:pt idx="136">
                  <c:v>8.9460937499999907E-2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449-4D0F-803B-FA7CB36C2717}"/>
            </c:ext>
          </c:extLst>
        </c:ser>
        <c:ser>
          <c:idx val="3"/>
          <c:order val="3"/>
          <c:tx>
            <c:v>Litos Backward Scan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DarkJV!$I$7:$I$143</c:f>
              <c:numCache>
                <c:formatCode>General</c:formatCode>
                <c:ptCount val="137"/>
                <c:pt idx="0">
                  <c:v>-0.19919600000000001</c:v>
                </c:pt>
                <c:pt idx="1">
                  <c:v>-0.189885</c:v>
                </c:pt>
                <c:pt idx="2">
                  <c:v>-0.180143</c:v>
                </c:pt>
                <c:pt idx="3">
                  <c:v>-0.16581899999999999</c:v>
                </c:pt>
                <c:pt idx="4">
                  <c:v>-0.15121399999999999</c:v>
                </c:pt>
                <c:pt idx="5">
                  <c:v>-0.14155699999999999</c:v>
                </c:pt>
                <c:pt idx="6">
                  <c:v>-0.13195699999999999</c:v>
                </c:pt>
                <c:pt idx="7">
                  <c:v>-0.117808</c:v>
                </c:pt>
                <c:pt idx="8">
                  <c:v>-0.10843800000000001</c:v>
                </c:pt>
                <c:pt idx="9">
                  <c:v>-9.3626000000000001E-2</c:v>
                </c:pt>
                <c:pt idx="10">
                  <c:v>-8.4704000000000002E-2</c:v>
                </c:pt>
                <c:pt idx="11">
                  <c:v>-7.0207000000000006E-2</c:v>
                </c:pt>
                <c:pt idx="12">
                  <c:v>-6.0811999999999998E-2</c:v>
                </c:pt>
                <c:pt idx="13">
                  <c:v>-4.5968000000000002E-2</c:v>
                </c:pt>
                <c:pt idx="14">
                  <c:v>-3.5922999999999997E-2</c:v>
                </c:pt>
                <c:pt idx="15">
                  <c:v>-2.5758E-2</c:v>
                </c:pt>
                <c:pt idx="16">
                  <c:v>-1.0913000000000001E-2</c:v>
                </c:pt>
                <c:pt idx="17">
                  <c:v>3.676E-3</c:v>
                </c:pt>
                <c:pt idx="18">
                  <c:v>8.6169999999999997E-3</c:v>
                </c:pt>
                <c:pt idx="19">
                  <c:v>2.3269999999999999E-2</c:v>
                </c:pt>
                <c:pt idx="20">
                  <c:v>3.3342999999999998E-2</c:v>
                </c:pt>
                <c:pt idx="21">
                  <c:v>5.3777999999999999E-2</c:v>
                </c:pt>
                <c:pt idx="22">
                  <c:v>5.3705999999999997E-2</c:v>
                </c:pt>
                <c:pt idx="23">
                  <c:v>7.3482000000000006E-2</c:v>
                </c:pt>
                <c:pt idx="24">
                  <c:v>8.3471000000000004E-2</c:v>
                </c:pt>
                <c:pt idx="25">
                  <c:v>9.3441999999999997E-2</c:v>
                </c:pt>
                <c:pt idx="26">
                  <c:v>0.108761</c:v>
                </c:pt>
                <c:pt idx="27">
                  <c:v>0.11358600000000001</c:v>
                </c:pt>
                <c:pt idx="28">
                  <c:v>0.133437</c:v>
                </c:pt>
                <c:pt idx="29">
                  <c:v>0.14343500000000001</c:v>
                </c:pt>
                <c:pt idx="30">
                  <c:v>0.15340300000000001</c:v>
                </c:pt>
                <c:pt idx="31">
                  <c:v>0.16373399999999999</c:v>
                </c:pt>
                <c:pt idx="32">
                  <c:v>0.17838699999999999</c:v>
                </c:pt>
                <c:pt idx="33">
                  <c:v>0.18892</c:v>
                </c:pt>
                <c:pt idx="34">
                  <c:v>0.19866700000000001</c:v>
                </c:pt>
                <c:pt idx="35">
                  <c:v>0.21359600000000001</c:v>
                </c:pt>
                <c:pt idx="36">
                  <c:v>0.223408</c:v>
                </c:pt>
                <c:pt idx="37">
                  <c:v>0.238427</c:v>
                </c:pt>
                <c:pt idx="38">
                  <c:v>0.243532</c:v>
                </c:pt>
                <c:pt idx="39">
                  <c:v>0.263963</c:v>
                </c:pt>
                <c:pt idx="40">
                  <c:v>0.26873799999999998</c:v>
                </c:pt>
                <c:pt idx="41">
                  <c:v>0.28318100000000002</c:v>
                </c:pt>
                <c:pt idx="42">
                  <c:v>0.297238</c:v>
                </c:pt>
                <c:pt idx="43">
                  <c:v>0.30701200000000001</c:v>
                </c:pt>
                <c:pt idx="44">
                  <c:v>0.31655899999999998</c:v>
                </c:pt>
                <c:pt idx="45">
                  <c:v>0.33070699999999997</c:v>
                </c:pt>
                <c:pt idx="46">
                  <c:v>0.34049699999999999</c:v>
                </c:pt>
                <c:pt idx="47">
                  <c:v>0.35510599999999998</c:v>
                </c:pt>
                <c:pt idx="48">
                  <c:v>0.36488500000000001</c:v>
                </c:pt>
                <c:pt idx="49">
                  <c:v>0.37889699999999998</c:v>
                </c:pt>
                <c:pt idx="50">
                  <c:v>0.38869500000000001</c:v>
                </c:pt>
                <c:pt idx="51">
                  <c:v>0.40301399999999998</c:v>
                </c:pt>
                <c:pt idx="52">
                  <c:v>0.41248299999999999</c:v>
                </c:pt>
                <c:pt idx="53">
                  <c:v>0.422122</c:v>
                </c:pt>
                <c:pt idx="54">
                  <c:v>0.43674000000000002</c:v>
                </c:pt>
                <c:pt idx="55">
                  <c:v>0.45112099999999999</c:v>
                </c:pt>
                <c:pt idx="56">
                  <c:v>0.45565899999999998</c:v>
                </c:pt>
                <c:pt idx="57">
                  <c:v>0.475217</c:v>
                </c:pt>
                <c:pt idx="58">
                  <c:v>0.48445100000000002</c:v>
                </c:pt>
                <c:pt idx="59">
                  <c:v>0.49475000000000002</c:v>
                </c:pt>
                <c:pt idx="60">
                  <c:v>0.50385500000000005</c:v>
                </c:pt>
                <c:pt idx="61">
                  <c:v>0.52332400000000001</c:v>
                </c:pt>
                <c:pt idx="62">
                  <c:v>0.52769100000000002</c:v>
                </c:pt>
                <c:pt idx="63">
                  <c:v>0.54215599999999997</c:v>
                </c:pt>
                <c:pt idx="64">
                  <c:v>0.55128500000000003</c:v>
                </c:pt>
                <c:pt idx="65">
                  <c:v>0.56531100000000001</c:v>
                </c:pt>
                <c:pt idx="66">
                  <c:v>0.58013300000000001</c:v>
                </c:pt>
                <c:pt idx="67">
                  <c:v>0.58996700000000002</c:v>
                </c:pt>
                <c:pt idx="68">
                  <c:v>0.59968299999999997</c:v>
                </c:pt>
                <c:pt idx="69">
                  <c:v>0.61436299999999999</c:v>
                </c:pt>
                <c:pt idx="70">
                  <c:v>0.62443000000000004</c:v>
                </c:pt>
                <c:pt idx="71">
                  <c:v>0.63389200000000001</c:v>
                </c:pt>
                <c:pt idx="72">
                  <c:v>0.64855600000000002</c:v>
                </c:pt>
                <c:pt idx="73">
                  <c:v>0.66342000000000001</c:v>
                </c:pt>
                <c:pt idx="74">
                  <c:v>0.66844099999999995</c:v>
                </c:pt>
                <c:pt idx="75">
                  <c:v>0.68799699999999997</c:v>
                </c:pt>
                <c:pt idx="76">
                  <c:v>0.69306199999999996</c:v>
                </c:pt>
                <c:pt idx="77">
                  <c:v>0.70765500000000003</c:v>
                </c:pt>
                <c:pt idx="78">
                  <c:v>0.71735300000000002</c:v>
                </c:pt>
                <c:pt idx="79">
                  <c:v>0.732298</c:v>
                </c:pt>
                <c:pt idx="80">
                  <c:v>0.74687199999999998</c:v>
                </c:pt>
                <c:pt idx="81">
                  <c:v>0.751498</c:v>
                </c:pt>
                <c:pt idx="82">
                  <c:v>0.76585300000000001</c:v>
                </c:pt>
                <c:pt idx="83">
                  <c:v>0.78043300000000004</c:v>
                </c:pt>
                <c:pt idx="84">
                  <c:v>0.78956499999999996</c:v>
                </c:pt>
                <c:pt idx="85">
                  <c:v>0.79918</c:v>
                </c:pt>
                <c:pt idx="86">
                  <c:v>0.81326399999999999</c:v>
                </c:pt>
                <c:pt idx="87">
                  <c:v>0.82705399999999996</c:v>
                </c:pt>
                <c:pt idx="88">
                  <c:v>0.83650100000000005</c:v>
                </c:pt>
                <c:pt idx="89">
                  <c:v>0.84610700000000005</c:v>
                </c:pt>
                <c:pt idx="90">
                  <c:v>0.85953800000000002</c:v>
                </c:pt>
                <c:pt idx="91">
                  <c:v>0.87285599999999997</c:v>
                </c:pt>
                <c:pt idx="92">
                  <c:v>0.88222999999999996</c:v>
                </c:pt>
                <c:pt idx="93">
                  <c:v>0.89471900000000004</c:v>
                </c:pt>
                <c:pt idx="94">
                  <c:v>0.907551</c:v>
                </c:pt>
                <c:pt idx="95">
                  <c:v>0.91963700000000004</c:v>
                </c:pt>
                <c:pt idx="96">
                  <c:v>0.927867</c:v>
                </c:pt>
                <c:pt idx="97">
                  <c:v>0.93977599999999994</c:v>
                </c:pt>
                <c:pt idx="98">
                  <c:v>0.95149499999999998</c:v>
                </c:pt>
                <c:pt idx="99">
                  <c:v>0.96709800000000001</c:v>
                </c:pt>
                <c:pt idx="100">
                  <c:v>0.97454300000000005</c:v>
                </c:pt>
                <c:pt idx="101">
                  <c:v>0.98555700000000002</c:v>
                </c:pt>
                <c:pt idx="102">
                  <c:v>1.00007</c:v>
                </c:pt>
                <c:pt idx="103">
                  <c:v>1.0108569999999999</c:v>
                </c:pt>
                <c:pt idx="104">
                  <c:v>1.0208440000000001</c:v>
                </c:pt>
                <c:pt idx="105">
                  <c:v>1.0311589999999999</c:v>
                </c:pt>
                <c:pt idx="106">
                  <c:v>1.0444260000000001</c:v>
                </c:pt>
                <c:pt idx="107">
                  <c:v>1.0575209999999999</c:v>
                </c:pt>
                <c:pt idx="108">
                  <c:v>1.066783</c:v>
                </c:pt>
                <c:pt idx="109">
                  <c:v>1.076028</c:v>
                </c:pt>
                <c:pt idx="110">
                  <c:v>1.090957</c:v>
                </c:pt>
                <c:pt idx="111">
                  <c:v>1.1000829999999999</c:v>
                </c:pt>
                <c:pt idx="112">
                  <c:v>1.1118380000000001</c:v>
                </c:pt>
                <c:pt idx="113">
                  <c:v>1.123416</c:v>
                </c:pt>
                <c:pt idx="114">
                  <c:v>1.137761</c:v>
                </c:pt>
                <c:pt idx="115">
                  <c:v>1.1461619999999999</c:v>
                </c:pt>
                <c:pt idx="116">
                  <c:v>1.1603319999999999</c:v>
                </c:pt>
                <c:pt idx="117">
                  <c:v>1.1714469999999999</c:v>
                </c:pt>
                <c:pt idx="118">
                  <c:v>1.179522</c:v>
                </c:pt>
                <c:pt idx="119">
                  <c:v>1.193222</c:v>
                </c:pt>
                <c:pt idx="120">
                  <c:v>1.206572</c:v>
                </c:pt>
                <c:pt idx="121">
                  <c:v>1.217379</c:v>
                </c:pt>
                <c:pt idx="122">
                  <c:v>1.227811</c:v>
                </c:pt>
                <c:pt idx="123">
                  <c:v>1.238178</c:v>
                </c:pt>
                <c:pt idx="124">
                  <c:v>1.251217</c:v>
                </c:pt>
                <c:pt idx="125">
                  <c:v>1.2642040000000001</c:v>
                </c:pt>
                <c:pt idx="126">
                  <c:v>1.2743960000000001</c:v>
                </c:pt>
                <c:pt idx="127">
                  <c:v>1.2847170000000001</c:v>
                </c:pt>
                <c:pt idx="128">
                  <c:v>1.2970120000000001</c:v>
                </c:pt>
                <c:pt idx="129">
                  <c:v>1.3094049999999999</c:v>
                </c:pt>
                <c:pt idx="130">
                  <c:v>1.3191299999999999</c:v>
                </c:pt>
                <c:pt idx="131">
                  <c:v>1.3340730000000001</c:v>
                </c:pt>
                <c:pt idx="132">
                  <c:v>1.3436840000000001</c:v>
                </c:pt>
                <c:pt idx="133">
                  <c:v>1.3559190000000001</c:v>
                </c:pt>
                <c:pt idx="134">
                  <c:v>1.3681449999999999</c:v>
                </c:pt>
                <c:pt idx="135">
                  <c:v>1.3778360000000001</c:v>
                </c:pt>
                <c:pt idx="136">
                  <c:v>1.3924920000000001</c:v>
                </c:pt>
              </c:numCache>
            </c:numRef>
          </c:xVal>
          <c:yVal>
            <c:numRef>
              <c:f>DarkJV!$J$7:$J$143</c:f>
              <c:numCache>
                <c:formatCode>General</c:formatCode>
                <c:ptCount val="137"/>
                <c:pt idx="0">
                  <c:v>9.6593749999999895E-2</c:v>
                </c:pt>
                <c:pt idx="1">
                  <c:v>0.1008359375</c:v>
                </c:pt>
                <c:pt idx="2">
                  <c:v>7.6734374999999994E-2</c:v>
                </c:pt>
                <c:pt idx="3">
                  <c:v>8.0398437500000003E-2</c:v>
                </c:pt>
                <c:pt idx="4">
                  <c:v>9.5539062499999994E-2</c:v>
                </c:pt>
                <c:pt idx="5">
                  <c:v>8.5320312499999995E-2</c:v>
                </c:pt>
                <c:pt idx="6">
                  <c:v>7.6734374999999994E-2</c:v>
                </c:pt>
                <c:pt idx="7">
                  <c:v>7.2593749999999999E-2</c:v>
                </c:pt>
                <c:pt idx="8">
                  <c:v>9.1390625000000003E-2</c:v>
                </c:pt>
                <c:pt idx="9">
                  <c:v>8.61875E-2</c:v>
                </c:pt>
                <c:pt idx="10">
                  <c:v>7.7124999999999999E-2</c:v>
                </c:pt>
                <c:pt idx="11">
                  <c:v>7.1046874999999995E-2</c:v>
                </c:pt>
                <c:pt idx="12">
                  <c:v>9.2546875000000001E-2</c:v>
                </c:pt>
                <c:pt idx="13">
                  <c:v>6.0445312500000001E-2</c:v>
                </c:pt>
                <c:pt idx="14">
                  <c:v>8.7148437499999995E-2</c:v>
                </c:pt>
                <c:pt idx="15">
                  <c:v>0.113851562499999</c:v>
                </c:pt>
                <c:pt idx="16">
                  <c:v>9.4375000000000001E-2</c:v>
                </c:pt>
                <c:pt idx="17">
                  <c:v>9.9398437499999895E-2</c:v>
                </c:pt>
                <c:pt idx="18">
                  <c:v>8.8601562499999995E-2</c:v>
                </c:pt>
                <c:pt idx="19">
                  <c:v>6.5945312500000006E-2</c:v>
                </c:pt>
                <c:pt idx="20">
                  <c:v>8.7929687499999895E-2</c:v>
                </c:pt>
                <c:pt idx="21">
                  <c:v>9.9304687500000002E-2</c:v>
                </c:pt>
                <c:pt idx="22">
                  <c:v>0.1016171875</c:v>
                </c:pt>
                <c:pt idx="23">
                  <c:v>8.3203125000000003E-2</c:v>
                </c:pt>
                <c:pt idx="24">
                  <c:v>7.5296874999999999E-2</c:v>
                </c:pt>
                <c:pt idx="25">
                  <c:v>9.7953125000000002E-2</c:v>
                </c:pt>
                <c:pt idx="26">
                  <c:v>8.4554687499999906E-2</c:v>
                </c:pt>
                <c:pt idx="27">
                  <c:v>8.30078125E-2</c:v>
                </c:pt>
                <c:pt idx="28">
                  <c:v>7.8960937499999995E-2</c:v>
                </c:pt>
                <c:pt idx="29">
                  <c:v>8.5132812500000002E-2</c:v>
                </c:pt>
                <c:pt idx="30">
                  <c:v>6.37265625E-2</c:v>
                </c:pt>
                <c:pt idx="31">
                  <c:v>9.0624999999999997E-2</c:v>
                </c:pt>
                <c:pt idx="32">
                  <c:v>6.690625E-2</c:v>
                </c:pt>
                <c:pt idx="33">
                  <c:v>9.7859374999999998E-2</c:v>
                </c:pt>
                <c:pt idx="34">
                  <c:v>8.6671874999999995E-2</c:v>
                </c:pt>
                <c:pt idx="35">
                  <c:v>9.4093749999999907E-2</c:v>
                </c:pt>
                <c:pt idx="36">
                  <c:v>9.2265624999999907E-2</c:v>
                </c:pt>
                <c:pt idx="37">
                  <c:v>7.0093749999999996E-2</c:v>
                </c:pt>
                <c:pt idx="38">
                  <c:v>9.0624999999999997E-2</c:v>
                </c:pt>
                <c:pt idx="39">
                  <c:v>0.10152343749999999</c:v>
                </c:pt>
                <c:pt idx="40">
                  <c:v>8.7156249999999894E-2</c:v>
                </c:pt>
                <c:pt idx="41">
                  <c:v>0.113476562499999</c:v>
                </c:pt>
                <c:pt idx="42">
                  <c:v>8.8023437499999996E-2</c:v>
                </c:pt>
                <c:pt idx="43">
                  <c:v>8.8312500000000002E-2</c:v>
                </c:pt>
                <c:pt idx="44">
                  <c:v>8.0601562500000001E-2</c:v>
                </c:pt>
                <c:pt idx="45">
                  <c:v>7.7226562499999998E-2</c:v>
                </c:pt>
                <c:pt idx="46">
                  <c:v>8.1179687499999903E-2</c:v>
                </c:pt>
                <c:pt idx="47">
                  <c:v>8.7929687499999895E-2</c:v>
                </c:pt>
                <c:pt idx="48">
                  <c:v>9.0140625000000002E-2</c:v>
                </c:pt>
                <c:pt idx="49">
                  <c:v>7.9632812499999997E-2</c:v>
                </c:pt>
                <c:pt idx="50">
                  <c:v>9.1492187499999905E-2</c:v>
                </c:pt>
                <c:pt idx="51">
                  <c:v>8.9085937500000004E-2</c:v>
                </c:pt>
                <c:pt idx="52">
                  <c:v>7.01875E-2</c:v>
                </c:pt>
                <c:pt idx="53">
                  <c:v>7.0765624999999999E-2</c:v>
                </c:pt>
                <c:pt idx="54">
                  <c:v>9.3999999999999903E-2</c:v>
                </c:pt>
                <c:pt idx="55">
                  <c:v>8.6773437499999995E-2</c:v>
                </c:pt>
                <c:pt idx="56">
                  <c:v>6.7296875000000006E-2</c:v>
                </c:pt>
                <c:pt idx="57">
                  <c:v>6.3148437500000001E-2</c:v>
                </c:pt>
                <c:pt idx="58">
                  <c:v>7.2117187499999999E-2</c:v>
                </c:pt>
                <c:pt idx="59">
                  <c:v>7.7031249999999996E-2</c:v>
                </c:pt>
                <c:pt idx="60">
                  <c:v>7.6546875E-2</c:v>
                </c:pt>
                <c:pt idx="61">
                  <c:v>9.1687499999999894E-2</c:v>
                </c:pt>
                <c:pt idx="62">
                  <c:v>7.5585937499999895E-2</c:v>
                </c:pt>
                <c:pt idx="63">
                  <c:v>8.8890624999999904E-2</c:v>
                </c:pt>
                <c:pt idx="64">
                  <c:v>8.8406249999999895E-2</c:v>
                </c:pt>
                <c:pt idx="65">
                  <c:v>6.4984374999999997E-2</c:v>
                </c:pt>
                <c:pt idx="66">
                  <c:v>8.7828125000000007E-2</c:v>
                </c:pt>
                <c:pt idx="67">
                  <c:v>9.0531249999999994E-2</c:v>
                </c:pt>
                <c:pt idx="68">
                  <c:v>5.9874999999999998E-2</c:v>
                </c:pt>
                <c:pt idx="69">
                  <c:v>6.0351562499999997E-2</c:v>
                </c:pt>
                <c:pt idx="70">
                  <c:v>6.4882812499999998E-2</c:v>
                </c:pt>
                <c:pt idx="71">
                  <c:v>3.509375E-2</c:v>
                </c:pt>
                <c:pt idx="72">
                  <c:v>4.6468750000000003E-2</c:v>
                </c:pt>
                <c:pt idx="73">
                  <c:v>5.4859374999999898E-2</c:v>
                </c:pt>
                <c:pt idx="74">
                  <c:v>3.7312499999999998E-2</c:v>
                </c:pt>
                <c:pt idx="75">
                  <c:v>3.2585937500000002E-2</c:v>
                </c:pt>
                <c:pt idx="76">
                  <c:v>2.1593749999999998E-2</c:v>
                </c:pt>
                <c:pt idx="77">
                  <c:v>1.06015625E-2</c:v>
                </c:pt>
                <c:pt idx="78">
                  <c:v>6.7187499999999995E-4</c:v>
                </c:pt>
                <c:pt idx="79">
                  <c:v>-1.2921874999999999E-2</c:v>
                </c:pt>
                <c:pt idx="80">
                  <c:v>-5.9874999999999998E-2</c:v>
                </c:pt>
                <c:pt idx="81">
                  <c:v>-7.4812499999999907E-2</c:v>
                </c:pt>
                <c:pt idx="82">
                  <c:v>-9.0531249999999994E-2</c:v>
                </c:pt>
                <c:pt idx="83">
                  <c:v>-0.13082812499999999</c:v>
                </c:pt>
                <c:pt idx="84">
                  <c:v>-0.15223437500000001</c:v>
                </c:pt>
                <c:pt idx="85">
                  <c:v>-0.20458593749999901</c:v>
                </c:pt>
                <c:pt idx="86">
                  <c:v>-0.24392187499999901</c:v>
                </c:pt>
                <c:pt idx="87">
                  <c:v>-0.33203906249999998</c:v>
                </c:pt>
                <c:pt idx="88">
                  <c:v>-0.35682031249999902</c:v>
                </c:pt>
                <c:pt idx="89">
                  <c:v>-0.41186718750000001</c:v>
                </c:pt>
                <c:pt idx="90">
                  <c:v>-0.51155468749999999</c:v>
                </c:pt>
                <c:pt idx="91">
                  <c:v>-0.62194531249999996</c:v>
                </c:pt>
                <c:pt idx="92">
                  <c:v>-0.69146093750000004</c:v>
                </c:pt>
                <c:pt idx="93">
                  <c:v>-0.83732812499999998</c:v>
                </c:pt>
                <c:pt idx="94">
                  <c:v>-0.93335937499999999</c:v>
                </c:pt>
                <c:pt idx="95">
                  <c:v>-1.10834375</c:v>
                </c:pt>
                <c:pt idx="96">
                  <c:v>-1.2123671874999999</c:v>
                </c:pt>
                <c:pt idx="97">
                  <c:v>-1.3983515625</c:v>
                </c:pt>
                <c:pt idx="98">
                  <c:v>-1.5999453125</c:v>
                </c:pt>
                <c:pt idx="99">
                  <c:v>-1.8814609375</c:v>
                </c:pt>
                <c:pt idx="100">
                  <c:v>-2.030515625</c:v>
                </c:pt>
                <c:pt idx="101">
                  <c:v>-2.29333593749999</c:v>
                </c:pt>
                <c:pt idx="102">
                  <c:v>-2.6604687500000002</c:v>
                </c:pt>
                <c:pt idx="103">
                  <c:v>-2.9396718750000002</c:v>
                </c:pt>
                <c:pt idx="104">
                  <c:v>-3.23585156249999</c:v>
                </c:pt>
                <c:pt idx="105">
                  <c:v>-3.5635468749999899</c:v>
                </c:pt>
                <c:pt idx="106">
                  <c:v>-4.023625</c:v>
                </c:pt>
                <c:pt idx="107">
                  <c:v>-4.5172499999999998</c:v>
                </c:pt>
                <c:pt idx="108">
                  <c:v>-4.8731015624999996</c:v>
                </c:pt>
                <c:pt idx="109">
                  <c:v>-5.2545078125</c:v>
                </c:pt>
                <c:pt idx="110">
                  <c:v>-5.925140625</c:v>
                </c:pt>
                <c:pt idx="111">
                  <c:v>-6.3041328124999998</c:v>
                </c:pt>
                <c:pt idx="112">
                  <c:v>-6.8901250000000003</c:v>
                </c:pt>
                <c:pt idx="113">
                  <c:v>-7.4588515624999996</c:v>
                </c:pt>
                <c:pt idx="114">
                  <c:v>-8.2124062500000008</c:v>
                </c:pt>
                <c:pt idx="115">
                  <c:v>-8.6607109374999993</c:v>
                </c:pt>
                <c:pt idx="116">
                  <c:v>-9.4368281249999999</c:v>
                </c:pt>
                <c:pt idx="117">
                  <c:v>-10.081718749999901</c:v>
                </c:pt>
                <c:pt idx="118">
                  <c:v>-10.562906249999999</c:v>
                </c:pt>
                <c:pt idx="119">
                  <c:v>-11.3727578125</c:v>
                </c:pt>
                <c:pt idx="120">
                  <c:v>-12.19321875</c:v>
                </c:pt>
                <c:pt idx="121">
                  <c:v>-12.882945312499899</c:v>
                </c:pt>
                <c:pt idx="122">
                  <c:v>-13.54153125</c:v>
                </c:pt>
                <c:pt idx="123">
                  <c:v>-14.2447578125</c:v>
                </c:pt>
                <c:pt idx="124">
                  <c:v>-15.0743749999999</c:v>
                </c:pt>
                <c:pt idx="125">
                  <c:v>-15.950078124999999</c:v>
                </c:pt>
                <c:pt idx="126">
                  <c:v>-16.639898437500001</c:v>
                </c:pt>
                <c:pt idx="127">
                  <c:v>-17.358164062499998</c:v>
                </c:pt>
                <c:pt idx="128">
                  <c:v>-18.227499999999999</c:v>
                </c:pt>
                <c:pt idx="129">
                  <c:v>-19.09134375</c:v>
                </c:pt>
                <c:pt idx="130">
                  <c:v>-19.8080703125</c:v>
                </c:pt>
                <c:pt idx="131">
                  <c:v>-20.823953124999999</c:v>
                </c:pt>
                <c:pt idx="132">
                  <c:v>-21.563234375</c:v>
                </c:pt>
                <c:pt idx="133">
                  <c:v>-22.4355625</c:v>
                </c:pt>
                <c:pt idx="134">
                  <c:v>-23.337101562499999</c:v>
                </c:pt>
                <c:pt idx="135">
                  <c:v>-24.067226562499901</c:v>
                </c:pt>
                <c:pt idx="136">
                  <c:v>-25.120898437499999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449-4D0F-803B-FA7CB36C27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7339056"/>
        <c:axId val="407341552"/>
      </c:scatterChart>
      <c:valAx>
        <c:axId val="407339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Bias</a:t>
                </a:r>
                <a:r>
                  <a:rPr lang="en-US" baseline="0" dirty="0"/>
                  <a:t> [V]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341552"/>
        <c:crosses val="autoZero"/>
        <c:crossBetween val="midCat"/>
      </c:valAx>
      <c:valAx>
        <c:axId val="40734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mA*cm</a:t>
                </a:r>
                <a:r>
                  <a:rPr lang="en-US" baseline="30000" dirty="0"/>
                  <a:t>-2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3390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260892388451449"/>
          <c:y val="0.39869393409157189"/>
          <c:w val="0.12905774278215223"/>
          <c:h val="0.200926800816564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Light</a:t>
            </a:r>
            <a:r>
              <a:rPr lang="en-US" baseline="0"/>
              <a:t> JV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7296916010498686E-2"/>
          <c:y val="6.8685185185185182E-2"/>
          <c:w val="0.83811942257217853"/>
          <c:h val="0.88278696412948376"/>
        </c:manualLayout>
      </c:layout>
      <c:scatterChart>
        <c:scatterStyle val="lineMarker"/>
        <c:varyColors val="0"/>
        <c:ser>
          <c:idx val="0"/>
          <c:order val="0"/>
          <c:tx>
            <c:v>Setup Forward Scan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LightJV!$B$7:$B$127</c:f>
              <c:numCache>
                <c:formatCode>General</c:formatCode>
                <c:ptCount val="121"/>
                <c:pt idx="0">
                  <c:v>1.2016</c:v>
                </c:pt>
                <c:pt idx="1">
                  <c:v>1.2041999999999999</c:v>
                </c:pt>
                <c:pt idx="2">
                  <c:v>1.194</c:v>
                </c:pt>
                <c:pt idx="3">
                  <c:v>1.1841999999999999</c:v>
                </c:pt>
                <c:pt idx="4">
                  <c:v>1.1736</c:v>
                </c:pt>
                <c:pt idx="5">
                  <c:v>1.1640999999999999</c:v>
                </c:pt>
                <c:pt idx="6">
                  <c:v>1.155</c:v>
                </c:pt>
                <c:pt idx="7">
                  <c:v>1.1440999999999999</c:v>
                </c:pt>
                <c:pt idx="8">
                  <c:v>1.1343000000000001</c:v>
                </c:pt>
                <c:pt idx="9">
                  <c:v>1.1241000000000001</c:v>
                </c:pt>
                <c:pt idx="10">
                  <c:v>1.1153</c:v>
                </c:pt>
                <c:pt idx="11">
                  <c:v>1.1044</c:v>
                </c:pt>
                <c:pt idx="12">
                  <c:v>1.0952999999999999</c:v>
                </c:pt>
                <c:pt idx="13">
                  <c:v>1.0840000000000001</c:v>
                </c:pt>
                <c:pt idx="14">
                  <c:v>1.0745</c:v>
                </c:pt>
                <c:pt idx="15">
                  <c:v>1.0643</c:v>
                </c:pt>
                <c:pt idx="16">
                  <c:v>1.0538000000000001</c:v>
                </c:pt>
                <c:pt idx="17">
                  <c:v>1.0439000000000001</c:v>
                </c:pt>
                <c:pt idx="18">
                  <c:v>1.0356000000000001</c:v>
                </c:pt>
                <c:pt idx="19">
                  <c:v>1.0243</c:v>
                </c:pt>
                <c:pt idx="20">
                  <c:v>1.0152000000000001</c:v>
                </c:pt>
                <c:pt idx="21">
                  <c:v>1.0039</c:v>
                </c:pt>
                <c:pt idx="22">
                  <c:v>0.99439999999999995</c:v>
                </c:pt>
                <c:pt idx="23">
                  <c:v>0.98460000000000003</c:v>
                </c:pt>
                <c:pt idx="24">
                  <c:v>0.97550000000000003</c:v>
                </c:pt>
                <c:pt idx="25">
                  <c:v>0.96419999999999995</c:v>
                </c:pt>
                <c:pt idx="26">
                  <c:v>0.95509999999999995</c:v>
                </c:pt>
                <c:pt idx="27">
                  <c:v>0.94379999999999997</c:v>
                </c:pt>
                <c:pt idx="28">
                  <c:v>0.9355</c:v>
                </c:pt>
                <c:pt idx="29">
                  <c:v>0.92379999999999995</c:v>
                </c:pt>
                <c:pt idx="30">
                  <c:v>0.91510000000000002</c:v>
                </c:pt>
                <c:pt idx="31">
                  <c:v>0.90380000000000005</c:v>
                </c:pt>
                <c:pt idx="32">
                  <c:v>0.89539999999999997</c:v>
                </c:pt>
                <c:pt idx="33">
                  <c:v>0.88449999999999995</c:v>
                </c:pt>
                <c:pt idx="34">
                  <c:v>0.87509999999999999</c:v>
                </c:pt>
                <c:pt idx="35">
                  <c:v>0.86380000000000001</c:v>
                </c:pt>
                <c:pt idx="36">
                  <c:v>0.85289999999999999</c:v>
                </c:pt>
                <c:pt idx="37">
                  <c:v>0.84419999999999995</c:v>
                </c:pt>
                <c:pt idx="38">
                  <c:v>0.83399999999999996</c:v>
                </c:pt>
                <c:pt idx="39">
                  <c:v>0.82379999999999998</c:v>
                </c:pt>
                <c:pt idx="40">
                  <c:v>0.81510000000000005</c:v>
                </c:pt>
                <c:pt idx="41">
                  <c:v>0.8034</c:v>
                </c:pt>
                <c:pt idx="42">
                  <c:v>0.79249999999999998</c:v>
                </c:pt>
                <c:pt idx="43">
                  <c:v>0.78339999999999999</c:v>
                </c:pt>
                <c:pt idx="44">
                  <c:v>0.77180000000000004</c:v>
                </c:pt>
                <c:pt idx="45">
                  <c:v>0.76339999999999997</c:v>
                </c:pt>
                <c:pt idx="46">
                  <c:v>0.75209999999999999</c:v>
                </c:pt>
                <c:pt idx="47">
                  <c:v>0.74270000000000003</c:v>
                </c:pt>
                <c:pt idx="48">
                  <c:v>0.73209999999999997</c:v>
                </c:pt>
                <c:pt idx="49">
                  <c:v>0.7238</c:v>
                </c:pt>
                <c:pt idx="50">
                  <c:v>0.71179999999999999</c:v>
                </c:pt>
                <c:pt idx="51">
                  <c:v>0.70379999999999998</c:v>
                </c:pt>
                <c:pt idx="52">
                  <c:v>0.69210000000000005</c:v>
                </c:pt>
                <c:pt idx="53">
                  <c:v>0.68340000000000001</c:v>
                </c:pt>
                <c:pt idx="54">
                  <c:v>0.67179999999999995</c:v>
                </c:pt>
                <c:pt idx="55">
                  <c:v>0.66379999999999995</c:v>
                </c:pt>
                <c:pt idx="56">
                  <c:v>0.65210000000000001</c:v>
                </c:pt>
                <c:pt idx="57">
                  <c:v>0.64339999999999997</c:v>
                </c:pt>
                <c:pt idx="58">
                  <c:v>0.6321</c:v>
                </c:pt>
                <c:pt idx="59">
                  <c:v>0.62370000000000003</c:v>
                </c:pt>
                <c:pt idx="60">
                  <c:v>0.61170000000000002</c:v>
                </c:pt>
                <c:pt idx="61">
                  <c:v>0.60270000000000001</c:v>
                </c:pt>
                <c:pt idx="62">
                  <c:v>0.59250000000000003</c:v>
                </c:pt>
                <c:pt idx="63">
                  <c:v>0.5827</c:v>
                </c:pt>
                <c:pt idx="64">
                  <c:v>0.57250000000000001</c:v>
                </c:pt>
                <c:pt idx="65">
                  <c:v>0.56269999999999998</c:v>
                </c:pt>
                <c:pt idx="66">
                  <c:v>0.55169999999999997</c:v>
                </c:pt>
                <c:pt idx="67">
                  <c:v>0.54339999999999999</c:v>
                </c:pt>
                <c:pt idx="68">
                  <c:v>0.53169999999999995</c:v>
                </c:pt>
                <c:pt idx="69">
                  <c:v>0.52370000000000005</c:v>
                </c:pt>
                <c:pt idx="70">
                  <c:v>0.51170000000000004</c:v>
                </c:pt>
                <c:pt idx="71">
                  <c:v>0.50370000000000004</c:v>
                </c:pt>
                <c:pt idx="72">
                  <c:v>0.49170000000000003</c:v>
                </c:pt>
                <c:pt idx="73">
                  <c:v>0.48299999999999998</c:v>
                </c:pt>
                <c:pt idx="74">
                  <c:v>0.47210000000000002</c:v>
                </c:pt>
                <c:pt idx="75">
                  <c:v>0.46339999999999998</c:v>
                </c:pt>
                <c:pt idx="76">
                  <c:v>0.45250000000000001</c:v>
                </c:pt>
                <c:pt idx="77">
                  <c:v>0.44340000000000002</c:v>
                </c:pt>
                <c:pt idx="78">
                  <c:v>0.43209999999999998</c:v>
                </c:pt>
                <c:pt idx="79">
                  <c:v>0.4234</c:v>
                </c:pt>
                <c:pt idx="80">
                  <c:v>0.41170000000000001</c:v>
                </c:pt>
                <c:pt idx="81">
                  <c:v>0.40260000000000001</c:v>
                </c:pt>
                <c:pt idx="82">
                  <c:v>0.39169999999999999</c:v>
                </c:pt>
                <c:pt idx="83">
                  <c:v>0.38119999999999998</c:v>
                </c:pt>
                <c:pt idx="84">
                  <c:v>0.37169999999999997</c:v>
                </c:pt>
                <c:pt idx="85">
                  <c:v>0.36049999999999999</c:v>
                </c:pt>
                <c:pt idx="86">
                  <c:v>0.35170000000000001</c:v>
                </c:pt>
                <c:pt idx="87">
                  <c:v>0.34050000000000002</c:v>
                </c:pt>
                <c:pt idx="88">
                  <c:v>0.33169999999999999</c:v>
                </c:pt>
                <c:pt idx="89">
                  <c:v>0.32229999999999998</c:v>
                </c:pt>
                <c:pt idx="90">
                  <c:v>0.31169999999999998</c:v>
                </c:pt>
                <c:pt idx="91">
                  <c:v>0.30230000000000001</c:v>
                </c:pt>
                <c:pt idx="92">
                  <c:v>0.29170000000000001</c:v>
                </c:pt>
                <c:pt idx="93">
                  <c:v>0.2823</c:v>
                </c:pt>
                <c:pt idx="94">
                  <c:v>0.2717</c:v>
                </c:pt>
                <c:pt idx="95">
                  <c:v>0.26119999999999999</c:v>
                </c:pt>
                <c:pt idx="96">
                  <c:v>0.25169999999999998</c:v>
                </c:pt>
                <c:pt idx="97">
                  <c:v>0.24229999999999999</c:v>
                </c:pt>
                <c:pt idx="98">
                  <c:v>0.23169999999999999</c:v>
                </c:pt>
                <c:pt idx="99">
                  <c:v>0.22259999999999999</c:v>
                </c:pt>
                <c:pt idx="100">
                  <c:v>0.2117</c:v>
                </c:pt>
                <c:pt idx="101">
                  <c:v>0.20119999999999999</c:v>
                </c:pt>
                <c:pt idx="102">
                  <c:v>0.19209999999999999</c:v>
                </c:pt>
                <c:pt idx="103">
                  <c:v>0.18260000000000001</c:v>
                </c:pt>
                <c:pt idx="104">
                  <c:v>0.1714</c:v>
                </c:pt>
                <c:pt idx="105">
                  <c:v>0.16300000000000001</c:v>
                </c:pt>
                <c:pt idx="106">
                  <c:v>0.1517</c:v>
                </c:pt>
                <c:pt idx="107">
                  <c:v>0.14230000000000001</c:v>
                </c:pt>
                <c:pt idx="108">
                  <c:v>0.13170000000000001</c:v>
                </c:pt>
                <c:pt idx="109">
                  <c:v>0.12230000000000001</c:v>
                </c:pt>
                <c:pt idx="110">
                  <c:v>0.11169999999999999</c:v>
                </c:pt>
                <c:pt idx="111">
                  <c:v>0.1037</c:v>
                </c:pt>
                <c:pt idx="112">
                  <c:v>9.2499999999999999E-2</c:v>
                </c:pt>
                <c:pt idx="113">
                  <c:v>8.3400000000000002E-2</c:v>
                </c:pt>
                <c:pt idx="114">
                  <c:v>7.17E-2</c:v>
                </c:pt>
                <c:pt idx="115">
                  <c:v>6.3E-2</c:v>
                </c:pt>
                <c:pt idx="116">
                  <c:v>5.57E-2</c:v>
                </c:pt>
                <c:pt idx="117">
                  <c:v>5.57E-2</c:v>
                </c:pt>
                <c:pt idx="118">
                  <c:v>5.6500000000000002E-2</c:v>
                </c:pt>
                <c:pt idx="119">
                  <c:v>5.8299999999999998E-2</c:v>
                </c:pt>
                <c:pt idx="120">
                  <c:v>5.9700000000000003E-2</c:v>
                </c:pt>
              </c:numCache>
            </c:numRef>
          </c:xVal>
          <c:yVal>
            <c:numRef>
              <c:f>LightJV!$D$7:$D$127</c:f>
              <c:numCache>
                <c:formatCode>General</c:formatCode>
                <c:ptCount val="121"/>
                <c:pt idx="0">
                  <c:v>-18.465624999999999</c:v>
                </c:pt>
                <c:pt idx="1">
                  <c:v>-17.826562500000001</c:v>
                </c:pt>
                <c:pt idx="2">
                  <c:v>-16.121874999999999</c:v>
                </c:pt>
                <c:pt idx="3">
                  <c:v>-14.63046875</c:v>
                </c:pt>
                <c:pt idx="4">
                  <c:v>-13.06796875</c:v>
                </c:pt>
                <c:pt idx="5">
                  <c:v>-11.5765625</c:v>
                </c:pt>
                <c:pt idx="6">
                  <c:v>-10.085156249999999</c:v>
                </c:pt>
                <c:pt idx="7">
                  <c:v>-8.59375</c:v>
                </c:pt>
                <c:pt idx="8">
                  <c:v>-7.1734375000000004</c:v>
                </c:pt>
                <c:pt idx="9">
                  <c:v>-5.7531250000000007</c:v>
                </c:pt>
                <c:pt idx="10">
                  <c:v>-4.6875</c:v>
                </c:pt>
                <c:pt idx="11">
                  <c:v>-3.1960937500000002</c:v>
                </c:pt>
                <c:pt idx="12">
                  <c:v>-2.0593750000000002</c:v>
                </c:pt>
                <c:pt idx="13">
                  <c:v>-0.63906249999999998</c:v>
                </c:pt>
                <c:pt idx="14">
                  <c:v>0.63906249999999998</c:v>
                </c:pt>
                <c:pt idx="15">
                  <c:v>1.7046874999999999</c:v>
                </c:pt>
                <c:pt idx="16">
                  <c:v>2.9828124999999996</c:v>
                </c:pt>
                <c:pt idx="17">
                  <c:v>3.9773437499999997</c:v>
                </c:pt>
                <c:pt idx="18">
                  <c:v>4.9007812499999996</c:v>
                </c:pt>
                <c:pt idx="19">
                  <c:v>5.9656249999999993</c:v>
                </c:pt>
                <c:pt idx="20">
                  <c:v>7.03125</c:v>
                </c:pt>
                <c:pt idx="21">
                  <c:v>7.8125</c:v>
                </c:pt>
                <c:pt idx="22">
                  <c:v>8.5226562499999989</c:v>
                </c:pt>
                <c:pt idx="23">
                  <c:v>9.375</c:v>
                </c:pt>
                <c:pt idx="24">
                  <c:v>10.15625</c:v>
                </c:pt>
                <c:pt idx="25">
                  <c:v>10.937499999999998</c:v>
                </c:pt>
                <c:pt idx="26">
                  <c:v>11.647656249999999</c:v>
                </c:pt>
                <c:pt idx="27">
                  <c:v>12.3578125</c:v>
                </c:pt>
                <c:pt idx="28">
                  <c:v>12.92578125</c:v>
                </c:pt>
                <c:pt idx="29">
                  <c:v>13.423437499999999</c:v>
                </c:pt>
                <c:pt idx="30">
                  <c:v>13.778124999999999</c:v>
                </c:pt>
                <c:pt idx="31">
                  <c:v>14.27578125</c:v>
                </c:pt>
                <c:pt idx="32">
                  <c:v>14.772656250000001</c:v>
                </c:pt>
                <c:pt idx="33">
                  <c:v>15.269531249999998</c:v>
                </c:pt>
                <c:pt idx="34">
                  <c:v>15.4828125</c:v>
                </c:pt>
                <c:pt idx="35">
                  <c:v>15.696093750000001</c:v>
                </c:pt>
                <c:pt idx="36">
                  <c:v>16.264062499999998</c:v>
                </c:pt>
                <c:pt idx="37">
                  <c:v>16.40625</c:v>
                </c:pt>
                <c:pt idx="38">
                  <c:v>16.974218749999999</c:v>
                </c:pt>
                <c:pt idx="39">
                  <c:v>17.116406250000001</c:v>
                </c:pt>
                <c:pt idx="40">
                  <c:v>17.258593749999999</c:v>
                </c:pt>
                <c:pt idx="41">
                  <c:v>17.684374999999999</c:v>
                </c:pt>
                <c:pt idx="42">
                  <c:v>17.684374999999999</c:v>
                </c:pt>
                <c:pt idx="43">
                  <c:v>17.897656250000001</c:v>
                </c:pt>
                <c:pt idx="44">
                  <c:v>18.039843749999999</c:v>
                </c:pt>
                <c:pt idx="45">
                  <c:v>18.182031250000001</c:v>
                </c:pt>
                <c:pt idx="46">
                  <c:v>18.253124999999997</c:v>
                </c:pt>
                <c:pt idx="47">
                  <c:v>18.678906249999997</c:v>
                </c:pt>
                <c:pt idx="48">
                  <c:v>18.75</c:v>
                </c:pt>
                <c:pt idx="49">
                  <c:v>18.963281249999998</c:v>
                </c:pt>
                <c:pt idx="50">
                  <c:v>18.963281249999998</c:v>
                </c:pt>
                <c:pt idx="51">
                  <c:v>19.034374999999997</c:v>
                </c:pt>
                <c:pt idx="52">
                  <c:v>19.317968750000002</c:v>
                </c:pt>
                <c:pt idx="53">
                  <c:v>19.53125</c:v>
                </c:pt>
                <c:pt idx="54">
                  <c:v>19.53125</c:v>
                </c:pt>
                <c:pt idx="55">
                  <c:v>19.53125</c:v>
                </c:pt>
                <c:pt idx="56">
                  <c:v>19.53125</c:v>
                </c:pt>
                <c:pt idx="57">
                  <c:v>19.602343749999999</c:v>
                </c:pt>
                <c:pt idx="58">
                  <c:v>19.53125</c:v>
                </c:pt>
                <c:pt idx="59">
                  <c:v>19.460156249999997</c:v>
                </c:pt>
                <c:pt idx="60">
                  <c:v>19.602343749999999</c:v>
                </c:pt>
                <c:pt idx="61">
                  <c:v>19.602343749999999</c:v>
                </c:pt>
                <c:pt idx="62">
                  <c:v>19.53125</c:v>
                </c:pt>
                <c:pt idx="63">
                  <c:v>19.744531249999998</c:v>
                </c:pt>
                <c:pt idx="64">
                  <c:v>19.602343749999999</c:v>
                </c:pt>
                <c:pt idx="65">
                  <c:v>19.673437500000002</c:v>
                </c:pt>
                <c:pt idx="66">
                  <c:v>19.602343749999999</c:v>
                </c:pt>
                <c:pt idx="67">
                  <c:v>19.744531249999998</c:v>
                </c:pt>
                <c:pt idx="68">
                  <c:v>19.95703125</c:v>
                </c:pt>
                <c:pt idx="69">
                  <c:v>20.028124999999999</c:v>
                </c:pt>
                <c:pt idx="70">
                  <c:v>20.028124999999999</c:v>
                </c:pt>
                <c:pt idx="71">
                  <c:v>19.95703125</c:v>
                </c:pt>
                <c:pt idx="72">
                  <c:v>20.241406250000001</c:v>
                </c:pt>
                <c:pt idx="73">
                  <c:v>20.099218750000002</c:v>
                </c:pt>
                <c:pt idx="74">
                  <c:v>20.099218750000002</c:v>
                </c:pt>
                <c:pt idx="75">
                  <c:v>20.028124999999999</c:v>
                </c:pt>
                <c:pt idx="76">
                  <c:v>20.241406250000001</c:v>
                </c:pt>
                <c:pt idx="77">
                  <c:v>20.099218750000002</c:v>
                </c:pt>
                <c:pt idx="78">
                  <c:v>20.241406250000001</c:v>
                </c:pt>
                <c:pt idx="79">
                  <c:v>20.3125</c:v>
                </c:pt>
                <c:pt idx="80">
                  <c:v>20.3125</c:v>
                </c:pt>
                <c:pt idx="81">
                  <c:v>20.241406250000001</c:v>
                </c:pt>
                <c:pt idx="82">
                  <c:v>20.3125</c:v>
                </c:pt>
                <c:pt idx="83">
                  <c:v>20.241406250000001</c:v>
                </c:pt>
                <c:pt idx="84">
                  <c:v>20.3125</c:v>
                </c:pt>
                <c:pt idx="85">
                  <c:v>20.383593750000003</c:v>
                </c:pt>
                <c:pt idx="86">
                  <c:v>20.454687499999999</c:v>
                </c:pt>
                <c:pt idx="87">
                  <c:v>20.383593750000003</c:v>
                </c:pt>
                <c:pt idx="88">
                  <c:v>20.3125</c:v>
                </c:pt>
                <c:pt idx="89">
                  <c:v>20.3125</c:v>
                </c:pt>
                <c:pt idx="90">
                  <c:v>20.383593750000003</c:v>
                </c:pt>
                <c:pt idx="91">
                  <c:v>20.383593750000003</c:v>
                </c:pt>
                <c:pt idx="92">
                  <c:v>20.525781249999998</c:v>
                </c:pt>
                <c:pt idx="93">
                  <c:v>20.596875000000001</c:v>
                </c:pt>
                <c:pt idx="94">
                  <c:v>20.383593750000003</c:v>
                </c:pt>
                <c:pt idx="95">
                  <c:v>20.383593750000003</c:v>
                </c:pt>
                <c:pt idx="96">
                  <c:v>20.454687499999999</c:v>
                </c:pt>
                <c:pt idx="97">
                  <c:v>20.383593750000003</c:v>
                </c:pt>
                <c:pt idx="98">
                  <c:v>20.3125</c:v>
                </c:pt>
                <c:pt idx="99">
                  <c:v>20.3125</c:v>
                </c:pt>
                <c:pt idx="100">
                  <c:v>20.454687499999999</c:v>
                </c:pt>
                <c:pt idx="101">
                  <c:v>20.383593750000003</c:v>
                </c:pt>
                <c:pt idx="102">
                  <c:v>20.66796875</c:v>
                </c:pt>
                <c:pt idx="103">
                  <c:v>20.596875000000001</c:v>
                </c:pt>
                <c:pt idx="104">
                  <c:v>20.383593750000003</c:v>
                </c:pt>
                <c:pt idx="105">
                  <c:v>20.596875000000001</c:v>
                </c:pt>
                <c:pt idx="106">
                  <c:v>20.66796875</c:v>
                </c:pt>
                <c:pt idx="107">
                  <c:v>20.525781249999998</c:v>
                </c:pt>
                <c:pt idx="108">
                  <c:v>20.525781249999998</c:v>
                </c:pt>
                <c:pt idx="109">
                  <c:v>20.596875000000001</c:v>
                </c:pt>
                <c:pt idx="110">
                  <c:v>20.66796875</c:v>
                </c:pt>
                <c:pt idx="111">
                  <c:v>20.525781249999998</c:v>
                </c:pt>
                <c:pt idx="112">
                  <c:v>20.525781249999998</c:v>
                </c:pt>
                <c:pt idx="113">
                  <c:v>20.66796875</c:v>
                </c:pt>
                <c:pt idx="114">
                  <c:v>20.525781249999998</c:v>
                </c:pt>
                <c:pt idx="115">
                  <c:v>20.73828125</c:v>
                </c:pt>
                <c:pt idx="116">
                  <c:v>20.66796875</c:v>
                </c:pt>
                <c:pt idx="117">
                  <c:v>20.73828125</c:v>
                </c:pt>
                <c:pt idx="118">
                  <c:v>20.73828125</c:v>
                </c:pt>
                <c:pt idx="119">
                  <c:v>20.66796875</c:v>
                </c:pt>
                <c:pt idx="120">
                  <c:v>20.525781249999998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C61-4844-A778-297665C12428}"/>
            </c:ext>
          </c:extLst>
        </c:ser>
        <c:ser>
          <c:idx val="1"/>
          <c:order val="1"/>
          <c:tx>
            <c:v>Setup Backward Scan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LightJV!$B$129:$B$249</c:f>
              <c:numCache>
                <c:formatCode>General</c:formatCode>
                <c:ptCount val="121"/>
                <c:pt idx="0">
                  <c:v>5.9700000000000003E-2</c:v>
                </c:pt>
                <c:pt idx="1">
                  <c:v>6.0100000000000001E-2</c:v>
                </c:pt>
                <c:pt idx="2">
                  <c:v>5.9700000000000003E-2</c:v>
                </c:pt>
                <c:pt idx="3">
                  <c:v>5.8999999999999997E-2</c:v>
                </c:pt>
                <c:pt idx="4">
                  <c:v>5.6500000000000002E-2</c:v>
                </c:pt>
                <c:pt idx="5">
                  <c:v>5.6099999999999997E-2</c:v>
                </c:pt>
                <c:pt idx="6">
                  <c:v>5.57E-2</c:v>
                </c:pt>
                <c:pt idx="7">
                  <c:v>6.3399999999999998E-2</c:v>
                </c:pt>
                <c:pt idx="8">
                  <c:v>7.17E-2</c:v>
                </c:pt>
                <c:pt idx="9">
                  <c:v>8.3699999999999997E-2</c:v>
                </c:pt>
                <c:pt idx="10">
                  <c:v>9.2100000000000001E-2</c:v>
                </c:pt>
                <c:pt idx="11">
                  <c:v>0.10340000000000001</c:v>
                </c:pt>
                <c:pt idx="12">
                  <c:v>0.11210000000000001</c:v>
                </c:pt>
                <c:pt idx="13">
                  <c:v>0.1226</c:v>
                </c:pt>
                <c:pt idx="14">
                  <c:v>0.13170000000000001</c:v>
                </c:pt>
                <c:pt idx="15">
                  <c:v>0.14230000000000001</c:v>
                </c:pt>
                <c:pt idx="16">
                  <c:v>0.1525</c:v>
                </c:pt>
                <c:pt idx="17">
                  <c:v>0.16339999999999999</c:v>
                </c:pt>
                <c:pt idx="18">
                  <c:v>0.17169999999999999</c:v>
                </c:pt>
                <c:pt idx="19">
                  <c:v>0.18340000000000001</c:v>
                </c:pt>
                <c:pt idx="20">
                  <c:v>0.19170000000000001</c:v>
                </c:pt>
                <c:pt idx="21">
                  <c:v>0.2019</c:v>
                </c:pt>
                <c:pt idx="22">
                  <c:v>0.2117</c:v>
                </c:pt>
                <c:pt idx="23">
                  <c:v>0.22189999999999999</c:v>
                </c:pt>
                <c:pt idx="24">
                  <c:v>0.23169999999999999</c:v>
                </c:pt>
                <c:pt idx="25">
                  <c:v>0.24229999999999999</c:v>
                </c:pt>
                <c:pt idx="26">
                  <c:v>0.25169999999999998</c:v>
                </c:pt>
                <c:pt idx="27">
                  <c:v>0.26229999999999998</c:v>
                </c:pt>
                <c:pt idx="28">
                  <c:v>0.2717</c:v>
                </c:pt>
                <c:pt idx="29">
                  <c:v>0.28160000000000002</c:v>
                </c:pt>
                <c:pt idx="30">
                  <c:v>0.29170000000000001</c:v>
                </c:pt>
                <c:pt idx="31">
                  <c:v>0.30299999999999999</c:v>
                </c:pt>
                <c:pt idx="32">
                  <c:v>0.31169999999999998</c:v>
                </c:pt>
                <c:pt idx="33">
                  <c:v>0.32229999999999998</c:v>
                </c:pt>
                <c:pt idx="34">
                  <c:v>0.33100000000000002</c:v>
                </c:pt>
                <c:pt idx="35">
                  <c:v>0.34010000000000001</c:v>
                </c:pt>
                <c:pt idx="36">
                  <c:v>0.35170000000000001</c:v>
                </c:pt>
                <c:pt idx="37">
                  <c:v>0.36049999999999999</c:v>
                </c:pt>
                <c:pt idx="38">
                  <c:v>0.37169999999999997</c:v>
                </c:pt>
                <c:pt idx="39">
                  <c:v>0.38159999999999999</c:v>
                </c:pt>
                <c:pt idx="40">
                  <c:v>0.39169999999999999</c:v>
                </c:pt>
                <c:pt idx="41">
                  <c:v>0.40300000000000002</c:v>
                </c:pt>
                <c:pt idx="42">
                  <c:v>0.41170000000000001</c:v>
                </c:pt>
                <c:pt idx="43">
                  <c:v>0.42370000000000002</c:v>
                </c:pt>
                <c:pt idx="44">
                  <c:v>0.43169999999999997</c:v>
                </c:pt>
                <c:pt idx="45">
                  <c:v>0.443</c:v>
                </c:pt>
                <c:pt idx="46">
                  <c:v>0.4521</c:v>
                </c:pt>
                <c:pt idx="47">
                  <c:v>0.4637</c:v>
                </c:pt>
                <c:pt idx="48">
                  <c:v>0.47249999999999998</c:v>
                </c:pt>
                <c:pt idx="49">
                  <c:v>0.48299999999999998</c:v>
                </c:pt>
                <c:pt idx="50">
                  <c:v>0.49280000000000002</c:v>
                </c:pt>
                <c:pt idx="51">
                  <c:v>0.50370000000000004</c:v>
                </c:pt>
                <c:pt idx="52">
                  <c:v>0.51249999999999996</c:v>
                </c:pt>
                <c:pt idx="53">
                  <c:v>0.52370000000000005</c:v>
                </c:pt>
                <c:pt idx="54">
                  <c:v>0.53210000000000002</c:v>
                </c:pt>
                <c:pt idx="55">
                  <c:v>0.54369999999999996</c:v>
                </c:pt>
                <c:pt idx="56">
                  <c:v>0.55210000000000004</c:v>
                </c:pt>
                <c:pt idx="57">
                  <c:v>0.56340000000000001</c:v>
                </c:pt>
                <c:pt idx="58">
                  <c:v>0.57169999999999999</c:v>
                </c:pt>
                <c:pt idx="59">
                  <c:v>0.58340000000000003</c:v>
                </c:pt>
                <c:pt idx="60">
                  <c:v>0.59209999999999996</c:v>
                </c:pt>
                <c:pt idx="61">
                  <c:v>0.60229999999999995</c:v>
                </c:pt>
                <c:pt idx="62">
                  <c:v>0.61180000000000001</c:v>
                </c:pt>
                <c:pt idx="63">
                  <c:v>0.62339999999999995</c:v>
                </c:pt>
                <c:pt idx="64">
                  <c:v>0.63180000000000003</c:v>
                </c:pt>
                <c:pt idx="65">
                  <c:v>0.64380000000000004</c:v>
                </c:pt>
                <c:pt idx="66">
                  <c:v>0.65210000000000001</c:v>
                </c:pt>
                <c:pt idx="67">
                  <c:v>0.6623</c:v>
                </c:pt>
                <c:pt idx="68">
                  <c:v>0.67179999999999995</c:v>
                </c:pt>
                <c:pt idx="69">
                  <c:v>0.68189999999999995</c:v>
                </c:pt>
                <c:pt idx="70">
                  <c:v>0.69210000000000005</c:v>
                </c:pt>
                <c:pt idx="71">
                  <c:v>0.70340000000000003</c:v>
                </c:pt>
                <c:pt idx="72">
                  <c:v>0.71250000000000002</c:v>
                </c:pt>
                <c:pt idx="73">
                  <c:v>0.72299999999999998</c:v>
                </c:pt>
                <c:pt idx="74">
                  <c:v>0.73180000000000001</c:v>
                </c:pt>
                <c:pt idx="75">
                  <c:v>0.74339999999999995</c:v>
                </c:pt>
                <c:pt idx="76">
                  <c:v>0.75180000000000002</c:v>
                </c:pt>
                <c:pt idx="77">
                  <c:v>0.76339999999999997</c:v>
                </c:pt>
                <c:pt idx="78">
                  <c:v>0.77180000000000004</c:v>
                </c:pt>
                <c:pt idx="79">
                  <c:v>0.78200000000000003</c:v>
                </c:pt>
                <c:pt idx="80">
                  <c:v>0.79249999999999998</c:v>
                </c:pt>
                <c:pt idx="81">
                  <c:v>0.80310000000000004</c:v>
                </c:pt>
                <c:pt idx="82">
                  <c:v>0.81469999999999998</c:v>
                </c:pt>
                <c:pt idx="83">
                  <c:v>0.82379999999999998</c:v>
                </c:pt>
                <c:pt idx="84">
                  <c:v>0.83399999999999996</c:v>
                </c:pt>
                <c:pt idx="85">
                  <c:v>0.84379999999999999</c:v>
                </c:pt>
                <c:pt idx="86">
                  <c:v>0.85399999999999998</c:v>
                </c:pt>
                <c:pt idx="87">
                  <c:v>0.86380000000000001</c:v>
                </c:pt>
                <c:pt idx="88">
                  <c:v>0.87470000000000003</c:v>
                </c:pt>
                <c:pt idx="89">
                  <c:v>0.88419999999999999</c:v>
                </c:pt>
                <c:pt idx="90">
                  <c:v>0.89580000000000004</c:v>
                </c:pt>
                <c:pt idx="91">
                  <c:v>0.90380000000000005</c:v>
                </c:pt>
                <c:pt idx="92">
                  <c:v>0.91479999999999995</c:v>
                </c:pt>
                <c:pt idx="93">
                  <c:v>0.92390000000000005</c:v>
                </c:pt>
                <c:pt idx="94">
                  <c:v>0.93479999999999996</c:v>
                </c:pt>
                <c:pt idx="95">
                  <c:v>0.94389999999999996</c:v>
                </c:pt>
                <c:pt idx="96">
                  <c:v>0.95440000000000003</c:v>
                </c:pt>
                <c:pt idx="97">
                  <c:v>0.96389999999999998</c:v>
                </c:pt>
                <c:pt idx="98">
                  <c:v>0.97519999999999996</c:v>
                </c:pt>
                <c:pt idx="99">
                  <c:v>0.98429999999999995</c:v>
                </c:pt>
                <c:pt idx="100">
                  <c:v>0.99519999999999997</c:v>
                </c:pt>
                <c:pt idx="101">
                  <c:v>1.004</c:v>
                </c:pt>
                <c:pt idx="102">
                  <c:v>1.016</c:v>
                </c:pt>
                <c:pt idx="103">
                  <c:v>1.0243</c:v>
                </c:pt>
                <c:pt idx="104">
                  <c:v>1.0348999999999999</c:v>
                </c:pt>
                <c:pt idx="105">
                  <c:v>1.044</c:v>
                </c:pt>
                <c:pt idx="106">
                  <c:v>1.0530999999999999</c:v>
                </c:pt>
                <c:pt idx="107">
                  <c:v>1.0640000000000001</c:v>
                </c:pt>
                <c:pt idx="108">
                  <c:v>1.0742</c:v>
                </c:pt>
                <c:pt idx="109">
                  <c:v>1.0844</c:v>
                </c:pt>
                <c:pt idx="110">
                  <c:v>1.0928</c:v>
                </c:pt>
                <c:pt idx="111">
                  <c:v>1.1033999999999999</c:v>
                </c:pt>
                <c:pt idx="112">
                  <c:v>1.1143000000000001</c:v>
                </c:pt>
                <c:pt idx="113">
                  <c:v>1.1241000000000001</c:v>
                </c:pt>
                <c:pt idx="114">
                  <c:v>1.1339999999999999</c:v>
                </c:pt>
                <c:pt idx="115">
                  <c:v>1.1442000000000001</c:v>
                </c:pt>
                <c:pt idx="116">
                  <c:v>1.1536</c:v>
                </c:pt>
                <c:pt idx="117">
                  <c:v>1.1637999999999999</c:v>
                </c:pt>
                <c:pt idx="118">
                  <c:v>1.1733</c:v>
                </c:pt>
                <c:pt idx="119">
                  <c:v>1.1839</c:v>
                </c:pt>
                <c:pt idx="120">
                  <c:v>1.1930000000000001</c:v>
                </c:pt>
              </c:numCache>
            </c:numRef>
          </c:xVal>
          <c:yVal>
            <c:numRef>
              <c:f>LightJV!$D$129:$D$249</c:f>
              <c:numCache>
                <c:formatCode>General</c:formatCode>
                <c:ptCount val="121"/>
                <c:pt idx="0">
                  <c:v>20.73828125</c:v>
                </c:pt>
                <c:pt idx="1">
                  <c:v>20.596875000000001</c:v>
                </c:pt>
                <c:pt idx="2">
                  <c:v>20.596875000000001</c:v>
                </c:pt>
                <c:pt idx="3">
                  <c:v>20.454687499999999</c:v>
                </c:pt>
                <c:pt idx="4">
                  <c:v>20.596875000000001</c:v>
                </c:pt>
                <c:pt idx="5">
                  <c:v>20.66796875</c:v>
                </c:pt>
                <c:pt idx="6">
                  <c:v>20.66796875</c:v>
                </c:pt>
                <c:pt idx="7">
                  <c:v>20.66796875</c:v>
                </c:pt>
                <c:pt idx="8">
                  <c:v>20.809374999999999</c:v>
                </c:pt>
                <c:pt idx="9">
                  <c:v>20.66796875</c:v>
                </c:pt>
                <c:pt idx="10">
                  <c:v>20.525781249999998</c:v>
                </c:pt>
                <c:pt idx="11">
                  <c:v>20.454687499999999</c:v>
                </c:pt>
                <c:pt idx="12">
                  <c:v>20.880468749999999</c:v>
                </c:pt>
                <c:pt idx="13">
                  <c:v>20.525781249999998</c:v>
                </c:pt>
                <c:pt idx="14">
                  <c:v>20.525781249999998</c:v>
                </c:pt>
                <c:pt idx="15">
                  <c:v>20.454687499999999</c:v>
                </c:pt>
                <c:pt idx="16">
                  <c:v>20.454687499999999</c:v>
                </c:pt>
                <c:pt idx="17">
                  <c:v>20.454687499999999</c:v>
                </c:pt>
                <c:pt idx="18">
                  <c:v>20.66796875</c:v>
                </c:pt>
                <c:pt idx="19">
                  <c:v>20.596875000000001</c:v>
                </c:pt>
                <c:pt idx="20">
                  <c:v>20.596875000000001</c:v>
                </c:pt>
                <c:pt idx="21">
                  <c:v>20.66796875</c:v>
                </c:pt>
                <c:pt idx="22">
                  <c:v>20.383593750000003</c:v>
                </c:pt>
                <c:pt idx="23">
                  <c:v>20.525781249999998</c:v>
                </c:pt>
                <c:pt idx="24">
                  <c:v>20.596875000000001</c:v>
                </c:pt>
                <c:pt idx="25">
                  <c:v>20.454687499999999</c:v>
                </c:pt>
                <c:pt idx="26">
                  <c:v>20.383593750000003</c:v>
                </c:pt>
                <c:pt idx="27">
                  <c:v>20.383593750000003</c:v>
                </c:pt>
                <c:pt idx="28">
                  <c:v>20.383593750000003</c:v>
                </c:pt>
                <c:pt idx="29">
                  <c:v>20.383593750000003</c:v>
                </c:pt>
                <c:pt idx="30">
                  <c:v>20.454687499999999</c:v>
                </c:pt>
                <c:pt idx="31">
                  <c:v>20.383593750000003</c:v>
                </c:pt>
                <c:pt idx="32">
                  <c:v>20.3125</c:v>
                </c:pt>
                <c:pt idx="33">
                  <c:v>20.454687499999999</c:v>
                </c:pt>
                <c:pt idx="34">
                  <c:v>20.3125</c:v>
                </c:pt>
                <c:pt idx="35">
                  <c:v>20.383593750000003</c:v>
                </c:pt>
                <c:pt idx="36">
                  <c:v>20.3125</c:v>
                </c:pt>
                <c:pt idx="37">
                  <c:v>20.383593750000003</c:v>
                </c:pt>
                <c:pt idx="38">
                  <c:v>20.3125</c:v>
                </c:pt>
                <c:pt idx="39">
                  <c:v>20.3125</c:v>
                </c:pt>
                <c:pt idx="40">
                  <c:v>20.3125</c:v>
                </c:pt>
                <c:pt idx="41">
                  <c:v>20.241406250000001</c:v>
                </c:pt>
                <c:pt idx="42">
                  <c:v>20.170312499999998</c:v>
                </c:pt>
                <c:pt idx="43">
                  <c:v>20.170312499999998</c:v>
                </c:pt>
                <c:pt idx="44">
                  <c:v>20.241406250000001</c:v>
                </c:pt>
                <c:pt idx="45">
                  <c:v>20.241406250000001</c:v>
                </c:pt>
                <c:pt idx="46">
                  <c:v>20.170312499999998</c:v>
                </c:pt>
                <c:pt idx="47">
                  <c:v>20.3125</c:v>
                </c:pt>
                <c:pt idx="48">
                  <c:v>19.88671875</c:v>
                </c:pt>
                <c:pt idx="49">
                  <c:v>19.95703125</c:v>
                </c:pt>
                <c:pt idx="50">
                  <c:v>20.099218750000002</c:v>
                </c:pt>
                <c:pt idx="51">
                  <c:v>20.099218750000002</c:v>
                </c:pt>
                <c:pt idx="52">
                  <c:v>20.099218750000002</c:v>
                </c:pt>
                <c:pt idx="53">
                  <c:v>19.815625000000001</c:v>
                </c:pt>
                <c:pt idx="54">
                  <c:v>19.815625000000001</c:v>
                </c:pt>
                <c:pt idx="55">
                  <c:v>19.815625000000001</c:v>
                </c:pt>
                <c:pt idx="56">
                  <c:v>19.744531249999998</c:v>
                </c:pt>
                <c:pt idx="57">
                  <c:v>19.673437500000002</c:v>
                </c:pt>
                <c:pt idx="58">
                  <c:v>19.53125</c:v>
                </c:pt>
                <c:pt idx="59">
                  <c:v>19.602343749999999</c:v>
                </c:pt>
                <c:pt idx="60">
                  <c:v>19.53125</c:v>
                </c:pt>
                <c:pt idx="61">
                  <c:v>19.673437500000002</c:v>
                </c:pt>
                <c:pt idx="62">
                  <c:v>19.53125</c:v>
                </c:pt>
                <c:pt idx="63">
                  <c:v>19.317968750000002</c:v>
                </c:pt>
                <c:pt idx="64">
                  <c:v>19.53125</c:v>
                </c:pt>
                <c:pt idx="65">
                  <c:v>19.460156249999997</c:v>
                </c:pt>
                <c:pt idx="66">
                  <c:v>19.317968750000002</c:v>
                </c:pt>
                <c:pt idx="67">
                  <c:v>19.17578125</c:v>
                </c:pt>
                <c:pt idx="68">
                  <c:v>18.963281249999998</c:v>
                </c:pt>
                <c:pt idx="69">
                  <c:v>19.10546875</c:v>
                </c:pt>
                <c:pt idx="70">
                  <c:v>18.892187500000002</c:v>
                </c:pt>
                <c:pt idx="71">
                  <c:v>18.75</c:v>
                </c:pt>
                <c:pt idx="72">
                  <c:v>18.678906249999997</c:v>
                </c:pt>
                <c:pt idx="73">
                  <c:v>18.465624999999999</c:v>
                </c:pt>
                <c:pt idx="74">
                  <c:v>18.110937499999999</c:v>
                </c:pt>
                <c:pt idx="75">
                  <c:v>17.96875</c:v>
                </c:pt>
                <c:pt idx="76">
                  <c:v>17.755468749999999</c:v>
                </c:pt>
                <c:pt idx="77">
                  <c:v>17.54296875</c:v>
                </c:pt>
                <c:pt idx="78">
                  <c:v>17.1875</c:v>
                </c:pt>
                <c:pt idx="79">
                  <c:v>16.83203125</c:v>
                </c:pt>
                <c:pt idx="80">
                  <c:v>16.690625000000001</c:v>
                </c:pt>
                <c:pt idx="81">
                  <c:v>16.40625</c:v>
                </c:pt>
                <c:pt idx="82">
                  <c:v>16.121874999999999</c:v>
                </c:pt>
                <c:pt idx="83">
                  <c:v>15.767187500000002</c:v>
                </c:pt>
                <c:pt idx="84">
                  <c:v>15.411718749999999</c:v>
                </c:pt>
                <c:pt idx="85">
                  <c:v>14.914843749999999</c:v>
                </c:pt>
                <c:pt idx="86">
                  <c:v>14.27578125</c:v>
                </c:pt>
                <c:pt idx="87">
                  <c:v>13.9203125</c:v>
                </c:pt>
                <c:pt idx="88">
                  <c:v>13.565624999999999</c:v>
                </c:pt>
                <c:pt idx="89">
                  <c:v>12.92578125</c:v>
                </c:pt>
                <c:pt idx="90">
                  <c:v>12.5</c:v>
                </c:pt>
                <c:pt idx="91">
                  <c:v>11.789843750000001</c:v>
                </c:pt>
                <c:pt idx="92">
                  <c:v>11.079687499999999</c:v>
                </c:pt>
                <c:pt idx="93">
                  <c:v>10.36953125</c:v>
                </c:pt>
                <c:pt idx="94">
                  <c:v>9.6593749999999989</c:v>
                </c:pt>
                <c:pt idx="95">
                  <c:v>9.01953125</c:v>
                </c:pt>
                <c:pt idx="96">
                  <c:v>8.23828125</c:v>
                </c:pt>
                <c:pt idx="97">
                  <c:v>7.45703125</c:v>
                </c:pt>
                <c:pt idx="98">
                  <c:v>6.60546875</c:v>
                </c:pt>
                <c:pt idx="99">
                  <c:v>5.4687499999999991</c:v>
                </c:pt>
                <c:pt idx="100">
                  <c:v>4.6875</c:v>
                </c:pt>
                <c:pt idx="101">
                  <c:v>3.8351562499999998</c:v>
                </c:pt>
                <c:pt idx="102">
                  <c:v>2.6992187499999996</c:v>
                </c:pt>
                <c:pt idx="103">
                  <c:v>1.7046874999999999</c:v>
                </c:pt>
                <c:pt idx="104">
                  <c:v>0.71015624999999993</c:v>
                </c:pt>
                <c:pt idx="105">
                  <c:v>-0.35546875</c:v>
                </c:pt>
                <c:pt idx="106">
                  <c:v>-1.4914062499999998</c:v>
                </c:pt>
                <c:pt idx="107">
                  <c:v>-2.6281249999999998</c:v>
                </c:pt>
                <c:pt idx="108">
                  <c:v>-3.9773437499999997</c:v>
                </c:pt>
                <c:pt idx="109">
                  <c:v>-5.2554687499999995</c:v>
                </c:pt>
                <c:pt idx="110">
                  <c:v>-6.3921875000000004</c:v>
                </c:pt>
                <c:pt idx="111">
                  <c:v>-7.7414062499999998</c:v>
                </c:pt>
                <c:pt idx="112">
                  <c:v>-9.0906249999999993</c:v>
                </c:pt>
                <c:pt idx="113">
                  <c:v>-10.15625</c:v>
                </c:pt>
                <c:pt idx="114">
                  <c:v>-11.71875</c:v>
                </c:pt>
                <c:pt idx="115">
                  <c:v>-13.1390625</c:v>
                </c:pt>
                <c:pt idx="116">
                  <c:v>-14.63046875</c:v>
                </c:pt>
                <c:pt idx="117">
                  <c:v>-15.838281249999998</c:v>
                </c:pt>
                <c:pt idx="118">
                  <c:v>-17.329687499999999</c:v>
                </c:pt>
                <c:pt idx="119">
                  <c:v>-18.892187500000002</c:v>
                </c:pt>
                <c:pt idx="120">
                  <c:v>-20.454687499999999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C61-4844-A778-297665C12428}"/>
            </c:ext>
          </c:extLst>
        </c:ser>
        <c:ser>
          <c:idx val="2"/>
          <c:order val="2"/>
          <c:tx>
            <c:v>Litos Backward Scan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LightJV!$G$6:$G$142</c:f>
              <c:numCache>
                <c:formatCode>General</c:formatCode>
                <c:ptCount val="137"/>
                <c:pt idx="0">
                  <c:v>1.395664</c:v>
                </c:pt>
                <c:pt idx="1">
                  <c:v>1.3923239999999999</c:v>
                </c:pt>
                <c:pt idx="2">
                  <c:v>1.384833</c:v>
                </c:pt>
                <c:pt idx="3">
                  <c:v>1.374959</c:v>
                </c:pt>
                <c:pt idx="4">
                  <c:v>1.365362</c:v>
                </c:pt>
                <c:pt idx="5">
                  <c:v>1.3536159999999999</c:v>
                </c:pt>
                <c:pt idx="6">
                  <c:v>1.3417570000000001</c:v>
                </c:pt>
                <c:pt idx="7">
                  <c:v>1.3302830000000001</c:v>
                </c:pt>
                <c:pt idx="8">
                  <c:v>1.318729</c:v>
                </c:pt>
                <c:pt idx="9">
                  <c:v>1.307471</c:v>
                </c:pt>
                <c:pt idx="10">
                  <c:v>1.2960480000000001</c:v>
                </c:pt>
                <c:pt idx="11">
                  <c:v>1.2848409999999999</c:v>
                </c:pt>
                <c:pt idx="12">
                  <c:v>1.27321</c:v>
                </c:pt>
                <c:pt idx="13">
                  <c:v>1.2593700000000001</c:v>
                </c:pt>
                <c:pt idx="14">
                  <c:v>1.2505580000000001</c:v>
                </c:pt>
                <c:pt idx="15">
                  <c:v>1.2367760000000001</c:v>
                </c:pt>
                <c:pt idx="16">
                  <c:v>1.225212</c:v>
                </c:pt>
                <c:pt idx="17">
                  <c:v>1.21367</c:v>
                </c:pt>
                <c:pt idx="18">
                  <c:v>1.202189</c:v>
                </c:pt>
                <c:pt idx="19">
                  <c:v>1.190679</c:v>
                </c:pt>
                <c:pt idx="20">
                  <c:v>1.176663</c:v>
                </c:pt>
                <c:pt idx="21">
                  <c:v>1.167424</c:v>
                </c:pt>
                <c:pt idx="22">
                  <c:v>1.1534180000000001</c:v>
                </c:pt>
                <c:pt idx="23">
                  <c:v>1.144309</c:v>
                </c:pt>
                <c:pt idx="24">
                  <c:v>1.130252</c:v>
                </c:pt>
                <c:pt idx="25">
                  <c:v>1.1186529999999999</c:v>
                </c:pt>
                <c:pt idx="26">
                  <c:v>1.1071580000000001</c:v>
                </c:pt>
                <c:pt idx="27">
                  <c:v>1.0953649999999999</c:v>
                </c:pt>
                <c:pt idx="28">
                  <c:v>1.083391</c:v>
                </c:pt>
                <c:pt idx="29">
                  <c:v>1.071342</c:v>
                </c:pt>
                <c:pt idx="30">
                  <c:v>1.0592710000000001</c:v>
                </c:pt>
                <c:pt idx="31">
                  <c:v>1.0470060000000001</c:v>
                </c:pt>
                <c:pt idx="32">
                  <c:v>1.0344610000000001</c:v>
                </c:pt>
                <c:pt idx="33">
                  <c:v>1.02451</c:v>
                </c:pt>
                <c:pt idx="34">
                  <c:v>1.0092429999999999</c:v>
                </c:pt>
                <c:pt idx="35">
                  <c:v>0.99905500000000003</c:v>
                </c:pt>
                <c:pt idx="36">
                  <c:v>0.98602900000000004</c:v>
                </c:pt>
                <c:pt idx="37">
                  <c:v>0.97539900000000002</c:v>
                </c:pt>
                <c:pt idx="38">
                  <c:v>0.96133900000000005</c:v>
                </c:pt>
                <c:pt idx="39">
                  <c:v>0.95016800000000001</c:v>
                </c:pt>
                <c:pt idx="40">
                  <c:v>0.93862999999999996</c:v>
                </c:pt>
                <c:pt idx="41">
                  <c:v>0.92401200000000006</c:v>
                </c:pt>
                <c:pt idx="42">
                  <c:v>0.91210000000000002</c:v>
                </c:pt>
                <c:pt idx="43">
                  <c:v>0.90004600000000001</c:v>
                </c:pt>
                <c:pt idx="44">
                  <c:v>0.89071400000000001</c:v>
                </c:pt>
                <c:pt idx="45">
                  <c:v>0.87493600000000005</c:v>
                </c:pt>
                <c:pt idx="46">
                  <c:v>0.86516499999999996</c:v>
                </c:pt>
                <c:pt idx="47">
                  <c:v>0.85220099999999999</c:v>
                </c:pt>
                <c:pt idx="48">
                  <c:v>0.83865699999999999</c:v>
                </c:pt>
                <c:pt idx="49">
                  <c:v>0.82504200000000005</c:v>
                </c:pt>
                <c:pt idx="50">
                  <c:v>0.81809399999999999</c:v>
                </c:pt>
                <c:pt idx="51">
                  <c:v>0.80425599999999997</c:v>
                </c:pt>
                <c:pt idx="52">
                  <c:v>0.79008100000000003</c:v>
                </c:pt>
                <c:pt idx="53">
                  <c:v>0.77915299999999998</c:v>
                </c:pt>
                <c:pt idx="54">
                  <c:v>0.76830200000000004</c:v>
                </c:pt>
                <c:pt idx="55">
                  <c:v>0.75346900000000006</c:v>
                </c:pt>
                <c:pt idx="56">
                  <c:v>0.74613300000000005</c:v>
                </c:pt>
                <c:pt idx="57">
                  <c:v>0.73121700000000001</c:v>
                </c:pt>
                <c:pt idx="58">
                  <c:v>0.71995399999999998</c:v>
                </c:pt>
                <c:pt idx="59">
                  <c:v>0.708422</c:v>
                </c:pt>
                <c:pt idx="60">
                  <c:v>0.69254599999999999</c:v>
                </c:pt>
                <c:pt idx="61">
                  <c:v>0.68490899999999999</c:v>
                </c:pt>
                <c:pt idx="62">
                  <c:v>0.66844099999999995</c:v>
                </c:pt>
                <c:pt idx="63">
                  <c:v>0.66027000000000002</c:v>
                </c:pt>
                <c:pt idx="64">
                  <c:v>0.648061</c:v>
                </c:pt>
                <c:pt idx="65">
                  <c:v>0.63571200000000005</c:v>
                </c:pt>
                <c:pt idx="66">
                  <c:v>0.62756299999999998</c:v>
                </c:pt>
                <c:pt idx="67">
                  <c:v>0.61092299999999999</c:v>
                </c:pt>
                <c:pt idx="68">
                  <c:v>0.59818700000000002</c:v>
                </c:pt>
                <c:pt idx="69">
                  <c:v>0.58930400000000005</c:v>
                </c:pt>
                <c:pt idx="70">
                  <c:v>0.57678700000000005</c:v>
                </c:pt>
                <c:pt idx="71">
                  <c:v>0.56352000000000002</c:v>
                </c:pt>
                <c:pt idx="72">
                  <c:v>0.55105400000000004</c:v>
                </c:pt>
                <c:pt idx="73">
                  <c:v>0.542161</c:v>
                </c:pt>
                <c:pt idx="74">
                  <c:v>0.52888500000000005</c:v>
                </c:pt>
                <c:pt idx="75">
                  <c:v>0.51593199999999995</c:v>
                </c:pt>
                <c:pt idx="76">
                  <c:v>0.50713900000000001</c:v>
                </c:pt>
                <c:pt idx="77">
                  <c:v>0.49290200000000001</c:v>
                </c:pt>
                <c:pt idx="78">
                  <c:v>0.47897299999999998</c:v>
                </c:pt>
                <c:pt idx="79">
                  <c:v>0.469476</c:v>
                </c:pt>
                <c:pt idx="80">
                  <c:v>0.45551399999999997</c:v>
                </c:pt>
                <c:pt idx="81">
                  <c:v>0.44614300000000001</c:v>
                </c:pt>
                <c:pt idx="82">
                  <c:v>0.43163699999999999</c:v>
                </c:pt>
                <c:pt idx="83">
                  <c:v>0.42226999999999998</c:v>
                </c:pt>
                <c:pt idx="84">
                  <c:v>0.41268500000000002</c:v>
                </c:pt>
                <c:pt idx="85">
                  <c:v>0.39402599999999999</c:v>
                </c:pt>
                <c:pt idx="86">
                  <c:v>0.38892399999999999</c:v>
                </c:pt>
                <c:pt idx="87">
                  <c:v>0.37446600000000002</c:v>
                </c:pt>
                <c:pt idx="88">
                  <c:v>0.36010599999999998</c:v>
                </c:pt>
                <c:pt idx="89">
                  <c:v>0.35086800000000001</c:v>
                </c:pt>
                <c:pt idx="90">
                  <c:v>0.33603699999999997</c:v>
                </c:pt>
                <c:pt idx="91">
                  <c:v>0.33107599999999998</c:v>
                </c:pt>
                <c:pt idx="92">
                  <c:v>0.31681399999999998</c:v>
                </c:pt>
                <c:pt idx="93">
                  <c:v>0.30231000000000002</c:v>
                </c:pt>
                <c:pt idx="94">
                  <c:v>0.28775200000000001</c:v>
                </c:pt>
                <c:pt idx="95">
                  <c:v>0.28276400000000002</c:v>
                </c:pt>
                <c:pt idx="96">
                  <c:v>0.268428</c:v>
                </c:pt>
                <c:pt idx="97">
                  <c:v>0.25397500000000001</c:v>
                </c:pt>
                <c:pt idx="98">
                  <c:v>0.24426300000000001</c:v>
                </c:pt>
                <c:pt idx="99">
                  <c:v>0.229437</c:v>
                </c:pt>
                <c:pt idx="100">
                  <c:v>0.224687</c:v>
                </c:pt>
                <c:pt idx="101">
                  <c:v>0.20525199999999999</c:v>
                </c:pt>
                <c:pt idx="102">
                  <c:v>0.20080200000000001</c:v>
                </c:pt>
                <c:pt idx="103">
                  <c:v>0.18156</c:v>
                </c:pt>
                <c:pt idx="104">
                  <c:v>0.176705</c:v>
                </c:pt>
                <c:pt idx="105">
                  <c:v>0.16306100000000001</c:v>
                </c:pt>
                <c:pt idx="106">
                  <c:v>0.14881800000000001</c:v>
                </c:pt>
                <c:pt idx="107">
                  <c:v>0.13502700000000001</c:v>
                </c:pt>
                <c:pt idx="108">
                  <c:v>0.13003300000000001</c:v>
                </c:pt>
                <c:pt idx="109">
                  <c:v>0.111483</c:v>
                </c:pt>
                <c:pt idx="110">
                  <c:v>0.106492</c:v>
                </c:pt>
                <c:pt idx="111">
                  <c:v>8.7509000000000003E-2</c:v>
                </c:pt>
                <c:pt idx="112">
                  <c:v>7.8037999999999996E-2</c:v>
                </c:pt>
                <c:pt idx="113">
                  <c:v>6.8417000000000006E-2</c:v>
                </c:pt>
                <c:pt idx="114">
                  <c:v>5.9145999999999997E-2</c:v>
                </c:pt>
                <c:pt idx="115">
                  <c:v>3.9904000000000002E-2</c:v>
                </c:pt>
                <c:pt idx="116">
                  <c:v>3.4966999999999998E-2</c:v>
                </c:pt>
                <c:pt idx="117">
                  <c:v>2.0826999999999998E-2</c:v>
                </c:pt>
                <c:pt idx="118">
                  <c:v>6.4879999999999998E-3</c:v>
                </c:pt>
                <c:pt idx="119">
                  <c:v>-3.0539999999999999E-3</c:v>
                </c:pt>
                <c:pt idx="120">
                  <c:v>-1.7259E-2</c:v>
                </c:pt>
                <c:pt idx="121">
                  <c:v>-2.6977999999999999E-2</c:v>
                </c:pt>
                <c:pt idx="122">
                  <c:v>-3.6485999999999998E-2</c:v>
                </c:pt>
                <c:pt idx="123">
                  <c:v>-5.0672000000000002E-2</c:v>
                </c:pt>
                <c:pt idx="124">
                  <c:v>-6.4665E-2</c:v>
                </c:pt>
                <c:pt idx="125">
                  <c:v>-7.4434E-2</c:v>
                </c:pt>
                <c:pt idx="126">
                  <c:v>-8.4045999999999996E-2</c:v>
                </c:pt>
                <c:pt idx="127">
                  <c:v>-9.8115999999999995E-2</c:v>
                </c:pt>
                <c:pt idx="128">
                  <c:v>-0.11289399999999999</c:v>
                </c:pt>
                <c:pt idx="129">
                  <c:v>-0.122284</c:v>
                </c:pt>
                <c:pt idx="130">
                  <c:v>-0.13183900000000001</c:v>
                </c:pt>
                <c:pt idx="131">
                  <c:v>-0.146452</c:v>
                </c:pt>
                <c:pt idx="132">
                  <c:v>-0.155996</c:v>
                </c:pt>
                <c:pt idx="133">
                  <c:v>-0.16997599999999999</c:v>
                </c:pt>
                <c:pt idx="134">
                  <c:v>-0.17949499999999999</c:v>
                </c:pt>
                <c:pt idx="135">
                  <c:v>-0.18936</c:v>
                </c:pt>
                <c:pt idx="136">
                  <c:v>-0.20847399999999999</c:v>
                </c:pt>
              </c:numCache>
            </c:numRef>
          </c:xVal>
          <c:yVal>
            <c:numRef>
              <c:f>LightJV!$H$6:$H$142</c:f>
              <c:numCache>
                <c:formatCode>General</c:formatCode>
                <c:ptCount val="137"/>
                <c:pt idx="0">
                  <c:v>-26.3299921875</c:v>
                </c:pt>
                <c:pt idx="1">
                  <c:v>-26.224039062499902</c:v>
                </c:pt>
                <c:pt idx="2">
                  <c:v>-25.714695312500002</c:v>
                </c:pt>
                <c:pt idx="3">
                  <c:v>-25.013695312500001</c:v>
                </c:pt>
                <c:pt idx="4">
                  <c:v>-24.2631328125</c:v>
                </c:pt>
                <c:pt idx="5">
                  <c:v>-23.351468749999999</c:v>
                </c:pt>
                <c:pt idx="6">
                  <c:v>-22.420039062499999</c:v>
                </c:pt>
                <c:pt idx="7">
                  <c:v>-21.469328125000001</c:v>
                </c:pt>
                <c:pt idx="8">
                  <c:v>-20.541078124999999</c:v>
                </c:pt>
                <c:pt idx="9">
                  <c:v>-19.586609374999998</c:v>
                </c:pt>
                <c:pt idx="10">
                  <c:v>-18.647664062499999</c:v>
                </c:pt>
                <c:pt idx="11">
                  <c:v>-17.685570312499902</c:v>
                </c:pt>
                <c:pt idx="12">
                  <c:v>-16.702179687499999</c:v>
                </c:pt>
                <c:pt idx="13">
                  <c:v>-15.5428359375</c:v>
                </c:pt>
                <c:pt idx="14">
                  <c:v>-14.753804687500001</c:v>
                </c:pt>
                <c:pt idx="15">
                  <c:v>-13.590992187499999</c:v>
                </c:pt>
                <c:pt idx="16">
                  <c:v>-12.6214765625</c:v>
                </c:pt>
                <c:pt idx="17">
                  <c:v>-11.6339375</c:v>
                </c:pt>
                <c:pt idx="18">
                  <c:v>-10.651703124999999</c:v>
                </c:pt>
                <c:pt idx="19">
                  <c:v>-9.6812265624999991</c:v>
                </c:pt>
                <c:pt idx="20">
                  <c:v>-8.5312343750000004</c:v>
                </c:pt>
                <c:pt idx="21">
                  <c:v>-7.7245624999999896</c:v>
                </c:pt>
                <c:pt idx="22">
                  <c:v>-6.6108203124999996</c:v>
                </c:pt>
                <c:pt idx="23">
                  <c:v>-5.8409765624999999</c:v>
                </c:pt>
                <c:pt idx="24">
                  <c:v>-4.7211640624999998</c:v>
                </c:pt>
                <c:pt idx="25">
                  <c:v>-3.7634140624999999</c:v>
                </c:pt>
                <c:pt idx="26">
                  <c:v>-2.8632187499999899</c:v>
                </c:pt>
                <c:pt idx="27">
                  <c:v>-1.9521328124999999</c:v>
                </c:pt>
                <c:pt idx="28">
                  <c:v>-1.0445156250000001</c:v>
                </c:pt>
                <c:pt idx="29">
                  <c:v>-0.11328125</c:v>
                </c:pt>
                <c:pt idx="30">
                  <c:v>0.75422656249999998</c:v>
                </c:pt>
                <c:pt idx="31">
                  <c:v>1.668203125</c:v>
                </c:pt>
                <c:pt idx="32">
                  <c:v>2.56318749999999</c:v>
                </c:pt>
                <c:pt idx="33">
                  <c:v>3.2223515625000001</c:v>
                </c:pt>
                <c:pt idx="34">
                  <c:v>4.2734296875000002</c:v>
                </c:pt>
                <c:pt idx="35">
                  <c:v>4.9491718750000002</c:v>
                </c:pt>
                <c:pt idx="36">
                  <c:v>5.7510234374999998</c:v>
                </c:pt>
                <c:pt idx="37">
                  <c:v>6.3791406249999998</c:v>
                </c:pt>
                <c:pt idx="38">
                  <c:v>7.2630390624999999</c:v>
                </c:pt>
                <c:pt idx="39">
                  <c:v>7.86271875</c:v>
                </c:pt>
                <c:pt idx="40">
                  <c:v>8.5098281250000003</c:v>
                </c:pt>
                <c:pt idx="41">
                  <c:v>9.2860390624999898</c:v>
                </c:pt>
                <c:pt idx="42">
                  <c:v>9.9057656249999901</c:v>
                </c:pt>
                <c:pt idx="43">
                  <c:v>10.488765624999999</c:v>
                </c:pt>
                <c:pt idx="44">
                  <c:v>10.882320312499999</c:v>
                </c:pt>
                <c:pt idx="45">
                  <c:v>11.605015625</c:v>
                </c:pt>
                <c:pt idx="46">
                  <c:v>11.9651093749999</c:v>
                </c:pt>
                <c:pt idx="47">
                  <c:v>12.4928671875</c:v>
                </c:pt>
                <c:pt idx="48">
                  <c:v>12.9864921875</c:v>
                </c:pt>
                <c:pt idx="49">
                  <c:v>13.466906249999999</c:v>
                </c:pt>
                <c:pt idx="50">
                  <c:v>13.68884375</c:v>
                </c:pt>
                <c:pt idx="51">
                  <c:v>14.117875</c:v>
                </c:pt>
                <c:pt idx="52">
                  <c:v>14.5088281249999</c:v>
                </c:pt>
                <c:pt idx="53">
                  <c:v>14.8048046874999</c:v>
                </c:pt>
                <c:pt idx="54">
                  <c:v>15.0901874999999</c:v>
                </c:pt>
                <c:pt idx="55">
                  <c:v>15.4399609375</c:v>
                </c:pt>
                <c:pt idx="56">
                  <c:v>15.5846796875</c:v>
                </c:pt>
                <c:pt idx="57">
                  <c:v>15.909007812500001</c:v>
                </c:pt>
                <c:pt idx="58">
                  <c:v>16.132773437499999</c:v>
                </c:pt>
                <c:pt idx="59">
                  <c:v>16.356640624999901</c:v>
                </c:pt>
                <c:pt idx="60">
                  <c:v>16.619359374999998</c:v>
                </c:pt>
                <c:pt idx="61">
                  <c:v>16.746820312499999</c:v>
                </c:pt>
                <c:pt idx="62">
                  <c:v>16.983703124999899</c:v>
                </c:pt>
                <c:pt idx="63">
                  <c:v>17.089851562500002</c:v>
                </c:pt>
                <c:pt idx="64">
                  <c:v>17.259437499999901</c:v>
                </c:pt>
                <c:pt idx="65">
                  <c:v>17.393156250000001</c:v>
                </c:pt>
                <c:pt idx="66">
                  <c:v>17.527078124999999</c:v>
                </c:pt>
                <c:pt idx="67">
                  <c:v>17.691937500000002</c:v>
                </c:pt>
                <c:pt idx="68">
                  <c:v>17.834335937500001</c:v>
                </c:pt>
                <c:pt idx="69">
                  <c:v>17.880609374999999</c:v>
                </c:pt>
                <c:pt idx="70">
                  <c:v>18.032367187499901</c:v>
                </c:pt>
                <c:pt idx="71">
                  <c:v>18.123374999999999</c:v>
                </c:pt>
                <c:pt idx="72">
                  <c:v>18.235406249999901</c:v>
                </c:pt>
                <c:pt idx="73">
                  <c:v>18.3194765625</c:v>
                </c:pt>
                <c:pt idx="74">
                  <c:v>18.387929687499899</c:v>
                </c:pt>
                <c:pt idx="75">
                  <c:v>18.488773437500001</c:v>
                </c:pt>
                <c:pt idx="76">
                  <c:v>18.537851562499998</c:v>
                </c:pt>
                <c:pt idx="77">
                  <c:v>18.638406249999999</c:v>
                </c:pt>
                <c:pt idx="78">
                  <c:v>18.703867187499998</c:v>
                </c:pt>
                <c:pt idx="79">
                  <c:v>18.777718749999998</c:v>
                </c:pt>
                <c:pt idx="80">
                  <c:v>18.834984374999902</c:v>
                </c:pt>
                <c:pt idx="81">
                  <c:v>18.885890624999998</c:v>
                </c:pt>
                <c:pt idx="82">
                  <c:v>18.926968749999901</c:v>
                </c:pt>
                <c:pt idx="83">
                  <c:v>18.978156249999898</c:v>
                </c:pt>
                <c:pt idx="84">
                  <c:v>19.000624999999999</c:v>
                </c:pt>
                <c:pt idx="85">
                  <c:v>19.103203125</c:v>
                </c:pt>
                <c:pt idx="86">
                  <c:v>19.114484375</c:v>
                </c:pt>
                <c:pt idx="87">
                  <c:v>19.14109375</c:v>
                </c:pt>
                <c:pt idx="88">
                  <c:v>19.21590625</c:v>
                </c:pt>
                <c:pt idx="89">
                  <c:v>19.233453125</c:v>
                </c:pt>
                <c:pt idx="90">
                  <c:v>19.27809375</c:v>
                </c:pt>
                <c:pt idx="91">
                  <c:v>19.283874999999998</c:v>
                </c:pt>
                <c:pt idx="92">
                  <c:v>19.315789062499999</c:v>
                </c:pt>
                <c:pt idx="93">
                  <c:v>19.35396875</c:v>
                </c:pt>
                <c:pt idx="94">
                  <c:v>19.391765625000001</c:v>
                </c:pt>
                <c:pt idx="95">
                  <c:v>19.379515625</c:v>
                </c:pt>
                <c:pt idx="96">
                  <c:v>19.436687500000001</c:v>
                </c:pt>
                <c:pt idx="97">
                  <c:v>19.462046874999999</c:v>
                </c:pt>
                <c:pt idx="98">
                  <c:v>19.47925</c:v>
                </c:pt>
                <c:pt idx="99">
                  <c:v>19.503734375000001</c:v>
                </c:pt>
                <c:pt idx="100">
                  <c:v>19.508812500000001</c:v>
                </c:pt>
                <c:pt idx="101">
                  <c:v>19.531828125000001</c:v>
                </c:pt>
                <c:pt idx="102">
                  <c:v>19.551945312499999</c:v>
                </c:pt>
                <c:pt idx="103">
                  <c:v>19.57871875</c:v>
                </c:pt>
                <c:pt idx="104">
                  <c:v>19.568078125</c:v>
                </c:pt>
                <c:pt idx="105">
                  <c:v>19.612820312499998</c:v>
                </c:pt>
                <c:pt idx="106">
                  <c:v>19.623140625000001</c:v>
                </c:pt>
                <c:pt idx="107">
                  <c:v>19.666812499999999</c:v>
                </c:pt>
                <c:pt idx="108">
                  <c:v>19.639695312499999</c:v>
                </c:pt>
                <c:pt idx="109">
                  <c:v>19.6797734375</c:v>
                </c:pt>
                <c:pt idx="110">
                  <c:v>19.678296875000001</c:v>
                </c:pt>
                <c:pt idx="111">
                  <c:v>19.682124999999999</c:v>
                </c:pt>
                <c:pt idx="112">
                  <c:v>19.717539062499998</c:v>
                </c:pt>
                <c:pt idx="113">
                  <c:v>19.692796874999999</c:v>
                </c:pt>
                <c:pt idx="114">
                  <c:v>19.735445312499898</c:v>
                </c:pt>
                <c:pt idx="115">
                  <c:v>19.725093749999999</c:v>
                </c:pt>
                <c:pt idx="116">
                  <c:v>19.742898437499999</c:v>
                </c:pt>
                <c:pt idx="117">
                  <c:v>19.756109375000001</c:v>
                </c:pt>
                <c:pt idx="118">
                  <c:v>19.753031249999999</c:v>
                </c:pt>
                <c:pt idx="119">
                  <c:v>19.765156249999901</c:v>
                </c:pt>
                <c:pt idx="120">
                  <c:v>19.777015625000001</c:v>
                </c:pt>
                <c:pt idx="121">
                  <c:v>19.785015625</c:v>
                </c:pt>
                <c:pt idx="122">
                  <c:v>19.800828124999999</c:v>
                </c:pt>
                <c:pt idx="123">
                  <c:v>19.805742187499899</c:v>
                </c:pt>
                <c:pt idx="124">
                  <c:v>19.805257812499999</c:v>
                </c:pt>
                <c:pt idx="125">
                  <c:v>19.807765624999998</c:v>
                </c:pt>
                <c:pt idx="126">
                  <c:v>19.818562499999999</c:v>
                </c:pt>
                <c:pt idx="127">
                  <c:v>19.813648437499999</c:v>
                </c:pt>
                <c:pt idx="128">
                  <c:v>19.8370703125</c:v>
                </c:pt>
                <c:pt idx="129">
                  <c:v>19.861367187499901</c:v>
                </c:pt>
                <c:pt idx="130">
                  <c:v>19.852210937500001</c:v>
                </c:pt>
                <c:pt idx="131">
                  <c:v>19.851531249999901</c:v>
                </c:pt>
                <c:pt idx="132">
                  <c:v>19.858859374999899</c:v>
                </c:pt>
                <c:pt idx="133">
                  <c:v>19.869078124999898</c:v>
                </c:pt>
                <c:pt idx="134">
                  <c:v>19.867632812499998</c:v>
                </c:pt>
                <c:pt idx="135">
                  <c:v>19.861171875</c:v>
                </c:pt>
                <c:pt idx="136">
                  <c:v>19.867437500000001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C61-4844-A778-297665C12428}"/>
            </c:ext>
          </c:extLst>
        </c:ser>
        <c:ser>
          <c:idx val="3"/>
          <c:order val="3"/>
          <c:tx>
            <c:v>Litos Forward Scan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LightJV!$K$6:$K$142</c:f>
              <c:numCache>
                <c:formatCode>General</c:formatCode>
                <c:ptCount val="137"/>
                <c:pt idx="0">
                  <c:v>-0.198986</c:v>
                </c:pt>
                <c:pt idx="1">
                  <c:v>-0.189716</c:v>
                </c:pt>
                <c:pt idx="2">
                  <c:v>-0.175066</c:v>
                </c:pt>
                <c:pt idx="3">
                  <c:v>-0.16547400000000001</c:v>
                </c:pt>
                <c:pt idx="4">
                  <c:v>-0.155973</c:v>
                </c:pt>
                <c:pt idx="5">
                  <c:v>-0.14185400000000001</c:v>
                </c:pt>
                <c:pt idx="6">
                  <c:v>-0.13194500000000001</c:v>
                </c:pt>
                <c:pt idx="7">
                  <c:v>-0.11777799999999999</c:v>
                </c:pt>
                <c:pt idx="8">
                  <c:v>-0.103218</c:v>
                </c:pt>
                <c:pt idx="9">
                  <c:v>-9.8232E-2</c:v>
                </c:pt>
                <c:pt idx="10">
                  <c:v>-8.3818000000000004E-2</c:v>
                </c:pt>
                <c:pt idx="11">
                  <c:v>-6.9955000000000003E-2</c:v>
                </c:pt>
                <c:pt idx="12">
                  <c:v>-6.0215999999999999E-2</c:v>
                </c:pt>
                <c:pt idx="13">
                  <c:v>-4.6294000000000002E-2</c:v>
                </c:pt>
                <c:pt idx="14">
                  <c:v>-3.6715999999999999E-2</c:v>
                </c:pt>
                <c:pt idx="15">
                  <c:v>-2.6960000000000001E-2</c:v>
                </c:pt>
                <c:pt idx="16">
                  <c:v>-7.9959999999999996E-3</c:v>
                </c:pt>
                <c:pt idx="17">
                  <c:v>-3.1840000000000002E-3</c:v>
                </c:pt>
                <c:pt idx="18">
                  <c:v>1.0841999999999999E-2</c:v>
                </c:pt>
                <c:pt idx="19">
                  <c:v>2.0805000000000001E-2</c:v>
                </c:pt>
                <c:pt idx="20">
                  <c:v>3.4976E-2</c:v>
                </c:pt>
                <c:pt idx="21">
                  <c:v>4.8995999999999998E-2</c:v>
                </c:pt>
                <c:pt idx="22">
                  <c:v>5.8853000000000003E-2</c:v>
                </c:pt>
                <c:pt idx="23">
                  <c:v>6.8162E-2</c:v>
                </c:pt>
                <c:pt idx="24">
                  <c:v>8.2374000000000003E-2</c:v>
                </c:pt>
                <c:pt idx="25">
                  <c:v>9.2008999999999994E-2</c:v>
                </c:pt>
                <c:pt idx="26">
                  <c:v>0.106183</c:v>
                </c:pt>
                <c:pt idx="27">
                  <c:v>0.115563</c:v>
                </c:pt>
                <c:pt idx="28">
                  <c:v>0.12973499999999999</c:v>
                </c:pt>
                <c:pt idx="29">
                  <c:v>0.13919000000000001</c:v>
                </c:pt>
                <c:pt idx="30">
                  <c:v>0.15335399999999999</c:v>
                </c:pt>
                <c:pt idx="31">
                  <c:v>0.16274</c:v>
                </c:pt>
                <c:pt idx="32">
                  <c:v>0.17636099999999999</c:v>
                </c:pt>
                <c:pt idx="33">
                  <c:v>0.185839</c:v>
                </c:pt>
                <c:pt idx="34">
                  <c:v>0.20011799999999999</c:v>
                </c:pt>
                <c:pt idx="35">
                  <c:v>0.209731</c:v>
                </c:pt>
                <c:pt idx="36">
                  <c:v>0.22392999999999999</c:v>
                </c:pt>
                <c:pt idx="37">
                  <c:v>0.23827799999999999</c:v>
                </c:pt>
                <c:pt idx="38">
                  <c:v>0.24313100000000001</c:v>
                </c:pt>
                <c:pt idx="39">
                  <c:v>0.257664</c:v>
                </c:pt>
                <c:pt idx="40">
                  <c:v>0.27216800000000002</c:v>
                </c:pt>
                <c:pt idx="41">
                  <c:v>0.28209299999999998</c:v>
                </c:pt>
                <c:pt idx="42">
                  <c:v>0.296346</c:v>
                </c:pt>
                <c:pt idx="43">
                  <c:v>0.30593300000000001</c:v>
                </c:pt>
                <c:pt idx="44">
                  <c:v>0.31568000000000002</c:v>
                </c:pt>
                <c:pt idx="45">
                  <c:v>0.33000699999999999</c:v>
                </c:pt>
                <c:pt idx="46">
                  <c:v>0.33955999999999997</c:v>
                </c:pt>
                <c:pt idx="47">
                  <c:v>0.35386400000000001</c:v>
                </c:pt>
                <c:pt idx="48">
                  <c:v>0.36361599999999999</c:v>
                </c:pt>
                <c:pt idx="49">
                  <c:v>0.37780999999999998</c:v>
                </c:pt>
                <c:pt idx="50">
                  <c:v>0.38745400000000002</c:v>
                </c:pt>
                <c:pt idx="51">
                  <c:v>0.40143499999999999</c:v>
                </c:pt>
                <c:pt idx="52">
                  <c:v>0.41080100000000003</c:v>
                </c:pt>
                <c:pt idx="53">
                  <c:v>0.424792</c:v>
                </c:pt>
                <c:pt idx="54">
                  <c:v>0.43423499999999998</c:v>
                </c:pt>
                <c:pt idx="55">
                  <c:v>0.44817400000000002</c:v>
                </c:pt>
                <c:pt idx="56">
                  <c:v>0.45711200000000002</c:v>
                </c:pt>
                <c:pt idx="57">
                  <c:v>0.47106199999999998</c:v>
                </c:pt>
                <c:pt idx="58">
                  <c:v>0.47992200000000002</c:v>
                </c:pt>
                <c:pt idx="59">
                  <c:v>0.49371300000000001</c:v>
                </c:pt>
                <c:pt idx="60">
                  <c:v>0.50710999999999995</c:v>
                </c:pt>
                <c:pt idx="61">
                  <c:v>0.51613299999999995</c:v>
                </c:pt>
                <c:pt idx="62">
                  <c:v>0.52847900000000003</c:v>
                </c:pt>
                <c:pt idx="63">
                  <c:v>0.5413</c:v>
                </c:pt>
                <c:pt idx="64">
                  <c:v>0.55376300000000001</c:v>
                </c:pt>
                <c:pt idx="65">
                  <c:v>0.56223000000000001</c:v>
                </c:pt>
                <c:pt idx="66">
                  <c:v>0.57507399999999997</c:v>
                </c:pt>
                <c:pt idx="67">
                  <c:v>0.58731500000000003</c:v>
                </c:pt>
                <c:pt idx="68">
                  <c:v>0.59951100000000002</c:v>
                </c:pt>
                <c:pt idx="69">
                  <c:v>0.61163599999999996</c:v>
                </c:pt>
                <c:pt idx="70">
                  <c:v>0.61969099999999999</c:v>
                </c:pt>
                <c:pt idx="71">
                  <c:v>0.63545399999999996</c:v>
                </c:pt>
                <c:pt idx="72">
                  <c:v>0.64365700000000003</c:v>
                </c:pt>
                <c:pt idx="73">
                  <c:v>0.65889900000000001</c:v>
                </c:pt>
                <c:pt idx="74">
                  <c:v>0.66684200000000005</c:v>
                </c:pt>
                <c:pt idx="75">
                  <c:v>0.68168200000000001</c:v>
                </c:pt>
                <c:pt idx="76">
                  <c:v>0.68949800000000006</c:v>
                </c:pt>
                <c:pt idx="77">
                  <c:v>0.70408099999999996</c:v>
                </c:pt>
                <c:pt idx="78">
                  <c:v>0.71484899999999996</c:v>
                </c:pt>
                <c:pt idx="79">
                  <c:v>0.72575000000000001</c:v>
                </c:pt>
                <c:pt idx="80">
                  <c:v>0.73926599999999998</c:v>
                </c:pt>
                <c:pt idx="81">
                  <c:v>0.74997899999999995</c:v>
                </c:pt>
                <c:pt idx="82">
                  <c:v>0.760768</c:v>
                </c:pt>
                <c:pt idx="83">
                  <c:v>0.77448099999999998</c:v>
                </c:pt>
                <c:pt idx="84">
                  <c:v>0.784802</c:v>
                </c:pt>
                <c:pt idx="85">
                  <c:v>0.79508900000000005</c:v>
                </c:pt>
                <c:pt idx="86">
                  <c:v>0.80818199999999996</c:v>
                </c:pt>
                <c:pt idx="87">
                  <c:v>0.81843900000000003</c:v>
                </c:pt>
                <c:pt idx="88">
                  <c:v>0.83137899999999998</c:v>
                </c:pt>
                <c:pt idx="89">
                  <c:v>0.84120700000000004</c:v>
                </c:pt>
                <c:pt idx="90">
                  <c:v>0.853742</c:v>
                </c:pt>
                <c:pt idx="91">
                  <c:v>0.866367</c:v>
                </c:pt>
                <c:pt idx="92">
                  <c:v>0.87861800000000001</c:v>
                </c:pt>
                <c:pt idx="93">
                  <c:v>0.89081500000000002</c:v>
                </c:pt>
                <c:pt idx="94">
                  <c:v>0.900007</c:v>
                </c:pt>
                <c:pt idx="95">
                  <c:v>0.91203100000000004</c:v>
                </c:pt>
                <c:pt idx="96">
                  <c:v>0.92362699999999998</c:v>
                </c:pt>
                <c:pt idx="97">
                  <c:v>0.935311</c:v>
                </c:pt>
                <c:pt idx="98">
                  <c:v>0.94653299999999996</c:v>
                </c:pt>
                <c:pt idx="99">
                  <c:v>0.95810099999999998</c:v>
                </c:pt>
                <c:pt idx="100">
                  <c:v>0.96871399999999996</c:v>
                </c:pt>
                <c:pt idx="101">
                  <c:v>0.98202100000000003</c:v>
                </c:pt>
                <c:pt idx="102">
                  <c:v>0.99260000000000004</c:v>
                </c:pt>
                <c:pt idx="103">
                  <c:v>1.0030289999999999</c:v>
                </c:pt>
                <c:pt idx="104">
                  <c:v>1.0160929999999999</c:v>
                </c:pt>
                <c:pt idx="105">
                  <c:v>1.026238</c:v>
                </c:pt>
                <c:pt idx="106">
                  <c:v>1.0391060000000001</c:v>
                </c:pt>
                <c:pt idx="107">
                  <c:v>1.0492410000000001</c:v>
                </c:pt>
                <c:pt idx="108">
                  <c:v>1.0618019999999999</c:v>
                </c:pt>
                <c:pt idx="109">
                  <c:v>1.0740959999999999</c:v>
                </c:pt>
                <c:pt idx="110">
                  <c:v>1.0839540000000001</c:v>
                </c:pt>
                <c:pt idx="111">
                  <c:v>1.0985469999999999</c:v>
                </c:pt>
                <c:pt idx="112">
                  <c:v>1.1080159999999999</c:v>
                </c:pt>
                <c:pt idx="113">
                  <c:v>1.1201760000000001</c:v>
                </c:pt>
                <c:pt idx="114">
                  <c:v>1.132107</c:v>
                </c:pt>
                <c:pt idx="115">
                  <c:v>1.141904</c:v>
                </c:pt>
                <c:pt idx="116">
                  <c:v>1.1560950000000001</c:v>
                </c:pt>
                <c:pt idx="117">
                  <c:v>1.1659630000000001</c:v>
                </c:pt>
                <c:pt idx="118">
                  <c:v>1.177708</c:v>
                </c:pt>
                <c:pt idx="119">
                  <c:v>1.1896869999999999</c:v>
                </c:pt>
                <c:pt idx="120">
                  <c:v>1.203878</c:v>
                </c:pt>
                <c:pt idx="121">
                  <c:v>1.2133430000000001</c:v>
                </c:pt>
                <c:pt idx="122">
                  <c:v>1.2250460000000001</c:v>
                </c:pt>
                <c:pt idx="123">
                  <c:v>1.236958</c:v>
                </c:pt>
                <c:pt idx="124">
                  <c:v>1.248505</c:v>
                </c:pt>
                <c:pt idx="125">
                  <c:v>1.2602530000000001</c:v>
                </c:pt>
                <c:pt idx="126">
                  <c:v>1.272019</c:v>
                </c:pt>
                <c:pt idx="127">
                  <c:v>1.283682</c:v>
                </c:pt>
                <c:pt idx="128">
                  <c:v>1.29498</c:v>
                </c:pt>
                <c:pt idx="129">
                  <c:v>1.306419</c:v>
                </c:pt>
                <c:pt idx="130">
                  <c:v>1.320249</c:v>
                </c:pt>
                <c:pt idx="131">
                  <c:v>1.331542</c:v>
                </c:pt>
                <c:pt idx="132">
                  <c:v>1.343016</c:v>
                </c:pt>
                <c:pt idx="133">
                  <c:v>1.35419</c:v>
                </c:pt>
                <c:pt idx="134">
                  <c:v>1.3659600000000001</c:v>
                </c:pt>
                <c:pt idx="135">
                  <c:v>1.377248</c:v>
                </c:pt>
                <c:pt idx="136">
                  <c:v>1.3886339999999999</c:v>
                </c:pt>
              </c:numCache>
            </c:numRef>
          </c:xVal>
          <c:yVal>
            <c:numRef>
              <c:f>LightJV!$L$6:$L$142</c:f>
              <c:numCache>
                <c:formatCode>General</c:formatCode>
                <c:ptCount val="137"/>
                <c:pt idx="0">
                  <c:v>19.886140624999999</c:v>
                </c:pt>
                <c:pt idx="1">
                  <c:v>19.8700468749999</c:v>
                </c:pt>
                <c:pt idx="2">
                  <c:v>19.85365625</c:v>
                </c:pt>
                <c:pt idx="3">
                  <c:v>19.855296875000001</c:v>
                </c:pt>
                <c:pt idx="4">
                  <c:v>19.858281249999902</c:v>
                </c:pt>
                <c:pt idx="5">
                  <c:v>19.833984375</c:v>
                </c:pt>
                <c:pt idx="6">
                  <c:v>19.846617187499898</c:v>
                </c:pt>
                <c:pt idx="7">
                  <c:v>19.837265625000001</c:v>
                </c:pt>
                <c:pt idx="8">
                  <c:v>19.802562499999901</c:v>
                </c:pt>
                <c:pt idx="9">
                  <c:v>19.816921874999998</c:v>
                </c:pt>
                <c:pt idx="10">
                  <c:v>19.83775</c:v>
                </c:pt>
                <c:pt idx="11">
                  <c:v>19.7978359375</c:v>
                </c:pt>
                <c:pt idx="12">
                  <c:v>19.792343750000001</c:v>
                </c:pt>
                <c:pt idx="13">
                  <c:v>19.783664062500002</c:v>
                </c:pt>
                <c:pt idx="14">
                  <c:v>19.782890625</c:v>
                </c:pt>
                <c:pt idx="15">
                  <c:v>19.783757812499999</c:v>
                </c:pt>
                <c:pt idx="16">
                  <c:v>19.772484374999902</c:v>
                </c:pt>
                <c:pt idx="17">
                  <c:v>19.750789062499901</c:v>
                </c:pt>
                <c:pt idx="18">
                  <c:v>19.739562499999899</c:v>
                </c:pt>
                <c:pt idx="19">
                  <c:v>19.751390624999999</c:v>
                </c:pt>
                <c:pt idx="20">
                  <c:v>19.732585937500001</c:v>
                </c:pt>
                <c:pt idx="21">
                  <c:v>19.728335937499999</c:v>
                </c:pt>
                <c:pt idx="22">
                  <c:v>19.701601562499999</c:v>
                </c:pt>
                <c:pt idx="23">
                  <c:v>19.708312499999899</c:v>
                </c:pt>
                <c:pt idx="24">
                  <c:v>19.673796875000001</c:v>
                </c:pt>
                <c:pt idx="25">
                  <c:v>19.656507812499999</c:v>
                </c:pt>
                <c:pt idx="26">
                  <c:v>19.658624999999901</c:v>
                </c:pt>
                <c:pt idx="27">
                  <c:v>19.634492187500001</c:v>
                </c:pt>
                <c:pt idx="28">
                  <c:v>19.628703125000001</c:v>
                </c:pt>
                <c:pt idx="29">
                  <c:v>19.6052421875</c:v>
                </c:pt>
                <c:pt idx="30">
                  <c:v>19.586343749999902</c:v>
                </c:pt>
                <c:pt idx="31">
                  <c:v>19.620914062499999</c:v>
                </c:pt>
                <c:pt idx="32">
                  <c:v>19.548023437499999</c:v>
                </c:pt>
                <c:pt idx="33">
                  <c:v>19.5286171875</c:v>
                </c:pt>
                <c:pt idx="34">
                  <c:v>19.548273437500001</c:v>
                </c:pt>
                <c:pt idx="35">
                  <c:v>19.506499999999999</c:v>
                </c:pt>
                <c:pt idx="36">
                  <c:v>19.481140624999998</c:v>
                </c:pt>
                <c:pt idx="37">
                  <c:v>19.4363125</c:v>
                </c:pt>
                <c:pt idx="38">
                  <c:v>19.450031249999999</c:v>
                </c:pt>
                <c:pt idx="39">
                  <c:v>19.3955234375</c:v>
                </c:pt>
                <c:pt idx="40">
                  <c:v>19.379906249999902</c:v>
                </c:pt>
                <c:pt idx="41">
                  <c:v>19.3549296875</c:v>
                </c:pt>
                <c:pt idx="42">
                  <c:v>19.308171874999999</c:v>
                </c:pt>
                <c:pt idx="43">
                  <c:v>19.265171875</c:v>
                </c:pt>
                <c:pt idx="44">
                  <c:v>19.241359374999998</c:v>
                </c:pt>
                <c:pt idx="45">
                  <c:v>19.186406249999902</c:v>
                </c:pt>
                <c:pt idx="46">
                  <c:v>19.180429687499998</c:v>
                </c:pt>
                <c:pt idx="47">
                  <c:v>19.091249999999999</c:v>
                </c:pt>
                <c:pt idx="48">
                  <c:v>19.074664062499998</c:v>
                </c:pt>
                <c:pt idx="49">
                  <c:v>19.0107421875</c:v>
                </c:pt>
                <c:pt idx="50">
                  <c:v>18.974882812499999</c:v>
                </c:pt>
                <c:pt idx="51">
                  <c:v>18.9063359375</c:v>
                </c:pt>
                <c:pt idx="52">
                  <c:v>18.858703125000002</c:v>
                </c:pt>
                <c:pt idx="53">
                  <c:v>18.787937500000002</c:v>
                </c:pt>
                <c:pt idx="54">
                  <c:v>18.726624999999999</c:v>
                </c:pt>
                <c:pt idx="55">
                  <c:v>18.649492187499899</c:v>
                </c:pt>
                <c:pt idx="56">
                  <c:v>18.595601562500001</c:v>
                </c:pt>
                <c:pt idx="57">
                  <c:v>18.514515624999898</c:v>
                </c:pt>
                <c:pt idx="58">
                  <c:v>18.449343750000001</c:v>
                </c:pt>
                <c:pt idx="59">
                  <c:v>18.363632812499901</c:v>
                </c:pt>
                <c:pt idx="60">
                  <c:v>18.194046875000002</c:v>
                </c:pt>
                <c:pt idx="61">
                  <c:v>18.160687500000002</c:v>
                </c:pt>
                <c:pt idx="62">
                  <c:v>18.056078124999999</c:v>
                </c:pt>
                <c:pt idx="63">
                  <c:v>17.90596875</c:v>
                </c:pt>
                <c:pt idx="64">
                  <c:v>17.78921875</c:v>
                </c:pt>
                <c:pt idx="65">
                  <c:v>17.7018671875</c:v>
                </c:pt>
                <c:pt idx="66">
                  <c:v>17.543851562499999</c:v>
                </c:pt>
                <c:pt idx="67">
                  <c:v>17.391328125000001</c:v>
                </c:pt>
                <c:pt idx="68">
                  <c:v>17.209687500000001</c:v>
                </c:pt>
                <c:pt idx="69">
                  <c:v>17.055046874999999</c:v>
                </c:pt>
                <c:pt idx="70">
                  <c:v>16.936171874999999</c:v>
                </c:pt>
                <c:pt idx="71">
                  <c:v>16.685499999999902</c:v>
                </c:pt>
                <c:pt idx="72">
                  <c:v>16.552164062499902</c:v>
                </c:pt>
                <c:pt idx="73">
                  <c:v>16.2622578125</c:v>
                </c:pt>
                <c:pt idx="74">
                  <c:v>16.1247734375</c:v>
                </c:pt>
                <c:pt idx="75">
                  <c:v>15.7907109375</c:v>
                </c:pt>
                <c:pt idx="76">
                  <c:v>15.659007812500001</c:v>
                </c:pt>
                <c:pt idx="77">
                  <c:v>15.295343750000001</c:v>
                </c:pt>
                <c:pt idx="78">
                  <c:v>15.083625</c:v>
                </c:pt>
                <c:pt idx="79">
                  <c:v>14.788226562499901</c:v>
                </c:pt>
                <c:pt idx="80">
                  <c:v>14.388789062500001</c:v>
                </c:pt>
                <c:pt idx="81">
                  <c:v>14.111804687499999</c:v>
                </c:pt>
                <c:pt idx="82">
                  <c:v>13.817554687499999</c:v>
                </c:pt>
                <c:pt idx="83">
                  <c:v>13.357382812499999</c:v>
                </c:pt>
                <c:pt idx="84">
                  <c:v>13.028812500000001</c:v>
                </c:pt>
                <c:pt idx="85">
                  <c:v>12.7034296875</c:v>
                </c:pt>
                <c:pt idx="86">
                  <c:v>12.20209375</c:v>
                </c:pt>
                <c:pt idx="87">
                  <c:v>11.8338984375</c:v>
                </c:pt>
                <c:pt idx="88">
                  <c:v>11.3166484375</c:v>
                </c:pt>
                <c:pt idx="89">
                  <c:v>10.922421875</c:v>
                </c:pt>
                <c:pt idx="90">
                  <c:v>10.3837734375</c:v>
                </c:pt>
                <c:pt idx="91">
                  <c:v>9.8321093749999999</c:v>
                </c:pt>
                <c:pt idx="92">
                  <c:v>9.2570156249999993</c:v>
                </c:pt>
                <c:pt idx="93">
                  <c:v>8.6650546874999996</c:v>
                </c:pt>
                <c:pt idx="94">
                  <c:v>8.2390078124999899</c:v>
                </c:pt>
                <c:pt idx="95">
                  <c:v>7.5931562499999998</c:v>
                </c:pt>
                <c:pt idx="96">
                  <c:v>7.0172890624999997</c:v>
                </c:pt>
                <c:pt idx="97">
                  <c:v>6.3721015625000001</c:v>
                </c:pt>
                <c:pt idx="98">
                  <c:v>5.7436015624999897</c:v>
                </c:pt>
                <c:pt idx="99">
                  <c:v>5.0907968749999997</c:v>
                </c:pt>
                <c:pt idx="100">
                  <c:v>4.4740546874999998</c:v>
                </c:pt>
                <c:pt idx="101">
                  <c:v>3.655234375</c:v>
                </c:pt>
                <c:pt idx="102">
                  <c:v>3.0194062499999998</c:v>
                </c:pt>
                <c:pt idx="103">
                  <c:v>2.3428906249999999</c:v>
                </c:pt>
                <c:pt idx="104">
                  <c:v>1.5139453125</c:v>
                </c:pt>
                <c:pt idx="105">
                  <c:v>0.8301015625</c:v>
                </c:pt>
                <c:pt idx="106">
                  <c:v>-2.4390624999999999E-2</c:v>
                </c:pt>
                <c:pt idx="107">
                  <c:v>-0.70264843749999994</c:v>
                </c:pt>
                <c:pt idx="108">
                  <c:v>-1.56803125</c:v>
                </c:pt>
                <c:pt idx="109">
                  <c:v>-2.4483593749999999</c:v>
                </c:pt>
                <c:pt idx="110">
                  <c:v>-3.1563124999999999</c:v>
                </c:pt>
                <c:pt idx="111">
                  <c:v>-4.2310078124999997</c:v>
                </c:pt>
                <c:pt idx="112">
                  <c:v>-4.9205390624999996</c:v>
                </c:pt>
                <c:pt idx="113">
                  <c:v>-5.82478125</c:v>
                </c:pt>
                <c:pt idx="114">
                  <c:v>-6.7361562499999996</c:v>
                </c:pt>
                <c:pt idx="115">
                  <c:v>-7.4800624999999998</c:v>
                </c:pt>
                <c:pt idx="116">
                  <c:v>-8.5871562499999996</c:v>
                </c:pt>
                <c:pt idx="117">
                  <c:v>-9.33974218749999</c:v>
                </c:pt>
                <c:pt idx="118">
                  <c:v>-10.264515625</c:v>
                </c:pt>
                <c:pt idx="119">
                  <c:v>-11.204429687499999</c:v>
                </c:pt>
                <c:pt idx="120">
                  <c:v>-12.361359374999999</c:v>
                </c:pt>
                <c:pt idx="121">
                  <c:v>-13.1049843749999</c:v>
                </c:pt>
                <c:pt idx="122">
                  <c:v>-14.0491328125</c:v>
                </c:pt>
                <c:pt idx="123">
                  <c:v>-15.0116093749999</c:v>
                </c:pt>
                <c:pt idx="124">
                  <c:v>-15.9686796875</c:v>
                </c:pt>
                <c:pt idx="125">
                  <c:v>-16.905609374999901</c:v>
                </c:pt>
                <c:pt idx="126">
                  <c:v>-17.879554687500001</c:v>
                </c:pt>
                <c:pt idx="127">
                  <c:v>-18.824578124999999</c:v>
                </c:pt>
                <c:pt idx="128">
                  <c:v>-19.766703124999999</c:v>
                </c:pt>
                <c:pt idx="129">
                  <c:v>-20.7116328125</c:v>
                </c:pt>
                <c:pt idx="130">
                  <c:v>-21.839257812499898</c:v>
                </c:pt>
                <c:pt idx="131">
                  <c:v>-22.819851562499998</c:v>
                </c:pt>
                <c:pt idx="132">
                  <c:v>-23.741546874999901</c:v>
                </c:pt>
                <c:pt idx="133">
                  <c:v>-24.7068203125</c:v>
                </c:pt>
                <c:pt idx="134">
                  <c:v>-25.674687500000001</c:v>
                </c:pt>
                <c:pt idx="135">
                  <c:v>-26.592906249999999</c:v>
                </c:pt>
                <c:pt idx="136">
                  <c:v>-27.546320312500001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C61-4844-A778-297665C124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0303168"/>
        <c:axId val="1270301920"/>
      </c:scatterChart>
      <c:valAx>
        <c:axId val="1270303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Bias [V]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301920"/>
        <c:crosses val="autoZero"/>
        <c:crossBetween val="midCat"/>
      </c:valAx>
      <c:valAx>
        <c:axId val="127030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</a:t>
                </a:r>
                <a:r>
                  <a:rPr lang="en-US" baseline="0"/>
                  <a:t> *cm</a:t>
                </a:r>
                <a:r>
                  <a:rPr lang="en-US" baseline="30000"/>
                  <a:t>-2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3031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239025590551178"/>
          <c:y val="0.43310950714494023"/>
          <c:w val="0.12135974409448819"/>
          <c:h val="0.133947506561679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PCE vs</a:t>
            </a:r>
            <a:r>
              <a:rPr lang="en-US" baseline="0"/>
              <a:t> Time</a:t>
            </a: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196194225721787E-2"/>
          <c:y val="0.10745170322800304"/>
          <c:w val="0.86368881233595796"/>
          <c:h val="0.65686075384642473"/>
        </c:manualLayout>
      </c:layout>
      <c:scatterChart>
        <c:scatterStyle val="lineMarker"/>
        <c:varyColors val="0"/>
        <c:ser>
          <c:idx val="0"/>
          <c:order val="0"/>
          <c:tx>
            <c:v>Data Values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PCE!$E$6:$E$101</c:f>
              <c:numCache>
                <c:formatCode>General</c:formatCode>
                <c:ptCount val="96"/>
                <c:pt idx="0">
                  <c:v>1.266</c:v>
                </c:pt>
                <c:pt idx="1">
                  <c:v>2.5209999999999999</c:v>
                </c:pt>
                <c:pt idx="2">
                  <c:v>3.7749999999999999</c:v>
                </c:pt>
                <c:pt idx="3">
                  <c:v>5.0289999999999999</c:v>
                </c:pt>
                <c:pt idx="4">
                  <c:v>6.2830000000000004</c:v>
                </c:pt>
                <c:pt idx="5">
                  <c:v>7.5369999999999999</c:v>
                </c:pt>
                <c:pt idx="6">
                  <c:v>8.7919999999999998</c:v>
                </c:pt>
                <c:pt idx="7">
                  <c:v>10.045999999999999</c:v>
                </c:pt>
                <c:pt idx="8">
                  <c:v>11.298999999999999</c:v>
                </c:pt>
                <c:pt idx="9">
                  <c:v>12.554</c:v>
                </c:pt>
                <c:pt idx="10">
                  <c:v>13.808</c:v>
                </c:pt>
                <c:pt idx="11">
                  <c:v>15.061999999999999</c:v>
                </c:pt>
                <c:pt idx="12">
                  <c:v>16.315999999999999</c:v>
                </c:pt>
                <c:pt idx="13">
                  <c:v>17.57</c:v>
                </c:pt>
                <c:pt idx="14">
                  <c:v>18.824999999999999</c:v>
                </c:pt>
                <c:pt idx="15">
                  <c:v>20.077999999999999</c:v>
                </c:pt>
                <c:pt idx="16">
                  <c:v>21.332000000000001</c:v>
                </c:pt>
                <c:pt idx="17">
                  <c:v>22.587</c:v>
                </c:pt>
                <c:pt idx="18">
                  <c:v>23.841000000000001</c:v>
                </c:pt>
                <c:pt idx="19">
                  <c:v>25.094999999999999</c:v>
                </c:pt>
                <c:pt idx="20">
                  <c:v>26.349</c:v>
                </c:pt>
                <c:pt idx="21">
                  <c:v>27.603000000000002</c:v>
                </c:pt>
                <c:pt idx="22">
                  <c:v>28.858000000000001</c:v>
                </c:pt>
                <c:pt idx="23">
                  <c:v>30.111000000000001</c:v>
                </c:pt>
                <c:pt idx="24">
                  <c:v>31.366</c:v>
                </c:pt>
                <c:pt idx="25">
                  <c:v>32.619999999999997</c:v>
                </c:pt>
                <c:pt idx="26">
                  <c:v>33.874000000000002</c:v>
                </c:pt>
                <c:pt idx="27">
                  <c:v>35.128</c:v>
                </c:pt>
                <c:pt idx="28">
                  <c:v>36.381999999999998</c:v>
                </c:pt>
                <c:pt idx="29">
                  <c:v>37.637</c:v>
                </c:pt>
                <c:pt idx="30">
                  <c:v>38.890999999999998</c:v>
                </c:pt>
                <c:pt idx="31">
                  <c:v>40.143999999999998</c:v>
                </c:pt>
                <c:pt idx="32">
                  <c:v>41.399000000000001</c:v>
                </c:pt>
                <c:pt idx="33">
                  <c:v>42.652999999999999</c:v>
                </c:pt>
                <c:pt idx="34">
                  <c:v>43.908000000000001</c:v>
                </c:pt>
                <c:pt idx="35">
                  <c:v>45.161999999999999</c:v>
                </c:pt>
                <c:pt idx="36">
                  <c:v>46.414999999999999</c:v>
                </c:pt>
                <c:pt idx="37">
                  <c:v>47.67</c:v>
                </c:pt>
                <c:pt idx="38">
                  <c:v>48.923999999999999</c:v>
                </c:pt>
                <c:pt idx="39">
                  <c:v>50.177999999999997</c:v>
                </c:pt>
                <c:pt idx="40">
                  <c:v>51.432000000000002</c:v>
                </c:pt>
                <c:pt idx="41">
                  <c:v>52.686</c:v>
                </c:pt>
                <c:pt idx="42">
                  <c:v>53.941000000000003</c:v>
                </c:pt>
                <c:pt idx="43">
                  <c:v>55.194000000000003</c:v>
                </c:pt>
                <c:pt idx="44">
                  <c:v>56.448999999999998</c:v>
                </c:pt>
                <c:pt idx="45">
                  <c:v>57.703000000000003</c:v>
                </c:pt>
                <c:pt idx="46">
                  <c:v>58.957000000000001</c:v>
                </c:pt>
                <c:pt idx="47">
                  <c:v>60.212000000000003</c:v>
                </c:pt>
                <c:pt idx="48">
                  <c:v>61.465000000000003</c:v>
                </c:pt>
                <c:pt idx="49">
                  <c:v>62.72</c:v>
                </c:pt>
                <c:pt idx="50">
                  <c:v>63.973999999999997</c:v>
                </c:pt>
                <c:pt idx="51">
                  <c:v>65.227999999999994</c:v>
                </c:pt>
                <c:pt idx="52">
                  <c:v>66.481999999999999</c:v>
                </c:pt>
                <c:pt idx="53">
                  <c:v>67.736000000000004</c:v>
                </c:pt>
                <c:pt idx="54">
                  <c:v>68.989999999999995</c:v>
                </c:pt>
                <c:pt idx="55">
                  <c:v>70.245000000000005</c:v>
                </c:pt>
                <c:pt idx="56">
                  <c:v>71.498000000000005</c:v>
                </c:pt>
                <c:pt idx="57">
                  <c:v>72.753</c:v>
                </c:pt>
                <c:pt idx="58">
                  <c:v>74.007000000000005</c:v>
                </c:pt>
                <c:pt idx="59">
                  <c:v>75.260999999999996</c:v>
                </c:pt>
                <c:pt idx="60">
                  <c:v>76.515000000000001</c:v>
                </c:pt>
                <c:pt idx="61">
                  <c:v>77.769000000000005</c:v>
                </c:pt>
                <c:pt idx="62">
                  <c:v>79.024000000000001</c:v>
                </c:pt>
                <c:pt idx="63">
                  <c:v>80.278000000000006</c:v>
                </c:pt>
                <c:pt idx="64">
                  <c:v>81.531000000000006</c:v>
                </c:pt>
                <c:pt idx="65">
                  <c:v>82.786000000000001</c:v>
                </c:pt>
                <c:pt idx="66">
                  <c:v>84.04</c:v>
                </c:pt>
                <c:pt idx="67">
                  <c:v>85.295000000000002</c:v>
                </c:pt>
                <c:pt idx="68">
                  <c:v>86.548000000000002</c:v>
                </c:pt>
                <c:pt idx="69">
                  <c:v>87.802000000000007</c:v>
                </c:pt>
                <c:pt idx="70">
                  <c:v>89.057000000000002</c:v>
                </c:pt>
                <c:pt idx="71">
                  <c:v>90.311000000000007</c:v>
                </c:pt>
                <c:pt idx="72">
                  <c:v>91.564999999999998</c:v>
                </c:pt>
                <c:pt idx="73">
                  <c:v>92.819000000000003</c:v>
                </c:pt>
                <c:pt idx="74">
                  <c:v>94.072999999999993</c:v>
                </c:pt>
                <c:pt idx="75">
                  <c:v>95.328000000000003</c:v>
                </c:pt>
                <c:pt idx="76">
                  <c:v>96.581000000000003</c:v>
                </c:pt>
                <c:pt idx="77">
                  <c:v>97.835999999999999</c:v>
                </c:pt>
                <c:pt idx="78">
                  <c:v>99.09</c:v>
                </c:pt>
                <c:pt idx="79">
                  <c:v>100.34399999999999</c:v>
                </c:pt>
                <c:pt idx="80">
                  <c:v>101.598</c:v>
                </c:pt>
                <c:pt idx="81">
                  <c:v>102.852</c:v>
                </c:pt>
                <c:pt idx="82">
                  <c:v>104.107</c:v>
                </c:pt>
                <c:pt idx="83">
                  <c:v>105.361</c:v>
                </c:pt>
                <c:pt idx="84">
                  <c:v>106.614</c:v>
                </c:pt>
                <c:pt idx="85">
                  <c:v>107.869</c:v>
                </c:pt>
                <c:pt idx="86">
                  <c:v>109.123</c:v>
                </c:pt>
                <c:pt idx="87">
                  <c:v>110.377</c:v>
                </c:pt>
                <c:pt idx="88">
                  <c:v>111.63200000000001</c:v>
                </c:pt>
                <c:pt idx="89">
                  <c:v>112.88500000000001</c:v>
                </c:pt>
                <c:pt idx="90">
                  <c:v>114.14</c:v>
                </c:pt>
                <c:pt idx="91">
                  <c:v>115.39400000000001</c:v>
                </c:pt>
                <c:pt idx="92">
                  <c:v>116.648</c:v>
                </c:pt>
                <c:pt idx="93">
                  <c:v>117.90300000000001</c:v>
                </c:pt>
                <c:pt idx="94">
                  <c:v>119.15600000000001</c:v>
                </c:pt>
                <c:pt idx="95">
                  <c:v>120.411</c:v>
                </c:pt>
              </c:numCache>
            </c:numRef>
          </c:xVal>
          <c:yVal>
            <c:numRef>
              <c:f>PCE!$F$6:$F$101</c:f>
              <c:numCache>
                <c:formatCode>General</c:formatCode>
                <c:ptCount val="96"/>
                <c:pt idx="0">
                  <c:v>7.84</c:v>
                </c:pt>
                <c:pt idx="1">
                  <c:v>7.86</c:v>
                </c:pt>
                <c:pt idx="2">
                  <c:v>7.9699999999999989</c:v>
                </c:pt>
                <c:pt idx="3">
                  <c:v>8.16</c:v>
                </c:pt>
                <c:pt idx="4">
                  <c:v>8.39</c:v>
                </c:pt>
                <c:pt idx="5">
                  <c:v>8.66</c:v>
                </c:pt>
                <c:pt idx="6">
                  <c:v>8.84</c:v>
                </c:pt>
                <c:pt idx="7">
                  <c:v>9.09</c:v>
                </c:pt>
                <c:pt idx="8">
                  <c:v>9.2100000000000009</c:v>
                </c:pt>
                <c:pt idx="9">
                  <c:v>9.5500000000000007</c:v>
                </c:pt>
                <c:pt idx="10">
                  <c:v>9.56</c:v>
                </c:pt>
                <c:pt idx="11">
                  <c:v>9.58</c:v>
                </c:pt>
                <c:pt idx="12">
                  <c:v>9.64</c:v>
                </c:pt>
                <c:pt idx="13">
                  <c:v>9.56</c:v>
                </c:pt>
                <c:pt idx="14">
                  <c:v>9.77</c:v>
                </c:pt>
                <c:pt idx="15">
                  <c:v>9.8699999999999992</c:v>
                </c:pt>
                <c:pt idx="16">
                  <c:v>9.85</c:v>
                </c:pt>
                <c:pt idx="17">
                  <c:v>9.879999999999999</c:v>
                </c:pt>
                <c:pt idx="18">
                  <c:v>9.9699999999999989</c:v>
                </c:pt>
                <c:pt idx="19">
                  <c:v>9.89</c:v>
                </c:pt>
                <c:pt idx="20">
                  <c:v>10.14</c:v>
                </c:pt>
                <c:pt idx="21">
                  <c:v>10.220000000000001</c:v>
                </c:pt>
                <c:pt idx="22">
                  <c:v>10.209999999999999</c:v>
                </c:pt>
                <c:pt idx="23">
                  <c:v>10.209999999999999</c:v>
                </c:pt>
                <c:pt idx="24">
                  <c:v>10.209999999999999</c:v>
                </c:pt>
                <c:pt idx="25">
                  <c:v>10.190000000000001</c:v>
                </c:pt>
                <c:pt idx="26">
                  <c:v>10.32</c:v>
                </c:pt>
                <c:pt idx="27">
                  <c:v>10.209999999999999</c:v>
                </c:pt>
                <c:pt idx="28">
                  <c:v>10.32</c:v>
                </c:pt>
                <c:pt idx="29">
                  <c:v>10.18</c:v>
                </c:pt>
                <c:pt idx="30">
                  <c:v>10.23</c:v>
                </c:pt>
                <c:pt idx="31">
                  <c:v>10.280000000000001</c:v>
                </c:pt>
                <c:pt idx="32">
                  <c:v>10.32</c:v>
                </c:pt>
                <c:pt idx="33">
                  <c:v>10.220000000000001</c:v>
                </c:pt>
                <c:pt idx="34">
                  <c:v>10.190000000000001</c:v>
                </c:pt>
                <c:pt idx="35">
                  <c:v>10.56</c:v>
                </c:pt>
                <c:pt idx="36">
                  <c:v>10.66</c:v>
                </c:pt>
                <c:pt idx="37">
                  <c:v>10.549999999999999</c:v>
                </c:pt>
                <c:pt idx="38">
                  <c:v>10.549999999999999</c:v>
                </c:pt>
                <c:pt idx="39">
                  <c:v>10.56</c:v>
                </c:pt>
                <c:pt idx="40">
                  <c:v>10.54</c:v>
                </c:pt>
                <c:pt idx="41">
                  <c:v>10.549999999999999</c:v>
                </c:pt>
                <c:pt idx="42">
                  <c:v>10.56</c:v>
                </c:pt>
                <c:pt idx="43">
                  <c:v>10.75</c:v>
                </c:pt>
                <c:pt idx="44">
                  <c:v>10.75</c:v>
                </c:pt>
                <c:pt idx="45">
                  <c:v>10.65</c:v>
                </c:pt>
                <c:pt idx="46">
                  <c:v>10.639999999999999</c:v>
                </c:pt>
                <c:pt idx="47">
                  <c:v>10.56</c:v>
                </c:pt>
                <c:pt idx="48">
                  <c:v>10.54</c:v>
                </c:pt>
                <c:pt idx="49">
                  <c:v>10.66</c:v>
                </c:pt>
                <c:pt idx="50">
                  <c:v>10.75</c:v>
                </c:pt>
                <c:pt idx="51">
                  <c:v>10.75</c:v>
                </c:pt>
                <c:pt idx="52">
                  <c:v>10.56</c:v>
                </c:pt>
                <c:pt idx="53">
                  <c:v>10.76</c:v>
                </c:pt>
                <c:pt idx="54">
                  <c:v>10.639999999999999</c:v>
                </c:pt>
                <c:pt idx="55">
                  <c:v>10.549999999999999</c:v>
                </c:pt>
                <c:pt idx="56">
                  <c:v>10.65</c:v>
                </c:pt>
                <c:pt idx="57">
                  <c:v>10.56</c:v>
                </c:pt>
                <c:pt idx="58">
                  <c:v>10.96</c:v>
                </c:pt>
                <c:pt idx="59">
                  <c:v>10.66</c:v>
                </c:pt>
                <c:pt idx="60">
                  <c:v>10.76</c:v>
                </c:pt>
                <c:pt idx="61">
                  <c:v>10.75</c:v>
                </c:pt>
                <c:pt idx="62">
                  <c:v>10.75</c:v>
                </c:pt>
                <c:pt idx="63">
                  <c:v>10.549999999999999</c:v>
                </c:pt>
                <c:pt idx="64">
                  <c:v>10.67</c:v>
                </c:pt>
                <c:pt idx="65">
                  <c:v>10.76</c:v>
                </c:pt>
                <c:pt idx="66">
                  <c:v>10.86</c:v>
                </c:pt>
                <c:pt idx="67">
                  <c:v>10.79</c:v>
                </c:pt>
                <c:pt idx="68">
                  <c:v>10.86</c:v>
                </c:pt>
                <c:pt idx="69">
                  <c:v>11.08</c:v>
                </c:pt>
                <c:pt idx="70">
                  <c:v>10.84</c:v>
                </c:pt>
                <c:pt idx="71">
                  <c:v>10.97</c:v>
                </c:pt>
                <c:pt idx="72">
                  <c:v>11.07</c:v>
                </c:pt>
                <c:pt idx="73">
                  <c:v>10.97</c:v>
                </c:pt>
                <c:pt idx="74">
                  <c:v>10.879999999999999</c:v>
                </c:pt>
                <c:pt idx="75">
                  <c:v>10.86</c:v>
                </c:pt>
                <c:pt idx="76">
                  <c:v>10.879999999999999</c:v>
                </c:pt>
                <c:pt idx="77">
                  <c:v>10.85</c:v>
                </c:pt>
                <c:pt idx="78">
                  <c:v>10.97</c:v>
                </c:pt>
                <c:pt idx="79">
                  <c:v>10.94</c:v>
                </c:pt>
                <c:pt idx="80">
                  <c:v>10.97</c:v>
                </c:pt>
                <c:pt idx="81">
                  <c:v>11.06</c:v>
                </c:pt>
                <c:pt idx="82">
                  <c:v>11.06</c:v>
                </c:pt>
                <c:pt idx="83">
                  <c:v>11.07</c:v>
                </c:pt>
                <c:pt idx="84">
                  <c:v>10.86</c:v>
                </c:pt>
                <c:pt idx="85">
                  <c:v>10.97</c:v>
                </c:pt>
                <c:pt idx="86">
                  <c:v>11.08</c:v>
                </c:pt>
                <c:pt idx="87">
                  <c:v>11.1</c:v>
                </c:pt>
                <c:pt idx="88">
                  <c:v>10.979999999999999</c:v>
                </c:pt>
                <c:pt idx="89">
                  <c:v>11.1</c:v>
                </c:pt>
                <c:pt idx="90">
                  <c:v>10.95</c:v>
                </c:pt>
                <c:pt idx="91">
                  <c:v>10.97</c:v>
                </c:pt>
                <c:pt idx="92">
                  <c:v>11.06</c:v>
                </c:pt>
                <c:pt idx="93">
                  <c:v>10.85</c:v>
                </c:pt>
                <c:pt idx="94">
                  <c:v>11.07</c:v>
                </c:pt>
                <c:pt idx="95">
                  <c:v>10.95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D7-4092-9F84-0614DD05C855}"/>
            </c:ext>
          </c:extLst>
        </c:ser>
        <c:ser>
          <c:idx val="1"/>
          <c:order val="1"/>
          <c:tx>
            <c:v>Data Avg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PCE!$D$106:$D$137</c:f>
              <c:numCache>
                <c:formatCode>General</c:formatCode>
                <c:ptCount val="32"/>
                <c:pt idx="0">
                  <c:v>2.5206666666666666</c:v>
                </c:pt>
                <c:pt idx="1">
                  <c:v>6.2830000000000004</c:v>
                </c:pt>
                <c:pt idx="2">
                  <c:v>10.045666666666667</c:v>
                </c:pt>
                <c:pt idx="3">
                  <c:v>13.808</c:v>
                </c:pt>
                <c:pt idx="4">
                  <c:v>17.570333333333334</c:v>
                </c:pt>
                <c:pt idx="5">
                  <c:v>21.332333333333334</c:v>
                </c:pt>
                <c:pt idx="6">
                  <c:v>25.094999999999999</c:v>
                </c:pt>
                <c:pt idx="7">
                  <c:v>28.857333333333333</c:v>
                </c:pt>
                <c:pt idx="8">
                  <c:v>32.619999999999997</c:v>
                </c:pt>
                <c:pt idx="9">
                  <c:v>36.382333333333328</c:v>
                </c:pt>
                <c:pt idx="10">
                  <c:v>40.144666666666666</c:v>
                </c:pt>
                <c:pt idx="11">
                  <c:v>43.907666666666671</c:v>
                </c:pt>
                <c:pt idx="12">
                  <c:v>47.669666666666672</c:v>
                </c:pt>
                <c:pt idx="13">
                  <c:v>51.431999999999995</c:v>
                </c:pt>
                <c:pt idx="14">
                  <c:v>55.19466666666667</c:v>
                </c:pt>
                <c:pt idx="15">
                  <c:v>58.957333333333338</c:v>
                </c:pt>
                <c:pt idx="16">
                  <c:v>62.719666666666662</c:v>
                </c:pt>
                <c:pt idx="17">
                  <c:v>66.481999999999985</c:v>
                </c:pt>
                <c:pt idx="18">
                  <c:v>70.24433333333333</c:v>
                </c:pt>
                <c:pt idx="19">
                  <c:v>74.006999999999991</c:v>
                </c:pt>
                <c:pt idx="20">
                  <c:v>77.769333333333336</c:v>
                </c:pt>
                <c:pt idx="21">
                  <c:v>81.53166666666668</c:v>
                </c:pt>
                <c:pt idx="22">
                  <c:v>85.294333333333341</c:v>
                </c:pt>
                <c:pt idx="23">
                  <c:v>89.056666666666672</c:v>
                </c:pt>
                <c:pt idx="24">
                  <c:v>92.819000000000003</c:v>
                </c:pt>
                <c:pt idx="25">
                  <c:v>96.581666666666663</c:v>
                </c:pt>
                <c:pt idx="26">
                  <c:v>100.34399999999999</c:v>
                </c:pt>
                <c:pt idx="27">
                  <c:v>104.10666666666667</c:v>
                </c:pt>
                <c:pt idx="28">
                  <c:v>107.86866666666667</c:v>
                </c:pt>
                <c:pt idx="29">
                  <c:v>111.63133333333333</c:v>
                </c:pt>
                <c:pt idx="30">
                  <c:v>115.39400000000001</c:v>
                </c:pt>
                <c:pt idx="31">
                  <c:v>119.15666666666668</c:v>
                </c:pt>
              </c:numCache>
            </c:numRef>
          </c:xVal>
          <c:yVal>
            <c:numRef>
              <c:f>PCE!$E$106:$E$137</c:f>
              <c:numCache>
                <c:formatCode>General</c:formatCode>
                <c:ptCount val="32"/>
                <c:pt idx="0">
                  <c:v>7.89</c:v>
                </c:pt>
                <c:pt idx="1">
                  <c:v>8.4033333333333342</c:v>
                </c:pt>
                <c:pt idx="2">
                  <c:v>9.0466666666666669</c:v>
                </c:pt>
                <c:pt idx="3">
                  <c:v>9.5633333333333326</c:v>
                </c:pt>
                <c:pt idx="4">
                  <c:v>9.6566666666666681</c:v>
                </c:pt>
                <c:pt idx="5">
                  <c:v>9.8666666666666654</c:v>
                </c:pt>
                <c:pt idx="6">
                  <c:v>10</c:v>
                </c:pt>
                <c:pt idx="7">
                  <c:v>10.213333333333333</c:v>
                </c:pt>
                <c:pt idx="8">
                  <c:v>10.24</c:v>
                </c:pt>
                <c:pt idx="9">
                  <c:v>10.236666666666666</c:v>
                </c:pt>
                <c:pt idx="10">
                  <c:v>10.276666666666667</c:v>
                </c:pt>
                <c:pt idx="11">
                  <c:v>10.323333333333336</c:v>
                </c:pt>
                <c:pt idx="12">
                  <c:v>10.586666666666666</c:v>
                </c:pt>
                <c:pt idx="13">
                  <c:v>10.549999999999999</c:v>
                </c:pt>
                <c:pt idx="14">
                  <c:v>10.686666666666667</c:v>
                </c:pt>
                <c:pt idx="15">
                  <c:v>10.616666666666667</c:v>
                </c:pt>
                <c:pt idx="16">
                  <c:v>10.65</c:v>
                </c:pt>
                <c:pt idx="17">
                  <c:v>10.69</c:v>
                </c:pt>
                <c:pt idx="18">
                  <c:v>10.613333333333332</c:v>
                </c:pt>
                <c:pt idx="19">
                  <c:v>10.726666666666668</c:v>
                </c:pt>
                <c:pt idx="20">
                  <c:v>10.753333333333332</c:v>
                </c:pt>
                <c:pt idx="21">
                  <c:v>10.659999999999998</c:v>
                </c:pt>
                <c:pt idx="22">
                  <c:v>10.836666666666666</c:v>
                </c:pt>
                <c:pt idx="23">
                  <c:v>10.963333333333333</c:v>
                </c:pt>
                <c:pt idx="24">
                  <c:v>10.973333333333334</c:v>
                </c:pt>
                <c:pt idx="25">
                  <c:v>10.863333333333332</c:v>
                </c:pt>
                <c:pt idx="26">
                  <c:v>10.96</c:v>
                </c:pt>
                <c:pt idx="27">
                  <c:v>11.063333333333333</c:v>
                </c:pt>
                <c:pt idx="28">
                  <c:v>10.969999999999999</c:v>
                </c:pt>
                <c:pt idx="29">
                  <c:v>11.06</c:v>
                </c:pt>
                <c:pt idx="30">
                  <c:v>10.993333333333334</c:v>
                </c:pt>
                <c:pt idx="31">
                  <c:v>10.956666666666669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DD7-4092-9F84-0614DD05C8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9885808"/>
        <c:axId val="1754578480"/>
      </c:scatterChart>
      <c:valAx>
        <c:axId val="1749885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4578480"/>
        <c:crosses val="autoZero"/>
        <c:crossBetween val="midCat"/>
        <c:majorUnit val="10"/>
      </c:valAx>
      <c:valAx>
        <c:axId val="175457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PCE</a:t>
                </a:r>
                <a:r>
                  <a:rPr lang="en-US" baseline="0"/>
                  <a:t> [%]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988580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2205167322834647"/>
          <c:y val="0.92438859725867595"/>
          <c:w val="0.15294832677165354"/>
          <c:h val="6.25004374453193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3T05:21:31.0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0,'1062'0,"-1045"2,0 0,-1 2,1 0,-1 0,0 2,0 0,-1 0,19 12,38 14,-49-23,-8-3,0 0,0-2,0 1,1-2,0 0,26 2,-24-5,-13-1,0 1,0-1,0 2,0-1,0 0,0 1,0 0,0 0,0 0,8 4,-8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3T05:21:34.2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3435,'2'-19,"0"-1,1 1,1 0,1 0,1 1,9-21,-7 19,-1 0,0 0,-2-1,-1 0,3-21,5-48,-7 64,-1 0,0-29,-2 23,8-47,-5 46,2-46,-9-27,4-83,10 122,-8 50,0-1,1-28,-5-28,-1 41,2 0,1 0,10-51,13-63,-18 107,-2 0,-2-1,-4-75,-1 72,2 1,2-1,8-48,25-174,-34 262,10-68,-6 49,-1-1,0-30,-2 32,0 0,9-34,-1 8,-6 31,1 0,1 1,0 0,1 0,1 0,1 1,14-19,7-16,-17 31,0 0,24-25,8-13,41-75,22-30,-106 159,1 0,0 0,0 0,0 1,0-1,0 1,1 0,-1 0,1 0,-1 0,1 0,0 1,7-2,55-4,-4 1,-32 0,53-4,22-3,181-42,-225 49,36-7,-69 8,-1 2,38-1,-38 4,-1-2,48-8,-32 3,0 2,0 2,1 2,49 4,7 0,493-3,-564 1,55 11,-54-7,53 3,70-11,114 6,-192 8,-51-6,0-2,29 2,-50-5,43 0,-1 1,64 12,-50-5,2-3,-1-2,68-7,-12 2,699 2,-796 1,0 1,34 8,-32-6,-1 0,26 1,656-3,-341-5,478 3,-808 2,52 8,-52-4,50 1,1315-7,-644-1,-723 2,55 11,-54-7,53 3,61-10,108 4,-169 10,-52-7,56 3,801-9,-869 0,0-1,35-8,-34 6,1 0,24-1,329 5,-178 1,-177-2,-1-1,1-1,-1-1,32-11,3 0,-31 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13T05:22:31.9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48,'0'-5,"4"0,2-5,-1-4,0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D779-BFCB-FF8C-77EA-E23AB0083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5526B-EA49-7618-11CA-1CAFCDA2F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D9045-21BA-BFBC-37F3-D3FAC7B0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8824-799E-415D-8A5A-468E3A15C9D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43F72-F1F1-2B63-5EA7-4763C571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4CA1D-0DC4-D9F1-4EDC-73A95F76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954-D191-48B7-8139-3083550E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6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5187-1DA6-8A45-3457-1FDA1D67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ED071-3610-9715-4255-8D5662065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EC4CE-0FFE-3C27-583F-07B5F115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8824-799E-415D-8A5A-468E3A15C9D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FD005-7E25-8194-57EB-9699EC79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8F9FC-DED0-95D8-7644-67214BF8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954-D191-48B7-8139-3083550E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6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DA376-7625-AE88-074E-00DE26156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84813-9D13-7720-8412-C7A477D7D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63F95-77F3-5906-37BD-DF3EC9C8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8824-799E-415D-8A5A-468E3A15C9D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51C6F-3F9F-7DC7-AC1A-F8FEC27C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0B002-A8AD-CE5C-499D-A2C7898C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954-D191-48B7-8139-3083550E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0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2243-A8DC-E88A-DD3B-84776D7C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C0033-770A-E398-599C-7FA10B25B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C1767-7E5E-2DF5-1D31-EDC6CC6E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8824-799E-415D-8A5A-468E3A15C9D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8C8D-C4E8-280C-4A10-C793CFC3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A7219-BD0F-27DC-84D5-DD339095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954-D191-48B7-8139-3083550E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9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F84C-7EA0-4958-6970-E9E8E9B7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3DA62-C8EE-BA0C-D5C5-E1F215977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F2F46-9E87-0132-A63B-589B3266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8824-799E-415D-8A5A-468E3A15C9D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19E62-90E8-C76C-1215-42CB9ACC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D9FC5-7EB1-9451-BEE8-82B21EDE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954-D191-48B7-8139-3083550E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5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9762-D896-6A1E-60AB-BC961F91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46C20-E8B2-B209-FEC1-250BA83BA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13B85-15A7-23B7-8582-44E242ADF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E1535-3DC3-F010-1B8B-4B0B8AA9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8824-799E-415D-8A5A-468E3A15C9D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6BCE2-B969-83C3-3F37-7EF9B90F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91FDD-9B7A-036D-8F61-1AD6329C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954-D191-48B7-8139-3083550E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8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D25B-8652-AE9A-9DC1-89BC96B8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31B8E-E360-A8C8-D350-48EDECC3A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99451-491A-FBA4-C7BB-161373132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E77E6-4561-0E73-CD20-421F8DA19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7FEA8-DCC3-9106-60BD-20693E31B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E4E8B1-9147-F31C-65C1-9EC8AD05C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8824-799E-415D-8A5A-468E3A15C9D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834A0-8074-0F29-8980-CDBAD268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21FB7-3915-2E52-82FC-1717A223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954-D191-48B7-8139-3083550E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2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59AB-A86E-AC54-64AE-C4DF82EF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1DB73-5B07-C02E-1655-83672884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8824-799E-415D-8A5A-468E3A15C9D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74545-4CD5-854F-2D4D-0D1936D9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7226F-6174-C3DA-0390-D6DFE172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954-D191-48B7-8139-3083550E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8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DDEFB-E754-6650-773A-0CFF423B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8824-799E-415D-8A5A-468E3A15C9D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79930-168A-0556-3B20-2EFCB07D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8815F-979B-BF43-36B1-3A12E488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954-D191-48B7-8139-3083550E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9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97B4-7220-C4CB-D9F5-4EB83D70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17EC-E29C-0B31-EBC0-D22DD43F3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6BA4C-7BF7-F543-601A-66D5A7FA4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227A8-D9AF-4FA5-79FF-A65F0A36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8824-799E-415D-8A5A-468E3A15C9D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E0280-B715-CB30-01B9-252233EC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11754-5CC5-848F-630A-6B12992E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954-D191-48B7-8139-3083550E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3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85A0-C3EB-FB54-624F-137FE3E8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8C962-9A58-E648-CEED-13F21B560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DABFA-5808-8BC7-C15E-59455811F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BCEFF-2E97-2A9B-4AC9-21745DD7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8824-799E-415D-8A5A-468E3A15C9D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6A30E-87BB-46FC-B977-A7A56C48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06BC4-BF70-78B9-9427-8F184FBF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C954-D191-48B7-8139-3083550E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7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8EB7E-0F18-E209-9130-F50C98C3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0E669-100E-B195-28EF-6809C17CE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4A59B-56DE-D7D5-13E9-D8B53F0C8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98824-799E-415D-8A5A-468E3A15C9D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18AF7-23E9-E6E0-012B-96D51A1FC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012D5-B3C9-3D58-4364-069FA479A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0C954-D191-48B7-8139-3083550E0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5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66FC8D3-095C-46C6-A2AA-CBA2AFC76C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66289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559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011E368-3EE8-4F63-9E99-AB032AF54E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72151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940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BE22325-FCAB-CDEB-124D-5B4496B59C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376722"/>
              </p:ext>
            </p:extLst>
          </p:nvPr>
        </p:nvGraphicFramePr>
        <p:xfrm>
          <a:off x="0" y="1277909"/>
          <a:ext cx="6096000" cy="4258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A92B7F2F-F405-D99F-81FE-FE0072521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29352"/>
            <a:ext cx="57912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C5B615-3AA3-0798-2D93-B2D40EA892E6}"/>
                  </a:ext>
                </a:extLst>
              </p14:cNvPr>
              <p14:cNvContentPartPr/>
              <p14:nvPr/>
            </p14:nvContentPartPr>
            <p14:xfrm>
              <a:off x="11229623" y="2858680"/>
              <a:ext cx="555120" cy="50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C5B615-3AA3-0798-2D93-B2D40EA892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75983" y="2750680"/>
                <a:ext cx="6627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640432-B8B7-0E5E-2DDD-3B10657AF126}"/>
                  </a:ext>
                </a:extLst>
              </p14:cNvPr>
              <p14:cNvContentPartPr/>
              <p14:nvPr/>
            </p14:nvContentPartPr>
            <p14:xfrm>
              <a:off x="6639983" y="2350000"/>
              <a:ext cx="4340160" cy="1236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640432-B8B7-0E5E-2DDD-3B10657AF1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86343" y="2242360"/>
                <a:ext cx="4447800" cy="14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797378-5A70-4F85-EDB8-B1E14DF3FC83}"/>
                  </a:ext>
                </a:extLst>
              </p14:cNvPr>
              <p14:cNvContentPartPr/>
              <p14:nvPr/>
            </p14:nvContentPartPr>
            <p14:xfrm>
              <a:off x="10306583" y="5860000"/>
              <a:ext cx="7560" cy="17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797378-5A70-4F85-EDB8-B1E14DF3FC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52943" y="5752000"/>
                <a:ext cx="115200" cy="23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581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EE93-851A-C45F-3DF1-885CABDF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8105-0B9C-F1B9-7F8E-8AC3BBC3C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fine tune scan rate</a:t>
            </a:r>
          </a:p>
          <a:p>
            <a:r>
              <a:rPr lang="en-US" dirty="0"/>
              <a:t>wire up new chips to </a:t>
            </a:r>
            <a:r>
              <a:rPr lang="en-US" dirty="0" err="1"/>
              <a:t>samtec</a:t>
            </a:r>
            <a:r>
              <a:rPr lang="en-US" dirty="0"/>
              <a:t> connector</a:t>
            </a:r>
          </a:p>
          <a:p>
            <a:r>
              <a:rPr lang="en-US" dirty="0"/>
              <a:t>develop code to allow for collection of 8 pixels of data</a:t>
            </a:r>
          </a:p>
          <a:p>
            <a:r>
              <a:rPr lang="en-US" dirty="0"/>
              <a:t>improve </a:t>
            </a:r>
            <a:r>
              <a:rPr lang="en-US" dirty="0" err="1"/>
              <a:t>mppt</a:t>
            </a:r>
            <a:r>
              <a:rPr lang="en-US" dirty="0"/>
              <a:t> algorithm to be faster and more accurate</a:t>
            </a:r>
          </a:p>
          <a:p>
            <a:r>
              <a:rPr lang="en-US" dirty="0"/>
              <a:t>stress </a:t>
            </a:r>
            <a:r>
              <a:rPr lang="en-US"/>
              <a:t>test setup for </a:t>
            </a:r>
            <a:r>
              <a:rPr lang="en-US" dirty="0"/>
              <a:t>long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4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66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Andrew D</dc:creator>
  <cp:lastModifiedBy>Chen, Andrew D</cp:lastModifiedBy>
  <cp:revision>4</cp:revision>
  <dcterms:created xsi:type="dcterms:W3CDTF">2022-07-13T05:16:55Z</dcterms:created>
  <dcterms:modified xsi:type="dcterms:W3CDTF">2022-07-14T14:34:54Z</dcterms:modified>
</cp:coreProperties>
</file>