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ACCC3-79C9-4B42-9032-0E519FD84C24}" v="1" dt="2021-06-30T21:07:15.281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31" autoAdjust="0"/>
  </p:normalViewPr>
  <p:slideViewPr>
    <p:cSldViewPr snapToGrid="0">
      <p:cViewPr varScale="1">
        <p:scale>
          <a:sx n="76" d="100"/>
          <a:sy n="76" d="100"/>
        </p:scale>
        <p:origin x="16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83F6F-9F13-4D52-AE58-5AFDB546B009}"/>
              </a:ext>
            </a:extLst>
          </p:cNvPr>
          <p:cNvSpPr txBox="1"/>
          <p:nvPr userDrawn="1"/>
        </p:nvSpPr>
        <p:spPr>
          <a:xfrm>
            <a:off x="3532698" y="3061229"/>
            <a:ext cx="3552542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000" b="1" spc="-100" dirty="0">
                <a:latin typeface="Corbel" panose="020B0503020204020204" pitchFamily="34" charset="0"/>
              </a:rPr>
              <a:t>Towards high Efficiency - </a:t>
            </a:r>
            <a:r>
              <a:rPr lang="en-US" sz="2000" b="1" spc="-100" dirty="0" err="1">
                <a:latin typeface="Corbel" panose="020B0503020204020204" pitchFamily="34" charset="0"/>
              </a:rPr>
              <a:t>EMLabs</a:t>
            </a:r>
            <a:endParaRPr lang="en-US" sz="2000" b="1" spc="-100" dirty="0"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1600" b="1" i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Team Optimization Series</a:t>
            </a:r>
            <a:endParaRPr lang="en-US" sz="1600" b="1" i="1" spc="-100" baseline="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Google Shape;96;p1">
            <a:extLst>
              <a:ext uri="{FF2B5EF4-FFF2-40B4-BE49-F238E27FC236}">
                <a16:creationId xmlns:a16="http://schemas.microsoft.com/office/drawing/2014/main" id="{771EEB09-AD5E-450F-A5ED-67F2C677549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86990" y="150567"/>
            <a:ext cx="2938531" cy="1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21">
            <a:extLst>
              <a:ext uri="{FF2B5EF4-FFF2-40B4-BE49-F238E27FC236}">
                <a16:creationId xmlns:a16="http://schemas.microsoft.com/office/drawing/2014/main" id="{FFB48478-C5BB-4404-B534-4C6AF32AC8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5816" r="25816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B2779-D93C-4673-A437-DAF5739383C0}"/>
              </a:ext>
            </a:extLst>
          </p:cNvPr>
          <p:cNvSpPr txBox="1"/>
          <p:nvPr userDrawn="1"/>
        </p:nvSpPr>
        <p:spPr>
          <a:xfrm>
            <a:off x="6984675" y="733761"/>
            <a:ext cx="2392581" cy="41145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Energy Materials</a:t>
            </a:r>
          </a:p>
          <a:p>
            <a:pPr algn="r">
              <a:lnSpc>
                <a:spcPts val="1400"/>
              </a:lnSpc>
            </a:pPr>
            <a:r>
              <a:rPr lang="en-US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Laboratories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Energy Materials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Laboratories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Batch12_MPPTTEST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2022/09/09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0000" y="180000"/>
          <a:ext cx="3974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2714000"/>
              </a:tblGrid>
              <a:tr h="3960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t>SK17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MPPTTEST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 Same Side Corner Rectangle 2"/>
          <p:cNvSpPr/>
          <p:nvPr/>
        </p:nvSpPr>
        <p:spPr>
          <a:xfrm>
            <a:off x="10615200" y="396000"/>
            <a:ext cx="1180800" cy="129600"/>
          </a:xfrm>
          <a:prstGeom prst="round2SameRect">
            <a:avLst/>
          </a:prstGeom>
          <a:solidFill>
            <a:srgbClr val="DAA5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800" y="525600"/>
            <a:ext cx="1861200" cy="251999"/>
          </a:xfrm>
          <a:prstGeom prst="roundRect">
            <a:avLst/>
          </a:prstGeom>
          <a:solidFill>
            <a:srgbClr val="AA4D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spiro-OMeTAD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34800" y="777599"/>
            <a:ext cx="1861200" cy="417600"/>
          </a:xfrm>
          <a:prstGeom prst="roundRect">
            <a:avLst/>
          </a:prstGeom>
          <a:solidFill>
            <a:srgbClr val="5C22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Cs0.05FA0.79MA0.16PbI2.49Br0.51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34800" y="1195199"/>
            <a:ext cx="1861200" cy="251999"/>
          </a:xfrm>
          <a:prstGeom prst="roundRect">
            <a:avLst/>
          </a:prstGeom>
          <a:solidFill>
            <a:srgbClr val="4B7D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TiO2-c | TiO2-mp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9276000" y="1317598"/>
            <a:ext cx="640800" cy="129600"/>
          </a:xfrm>
          <a:prstGeom prst="round2SameRect">
            <a:avLst/>
          </a:prstGeom>
          <a:solidFill>
            <a:srgbClr val="DAA5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Au</a:t>
            </a:r>
          </a:p>
        </p:txBody>
      </p:sp>
      <p:sp>
        <p:nvSpPr>
          <p:cNvPr id="8" name="Rectangle 7"/>
          <p:cNvSpPr/>
          <p:nvPr/>
        </p:nvSpPr>
        <p:spPr>
          <a:xfrm>
            <a:off x="9276000" y="1447198"/>
            <a:ext cx="2520000" cy="316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Substrate | FTO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xplot_Voc_vari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64000" cy="2709333"/>
          </a:xfrm>
          <a:prstGeom prst="rect">
            <a:avLst/>
          </a:prstGeom>
        </p:spPr>
      </p:pic>
      <p:pic>
        <p:nvPicPr>
          <p:cNvPr id="3" name="Picture 2" descr="Boxplot_Jsc_variab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0"/>
            <a:ext cx="4064000" cy="2709333"/>
          </a:xfrm>
          <a:prstGeom prst="rect">
            <a:avLst/>
          </a:prstGeom>
        </p:spPr>
      </p:pic>
      <p:pic>
        <p:nvPicPr>
          <p:cNvPr id="4" name="Picture 3" descr="Boxplot_stabilizedP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0"/>
            <a:ext cx="4064000" cy="2709333"/>
          </a:xfrm>
          <a:prstGeom prst="rect">
            <a:avLst/>
          </a:prstGeom>
        </p:spPr>
      </p:pic>
      <p:pic>
        <p:nvPicPr>
          <p:cNvPr id="5" name="Picture 4" descr="Boxplot_FF_variab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09333"/>
            <a:ext cx="4064000" cy="2709333"/>
          </a:xfrm>
          <a:prstGeom prst="rect">
            <a:avLst/>
          </a:prstGeom>
        </p:spPr>
      </p:pic>
      <p:pic>
        <p:nvPicPr>
          <p:cNvPr id="6" name="Picture 5" descr="Boxplot_PCE_variab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0" y="2709333"/>
            <a:ext cx="4064000" cy="2709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xplot_Voc_de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048000"/>
          </a:xfrm>
          <a:prstGeom prst="rect">
            <a:avLst/>
          </a:prstGeom>
        </p:spPr>
      </p:pic>
      <p:pic>
        <p:nvPicPr>
          <p:cNvPr id="3" name="Picture 2" descr="Boxplot_Jsc_devi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048000"/>
          </a:xfrm>
          <a:prstGeom prst="rect">
            <a:avLst/>
          </a:prstGeom>
        </p:spPr>
      </p:pic>
      <p:pic>
        <p:nvPicPr>
          <p:cNvPr id="4" name="Picture 3" descr="Boxplot_FF_devic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000"/>
            <a:ext cx="6096000" cy="3048000"/>
          </a:xfrm>
          <a:prstGeom prst="rect">
            <a:avLst/>
          </a:prstGeom>
        </p:spPr>
      </p:pic>
      <p:pic>
        <p:nvPicPr>
          <p:cNvPr id="5" name="Picture 4" descr="Boxplot_PCE_devic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48000"/>
            <a:ext cx="6096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K17 - MPPTTEST_0.0S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609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K17 - MPPTTEST_1.0S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636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K17 - MPPTTEST_1.0Sun_m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779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87F64586443B44A39D623DF3033BD0" ma:contentTypeVersion="16" ma:contentTypeDescription="Create a new document." ma:contentTypeScope="" ma:versionID="c386280bc76d9f78aaf34b2b8d4f6c17">
  <xsd:schema xmlns:xsd="http://www.w3.org/2001/XMLSchema" xmlns:xs="http://www.w3.org/2001/XMLSchema" xmlns:p="http://schemas.microsoft.com/office/2006/metadata/properties" xmlns:ns2="769b28e6-979b-4ace-bfbc-b54d31a3b670" xmlns:ns3="4a842c64-3c53-4fdd-bb39-89fe03133870" targetNamespace="http://schemas.microsoft.com/office/2006/metadata/properties" ma:root="true" ma:fieldsID="365ce86421a4d61d09b80ecde7fa2296" ns2:_="" ns3:_="">
    <xsd:import namespace="769b28e6-979b-4ace-bfbc-b54d31a3b670"/>
    <xsd:import namespace="4a842c64-3c53-4fdd-bb39-89fe031338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b28e6-979b-4ace-bfbc-b54d31a3b6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42c64-3c53-4fdd-bb39-89fe03133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e78d914-b758-4527-bd89-db50752a22b9}" ma:internalName="TaxCatchAll" ma:showField="CatchAllData" ma:web="4a842c64-3c53-4fdd-bb39-89fe031338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69b28e6-979b-4ace-bfbc-b54d31a3b670" xsi:nil="true"/>
    <lcf76f155ced4ddcb4097134ff3c332f xmlns="769b28e6-979b-4ace-bfbc-b54d31a3b670">
      <Terms xmlns="http://schemas.microsoft.com/office/infopath/2007/PartnerControls"/>
    </lcf76f155ced4ddcb4097134ff3c332f>
    <TaxCatchAll xmlns="4a842c64-3c53-4fdd-bb39-89fe03133870" xsi:nil="true"/>
  </documentManagement>
</p:properties>
</file>

<file path=customXml/itemProps1.xml><?xml version="1.0" encoding="utf-8"?>
<ds:datastoreItem xmlns:ds="http://schemas.openxmlformats.org/officeDocument/2006/customXml" ds:itemID="{967B5CC6-1563-4B4C-83D8-153D5B4CFB38}"/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Corbel</vt:lpstr>
      <vt:lpstr>Times New Roman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2020-04-27T17:50:26Z</dcterms:created>
  <dcterms:modified xsi:type="dcterms:W3CDTF">2021-06-30T21:09:23Z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0x0101006A87F64586443B44A39D623DF3033BD0</vt:lpwstr>
  </property>
</Properties>
</file>