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Example Auto PPT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Andrew Chen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PnO     Measurement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Voltage Range:  0.9</a:t>
            </a:r>
          </a:p>
          <a:p>
            <a:r>
              <a:t> Voltage Step Size:  0.01</a:t>
            </a:r>
          </a:p>
          <a:p>
            <a:r>
              <a:t> Voltage Read Count:  5</a:t>
            </a:r>
          </a:p>
          <a:p>
            <a:r>
              <a:t> Voltage Delay Time:  20</a:t>
            </a:r>
          </a:p>
          <a:p>
            <a:r>
              <a:t> Voltage Measurement Time:  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Averaged PNO Traces (no dead cells)</a:t>
            </a:r>
          </a:p>
        </p:txBody>
      </p:sp>
      <p:pic>
        <p:nvPicPr>
          <p:cNvPr id="3" name="Picture 2" descr="PnOMar-15-2023 13_29_55 DEVIC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261872"/>
            <a:ext cx="3941063" cy="2769909"/>
          </a:xfrm>
          <a:prstGeom prst="rect">
            <a:avLst/>
          </a:prstGeom>
        </p:spPr>
      </p:pic>
      <p:pic>
        <p:nvPicPr>
          <p:cNvPr id="4" name="Picture 3" descr="PnOMar-15-2023 13_29_55 DEVIC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261872"/>
            <a:ext cx="3941063" cy="2769909"/>
          </a:xfrm>
          <a:prstGeom prst="rect">
            <a:avLst/>
          </a:prstGeom>
        </p:spPr>
      </p:pic>
      <p:pic>
        <p:nvPicPr>
          <p:cNvPr id="5" name="Picture 4" descr="PnOMar-15-2023 13_29_55 DEVICE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" y="4032504"/>
            <a:ext cx="3941063" cy="2769909"/>
          </a:xfrm>
          <a:prstGeom prst="rect">
            <a:avLst/>
          </a:prstGeom>
        </p:spPr>
      </p:pic>
      <p:pic>
        <p:nvPicPr>
          <p:cNvPr id="6" name="Picture 5" descr="PnOMar-15-2023 13_29_55 DEVICE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032504"/>
            <a:ext cx="3941063" cy="27699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Scan  params</a:t>
            </a:r>
          </a:p>
        </p:txBody>
      </p:sp>
      <p:pic>
        <p:nvPicPr>
          <p:cNvPr id="3" name="Picture 2" descr="Γ_VOC_Box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824" y="2414016"/>
            <a:ext cx="2816352" cy="2329397"/>
          </a:xfrm>
          <a:prstGeom prst="rect">
            <a:avLst/>
          </a:prstGeom>
        </p:spPr>
      </p:pic>
      <p:pic>
        <p:nvPicPr>
          <p:cNvPr id="4" name="Picture 3" descr="Γ_JSC_Box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" y="2414016"/>
            <a:ext cx="2816352" cy="2366682"/>
          </a:xfrm>
          <a:prstGeom prst="rect">
            <a:avLst/>
          </a:prstGeom>
        </p:spPr>
      </p:pic>
      <p:pic>
        <p:nvPicPr>
          <p:cNvPr id="5" name="Picture 4" descr="Γ_FF_Box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192" y="2414016"/>
            <a:ext cx="2816352" cy="23057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Dark JV Before |  Dark JV After</a:t>
            </a:r>
          </a:p>
        </p:txBody>
      </p:sp>
      <p:pic>
        <p:nvPicPr>
          <p:cNvPr id="3" name="Picture 2" descr="scandarkMar-15-2023 13_34_51 DEVIC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5648"/>
            <a:ext cx="2286000" cy="1737770"/>
          </a:xfrm>
          <a:prstGeom prst="rect">
            <a:avLst/>
          </a:prstGeom>
        </p:spPr>
      </p:pic>
      <p:pic>
        <p:nvPicPr>
          <p:cNvPr id="4" name="Picture 3" descr="scandarkMar-15-2023 13_34_51 DEVIC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755648"/>
            <a:ext cx="2286000" cy="1737770"/>
          </a:xfrm>
          <a:prstGeom prst="rect">
            <a:avLst/>
          </a:prstGeom>
        </p:spPr>
      </p:pic>
      <p:pic>
        <p:nvPicPr>
          <p:cNvPr id="5" name="Picture 4" descr="scandarkMar-15-2023 13_34_51 DEVICE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93008"/>
            <a:ext cx="2286000" cy="1737770"/>
          </a:xfrm>
          <a:prstGeom prst="rect">
            <a:avLst/>
          </a:prstGeom>
        </p:spPr>
      </p:pic>
      <p:pic>
        <p:nvPicPr>
          <p:cNvPr id="6" name="Picture 5" descr="scandarkMar-15-2023 13_34_51 DEVICE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3493008"/>
            <a:ext cx="2286000" cy="1737770"/>
          </a:xfrm>
          <a:prstGeom prst="rect">
            <a:avLst/>
          </a:prstGeom>
        </p:spPr>
      </p:pic>
      <p:pic>
        <p:nvPicPr>
          <p:cNvPr id="7" name="Picture 6" descr="scandarkMar-15-2023 13_34_51 DEVIC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55648"/>
            <a:ext cx="2286000" cy="1737770"/>
          </a:xfrm>
          <a:prstGeom prst="rect">
            <a:avLst/>
          </a:prstGeom>
        </p:spPr>
      </p:pic>
      <p:pic>
        <p:nvPicPr>
          <p:cNvPr id="8" name="Picture 7" descr="scandarkMar-15-2023 13_34_51 DEVIC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755648"/>
            <a:ext cx="2286000" cy="1737770"/>
          </a:xfrm>
          <a:prstGeom prst="rect">
            <a:avLst/>
          </a:prstGeom>
        </p:spPr>
      </p:pic>
      <p:pic>
        <p:nvPicPr>
          <p:cNvPr id="9" name="Picture 8" descr="scandarkMar-15-2023 13_34_51 DEVICE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93008"/>
            <a:ext cx="2286000" cy="1737770"/>
          </a:xfrm>
          <a:prstGeom prst="rect">
            <a:avLst/>
          </a:prstGeom>
        </p:spPr>
      </p:pic>
      <p:pic>
        <p:nvPicPr>
          <p:cNvPr id="10" name="Picture 9" descr="scandarkMar-15-2023 13_34_51 DEVICE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3493008"/>
            <a:ext cx="2286000" cy="1737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Light JV Before |   Light JV After</a:t>
            </a:r>
          </a:p>
        </p:txBody>
      </p:sp>
      <p:pic>
        <p:nvPicPr>
          <p:cNvPr id="3" name="Picture 2" descr="scanlightMar-15-2023 13_28_50 DEVIC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5648"/>
            <a:ext cx="2286000" cy="1737770"/>
          </a:xfrm>
          <a:prstGeom prst="rect">
            <a:avLst/>
          </a:prstGeom>
        </p:spPr>
      </p:pic>
      <p:pic>
        <p:nvPicPr>
          <p:cNvPr id="4" name="Picture 3" descr="scanlightMar-15-2023 13_28_50 DEVIC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755648"/>
            <a:ext cx="2286000" cy="1737770"/>
          </a:xfrm>
          <a:prstGeom prst="rect">
            <a:avLst/>
          </a:prstGeom>
        </p:spPr>
      </p:pic>
      <p:pic>
        <p:nvPicPr>
          <p:cNvPr id="5" name="Picture 4" descr="scanlightMar-15-2023 13_28_50 DEVICE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93008"/>
            <a:ext cx="2286000" cy="1737770"/>
          </a:xfrm>
          <a:prstGeom prst="rect">
            <a:avLst/>
          </a:prstGeom>
        </p:spPr>
      </p:pic>
      <p:pic>
        <p:nvPicPr>
          <p:cNvPr id="6" name="Picture 5" descr="scanlightMar-15-2023 13_28_50 DEVICE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0" y="3493008"/>
            <a:ext cx="2286000" cy="1737770"/>
          </a:xfrm>
          <a:prstGeom prst="rect">
            <a:avLst/>
          </a:prstGeom>
        </p:spPr>
      </p:pic>
      <p:pic>
        <p:nvPicPr>
          <p:cNvPr id="7" name="Picture 6" descr="scanlightMar-15-2023 13_28_50 DEVIC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55648"/>
            <a:ext cx="2286000" cy="1737770"/>
          </a:xfrm>
          <a:prstGeom prst="rect">
            <a:avLst/>
          </a:prstGeom>
        </p:spPr>
      </p:pic>
      <p:pic>
        <p:nvPicPr>
          <p:cNvPr id="8" name="Picture 7" descr="scanlightMar-15-2023 13_28_50 DEVIC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755648"/>
            <a:ext cx="2286000" cy="1737770"/>
          </a:xfrm>
          <a:prstGeom prst="rect">
            <a:avLst/>
          </a:prstGeom>
        </p:spPr>
      </p:pic>
      <p:pic>
        <p:nvPicPr>
          <p:cNvPr id="9" name="Picture 8" descr="scanlightMar-15-2023 13_28_50 DEVICE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493008"/>
            <a:ext cx="2286000" cy="1737770"/>
          </a:xfrm>
          <a:prstGeom prst="rect">
            <a:avLst/>
          </a:prstGeom>
        </p:spPr>
      </p:pic>
      <p:pic>
        <p:nvPicPr>
          <p:cNvPr id="10" name="Picture 9" descr="scanlightMar-15-2023 13_28_50 DEVICE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3493008"/>
            <a:ext cx="2286000" cy="17377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