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6" d="100"/>
          <a:sy n="46" d="100"/>
        </p:scale>
        <p:origin x="101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CAE22-308A-498D-A783-A68D0152CDD9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CF7F-2109-4FA9-B4B7-00A22BCB6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69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4433-0BEA-E8C9-12E2-4B98438BC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62420-F8A7-0367-9A9B-5185D4BB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D005-4D92-72D1-C485-74766E26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E5F1-755E-F1D8-2C59-1AA2808D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A589-0C91-6CDD-B6B9-9525B28B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0442-3F59-1912-6184-4C7E1A50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64625-700B-5F9C-342D-1BCB6871B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54F03-BF3E-C452-E490-E56DA19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83AD-C948-C902-BC35-EC4275A9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4499-C908-6225-C898-8AD7D440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1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8298A-6F19-9A14-2DD6-BEDB02362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64CF2-DD1F-9E9A-19EC-B009FE64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FF15D-29F2-65BD-886D-3005AA30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F3152-A400-1BCE-F2AE-FDBA3200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C013-4A7A-0302-24A2-D567A85A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1957-6461-428B-C3D1-353160A3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FB58-F1F8-5835-CE94-4EC7E9B5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42F5-DBF7-2B3C-1BCE-E16E99B7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E28A-E580-0202-ED3E-FE050411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DA01-8F31-CCAC-98C9-085DF0C8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E97-D851-39B9-46F9-5C4A593F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F9A6-501A-2A01-7803-50E22C90E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5DB0-827A-AEC4-DDA1-81D1FFA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8814-2781-41AF-03C4-46F65D07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1642-B640-5AAF-5A7E-5A39148B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C8B4-EAF7-99F3-FEFC-1EC63000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FAB4-D8DB-F51C-AEF3-A46BB4679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4458-D7EC-14D9-CE04-9CF956A1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D1277-A8C4-9871-044B-A083E3F99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E0B4-C62F-05CB-7B8B-6EEF614F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2C2B-BA29-370E-3DFD-D156231B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6828-57BE-6AC3-96F6-136A93BB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48EBE-C68D-25F3-4B61-C72240341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F4B39-8FFE-94DF-FAA0-16F975BC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9AA10-792C-C525-9510-AE1943AA6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ED607-3A85-C598-ACD0-79E749B3C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30CAF-620A-A0FB-DB76-DC17C94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4F3B4-3ADD-7054-E6AF-C0559F38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CA45F-A22E-F6C1-567F-2040BE3F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40A7-49D1-5B00-FEF6-CA54F072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D7329-5186-32A5-02D4-FFEC6EA0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A82E1-6C17-881F-CEA0-BE8E3C15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EB32-D262-42D1-6CAA-576741D0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F4E9A-A291-B621-01A9-619CF92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A00D9-F7E1-55E9-E2DE-E3757047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54B40-4728-23F2-B096-1A082B1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2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8FEA-D76A-06E7-5F68-FE014169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D631A-79AE-27A1-CDC9-E551FAA06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25E2-9DD2-A268-21D1-8D29F672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6205-9ECC-0B54-FC0B-F6B5E869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AAA0A-98DC-9208-6523-B45CC7EB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8703C-2376-B3EA-4779-1F8587B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0DD7-5702-E5A2-2C07-7451431F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B8643-F97E-2010-24F2-5E2D4B254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E95C-F01E-FF8F-59BF-0662D78C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AF64-BDE7-D4EC-6D0F-0D81810E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50110-B8BB-72DE-CE49-889322B8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82634-0557-8801-0335-9E4047F1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250BC-AA50-C855-15A6-32DA40B3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43A-7121-AC53-B7DF-49833837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4B1F-1649-924F-2CA3-95CEE09D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5A623-C844-47F1-AC0E-1B4A537CB1A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5D0D-82F0-E940-FB85-1B92AE4AE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BA0B-8EA3-0E37-5951-49303DF6C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5087E-4324-4292-A126-97135E0E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54387-787F-269B-3630-D9FCCC18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446"/>
            <a:ext cx="6575676" cy="1089622"/>
          </a:xfrm>
        </p:spPr>
        <p:txBody>
          <a:bodyPr>
            <a:normAutofit/>
          </a:bodyPr>
          <a:lstStyle/>
          <a:p>
            <a:r>
              <a:rPr lang="en-US" sz="3200" dirty="0"/>
              <a:t>Previous Cost Breakdown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475036-6932-5EB8-6F7D-CDD49014C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689482"/>
              </p:ext>
            </p:extLst>
          </p:nvPr>
        </p:nvGraphicFramePr>
        <p:xfrm>
          <a:off x="0" y="1164461"/>
          <a:ext cx="6096000" cy="47078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311462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05869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49244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4464914"/>
                    </a:ext>
                  </a:extLst>
                </a:gridCol>
              </a:tblGrid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Unit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79561483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arduino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244136927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ina219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59247801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mcp475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51187205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miscelaneous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158878643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Tca9548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58947468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litos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connector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294300396"/>
                  </a:ext>
                </a:extLst>
              </a:tr>
              <a:tr h="5884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pcb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600529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646778-D651-5AE0-7040-0A6B4A80DF6D}"/>
              </a:ext>
            </a:extLst>
          </p:cNvPr>
          <p:cNvSpPr txBox="1"/>
          <p:nvPr/>
        </p:nvSpPr>
        <p:spPr>
          <a:xfrm>
            <a:off x="173780" y="6025202"/>
            <a:ext cx="740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 tax cost </a:t>
            </a:r>
            <a:r>
              <a:rPr lang="en-US" dirty="0"/>
              <a:t>for 4 device system: </a:t>
            </a:r>
            <a:r>
              <a:rPr lang="en-US" b="1" dirty="0"/>
              <a:t>$740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FB2AA638-9A47-8686-AE9A-C9AEC91FDA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853390"/>
              </p:ext>
            </p:extLst>
          </p:nvPr>
        </p:nvGraphicFramePr>
        <p:xfrm>
          <a:off x="6096000" y="1164462"/>
          <a:ext cx="6096000" cy="47078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311462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105869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949244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94464914"/>
                    </a:ext>
                  </a:extLst>
                </a:gridCol>
              </a:tblGrid>
              <a:tr h="5689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Unit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Price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79561483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4.7k</a:t>
                      </a:r>
                      <a:r>
                        <a:rPr lang="el-G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60052933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100nF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55975451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10uF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26272802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MCP4725A0T-E/CH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6.784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673478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MCP4725A1T-E/CH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509643618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MCP4725A2T-E/CH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18.616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160219986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MCP4725A3T-E/CH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22.448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708663672"/>
                  </a:ext>
                </a:extLst>
              </a:tr>
              <a:tr h="350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MCP1702T-3302E/CB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2.124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824583308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FPC1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85439282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INA219BIDCNT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67.52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61268298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10Ω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952200995"/>
                  </a:ext>
                </a:extLst>
              </a:tr>
              <a:tr h="344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ARDUINO_NANO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971737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391E1E-1D1B-BBEB-CD4E-18ECE49CA215}"/>
              </a:ext>
            </a:extLst>
          </p:cNvPr>
          <p:cNvSpPr txBox="1"/>
          <p:nvPr/>
        </p:nvSpPr>
        <p:spPr>
          <a:xfrm>
            <a:off x="6179457" y="6025202"/>
            <a:ext cx="601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tax cost for 4 device system: </a:t>
            </a:r>
            <a:r>
              <a:rPr lang="en-US" b="1" dirty="0"/>
              <a:t>$155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7DA4B9B-0286-7246-7B61-0A08409A1913}"/>
              </a:ext>
            </a:extLst>
          </p:cNvPr>
          <p:cNvSpPr txBox="1">
            <a:spLocks/>
          </p:cNvSpPr>
          <p:nvPr/>
        </p:nvSpPr>
        <p:spPr>
          <a:xfrm>
            <a:off x="6096000" y="322446"/>
            <a:ext cx="6575676" cy="1089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New Cost Breakdown</a:t>
            </a:r>
          </a:p>
        </p:txBody>
      </p:sp>
    </p:spTree>
    <p:extLst>
      <p:ext uri="{BB962C8B-B14F-4D97-AF65-F5344CB8AC3E}">
        <p14:creationId xmlns:p14="http://schemas.microsoft.com/office/powerpoint/2010/main" val="223801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3AEF8-940C-72DE-4E98-92A96F570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"/>
            <a:ext cx="4972050" cy="3428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8FDD3-47E5-FF06-9F5E-B5CCFE6F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63" y="-3849"/>
            <a:ext cx="4972501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E27D2-8995-7A0F-2936-636BCBCF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" y="3425151"/>
            <a:ext cx="4972501" cy="342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5419D-5B28-1A7E-59D1-983FFF41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025" y="3429000"/>
            <a:ext cx="4966918" cy="34251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BBDFB-AA4F-7E0B-0C99-934B4DDD2B49}"/>
              </a:ext>
            </a:extLst>
          </p:cNvPr>
          <p:cNvSpPr txBox="1"/>
          <p:nvPr/>
        </p:nvSpPr>
        <p:spPr>
          <a:xfrm>
            <a:off x="10133814" y="2690336"/>
            <a:ext cx="1875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PCE abs diff:</a:t>
            </a:r>
          </a:p>
          <a:p>
            <a:r>
              <a:rPr lang="en-US" dirty="0"/>
              <a:t>0.554%</a:t>
            </a:r>
          </a:p>
          <a:p>
            <a:endParaRPr lang="en-US" dirty="0"/>
          </a:p>
          <a:p>
            <a:r>
              <a:rPr lang="en-US" dirty="0"/>
              <a:t>PCE avg error:</a:t>
            </a:r>
          </a:p>
          <a:p>
            <a:r>
              <a:rPr lang="en-US" dirty="0"/>
              <a:t>9.10%</a:t>
            </a:r>
          </a:p>
        </p:txBody>
      </p:sp>
    </p:spTree>
    <p:extLst>
      <p:ext uri="{BB962C8B-B14F-4D97-AF65-F5344CB8AC3E}">
        <p14:creationId xmlns:p14="http://schemas.microsoft.com/office/powerpoint/2010/main" val="367484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141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Previous Cost Breakdown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Andrew D</dc:creator>
  <cp:lastModifiedBy>Chen, Andrew D</cp:lastModifiedBy>
  <cp:revision>6</cp:revision>
  <dcterms:created xsi:type="dcterms:W3CDTF">2025-03-05T03:20:55Z</dcterms:created>
  <dcterms:modified xsi:type="dcterms:W3CDTF">2025-03-05T20:30:42Z</dcterms:modified>
</cp:coreProperties>
</file>