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sldIdLst>
    <p:sldId id="256" r:id="rId2"/>
    <p:sldId id="265" r:id="rId3"/>
    <p:sldId id="264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2F347-0728-4366-9B4D-90CE7FB8DCC8}" v="6" dt="2020-10-24T20:27:5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Echeverría" userId="2b9dc00d60f03380" providerId="LiveId" clId="{23F2F347-0728-4366-9B4D-90CE7FB8DCC8}"/>
    <pc:docChg chg="custSel delSld modSld">
      <pc:chgData name="David Echeverría" userId="2b9dc00d60f03380" providerId="LiveId" clId="{23F2F347-0728-4366-9B4D-90CE7FB8DCC8}" dt="2020-10-24T20:37:53.447" v="63" actId="113"/>
      <pc:docMkLst>
        <pc:docMk/>
      </pc:docMkLst>
      <pc:sldChg chg="del">
        <pc:chgData name="David Echeverría" userId="2b9dc00d60f03380" providerId="LiveId" clId="{23F2F347-0728-4366-9B4D-90CE7FB8DCC8}" dt="2020-10-24T20:26:10.199" v="1" actId="47"/>
        <pc:sldMkLst>
          <pc:docMk/>
          <pc:sldMk cId="4180480853" sldId="257"/>
        </pc:sldMkLst>
      </pc:sldChg>
      <pc:sldChg chg="del">
        <pc:chgData name="David Echeverría" userId="2b9dc00d60f03380" providerId="LiveId" clId="{23F2F347-0728-4366-9B4D-90CE7FB8DCC8}" dt="2020-10-24T20:26:10.741" v="2" actId="47"/>
        <pc:sldMkLst>
          <pc:docMk/>
          <pc:sldMk cId="1823944667" sldId="258"/>
        </pc:sldMkLst>
      </pc:sldChg>
      <pc:sldChg chg="addSp modSp mod">
        <pc:chgData name="David Echeverría" userId="2b9dc00d60f03380" providerId="LiveId" clId="{23F2F347-0728-4366-9B4D-90CE7FB8DCC8}" dt="2020-10-24T20:37:53.447" v="63" actId="113"/>
        <pc:sldMkLst>
          <pc:docMk/>
          <pc:sldMk cId="188691580" sldId="264"/>
        </pc:sldMkLst>
        <pc:spChg chg="mod">
          <ac:chgData name="David Echeverría" userId="2b9dc00d60f03380" providerId="LiveId" clId="{23F2F347-0728-4366-9B4D-90CE7FB8DCC8}" dt="2020-10-24T20:37:53.447" v="63" actId="113"/>
          <ac:spMkLst>
            <pc:docMk/>
            <pc:sldMk cId="188691580" sldId="264"/>
            <ac:spMk id="3" creationId="{D0C48EF0-7B9E-41F3-A891-00E44DB052BD}"/>
          </ac:spMkLst>
        </pc:spChg>
        <pc:picChg chg="add mod">
          <ac:chgData name="David Echeverría" userId="2b9dc00d60f03380" providerId="LiveId" clId="{23F2F347-0728-4366-9B4D-90CE7FB8DCC8}" dt="2020-10-24T20:27:53.862" v="61" actId="1076"/>
          <ac:picMkLst>
            <pc:docMk/>
            <pc:sldMk cId="188691580" sldId="264"/>
            <ac:picMk id="5" creationId="{D7708E94-FCB6-4137-86C6-225EA048C093}"/>
          </ac:picMkLst>
        </pc:picChg>
        <pc:picChg chg="mod">
          <ac:chgData name="David Echeverría" userId="2b9dc00d60f03380" providerId="LiveId" clId="{23F2F347-0728-4366-9B4D-90CE7FB8DCC8}" dt="2020-10-24T20:27:34.331" v="57" actId="14100"/>
          <ac:picMkLst>
            <pc:docMk/>
            <pc:sldMk cId="188691580" sldId="264"/>
            <ac:picMk id="8" creationId="{FF98B226-A183-45F4-9134-E2F720F1DD09}"/>
          </ac:picMkLst>
        </pc:picChg>
        <pc:picChg chg="mod">
          <ac:chgData name="David Echeverría" userId="2b9dc00d60f03380" providerId="LiveId" clId="{23F2F347-0728-4366-9B4D-90CE7FB8DCC8}" dt="2020-10-24T20:27:36.715" v="58" actId="14100"/>
          <ac:picMkLst>
            <pc:docMk/>
            <pc:sldMk cId="188691580" sldId="264"/>
            <ac:picMk id="10" creationId="{7AE65521-BB30-43DC-A3C4-D4A846CC5F95}"/>
          </ac:picMkLst>
        </pc:picChg>
      </pc:sldChg>
      <pc:sldChg chg="del">
        <pc:chgData name="David Echeverría" userId="2b9dc00d60f03380" providerId="LiveId" clId="{23F2F347-0728-4366-9B4D-90CE7FB8DCC8}" dt="2020-10-24T20:26:09.556" v="0" actId="47"/>
        <pc:sldMkLst>
          <pc:docMk/>
          <pc:sldMk cId="312190969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3F388-5467-42AD-8968-0D9AB2518BB7}" type="datetimeFigureOut">
              <a:rPr lang="es-EC" smtClean="0"/>
              <a:t>24/10/2020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0326-D87F-4F3E-9063-ADC666AB6E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416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F88C59-5000-4606-B74A-82E2C36DD48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70D4-7CE7-49FF-9AA4-E4A5C2C613E3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46C9-062A-4346-85D1-6F22719319B0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E93B7ED-9256-43DB-8DF5-636C8204F63D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7C15-C40F-4B86-BB62-D7BFEECA9B9A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D125C10-DAD4-42F5-9D10-0CD183A7DA38}" type="datetime1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FB6E991-7858-4ECC-8AF8-8B0A8F227389}" type="datetime1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8154-BE22-477F-BB06-9ED991F57C5C}" type="datetime1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D18-B640-4EF6-AB23-31D74616471C}" type="datetime1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401A536-D6FB-454F-9041-8C571D6A2AA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93A7938-BD74-43DA-AA0C-1F022150C190}" type="datetime1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CD0A-99CA-48B2-9D66-F5D849312983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David Echeverría - Crea tu blog con Blogdown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443DF-5891-47A7-A3BC-0311AA5FD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FC1E4-640A-4178-B98A-84F343EA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C" sz="4800"/>
              <a:t>Crea tu blog con Blogdown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C4B2A-E254-4D99-86B3-833623C9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EC" sz="2000" dirty="0"/>
              <a:t>David Echeverría, Econ. </a:t>
            </a:r>
            <a:r>
              <a:rPr lang="es-EC" sz="2000" dirty="0" err="1"/>
              <a:t>Msc</a:t>
            </a:r>
            <a:r>
              <a:rPr lang="es-EC" sz="2000" dirty="0"/>
              <a:t> </a:t>
            </a:r>
          </a:p>
          <a:p>
            <a:r>
              <a:rPr lang="es-EC" sz="2000" dirty="0"/>
              <a:t>Octubre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23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96BC-C998-454A-B282-B6C8102B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DAVID ECHEVERRÍA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B8139-854A-4A8F-80A1-BFDF6EF1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66" y="2166113"/>
            <a:ext cx="9174844" cy="369417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 Economista de la Universidad Central del Ecuador.</a:t>
            </a:r>
          </a:p>
          <a:p>
            <a:r>
              <a:rPr lang="es-ES" dirty="0"/>
              <a:t>Mater en Desarrollo Sustentable, Gestión Ambiental y Sistemas de Información Geográficos de la </a:t>
            </a:r>
            <a:r>
              <a:rPr lang="es-ES" dirty="0" err="1"/>
              <a:t>Université</a:t>
            </a:r>
            <a:r>
              <a:rPr lang="es-ES" dirty="0"/>
              <a:t> Paris I </a:t>
            </a:r>
            <a:r>
              <a:rPr lang="es-ES" dirty="0" err="1"/>
              <a:t>Pantheón-Sorbonne</a:t>
            </a:r>
            <a:r>
              <a:rPr lang="es-ES" dirty="0"/>
              <a:t>.</a:t>
            </a:r>
          </a:p>
          <a:p>
            <a:r>
              <a:rPr lang="es-ES" dirty="0"/>
              <a:t>Máster (c) en Estadística Aplicada de la Universidad Central del Ecuador</a:t>
            </a:r>
          </a:p>
          <a:p>
            <a:r>
              <a:rPr lang="es-ES" dirty="0"/>
              <a:t>Docente de la Facultad de Ciencias Económicas de la Universidad Central del Ecuador.</a:t>
            </a:r>
          </a:p>
          <a:p>
            <a:r>
              <a:rPr lang="es-ES" dirty="0"/>
              <a:t>Colaboración técnica con la consultora SEYA</a:t>
            </a:r>
          </a:p>
          <a:p>
            <a:endParaRPr lang="es-EC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487C6-7A66-44BA-8347-8124278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pic>
        <p:nvPicPr>
          <p:cNvPr id="6" name="Imagen 5" descr="Un hombre con traje y corbata&#10;&#10;Descripción generada automáticamente">
            <a:extLst>
              <a:ext uri="{FF2B5EF4-FFF2-40B4-BE49-F238E27FC236}">
                <a16:creationId xmlns:a16="http://schemas.microsoft.com/office/drawing/2014/main" id="{72272FB1-388E-40E8-9ACD-F26729B68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r="2132" b="-2"/>
          <a:stretch/>
        </p:blipFill>
        <p:spPr>
          <a:xfrm>
            <a:off x="9454392" y="-2"/>
            <a:ext cx="2737608" cy="2844802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48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3B2F-85DA-423A-9CAD-B8069CB6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Recursos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48EF0-7B9E-41F3-A891-00E44DB0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8107"/>
            <a:ext cx="10168128" cy="4268243"/>
          </a:xfrm>
        </p:spPr>
        <p:txBody>
          <a:bodyPr>
            <a:normAutofit/>
          </a:bodyPr>
          <a:lstStyle/>
          <a:p>
            <a:r>
              <a:rPr lang="es-EC" dirty="0"/>
              <a:t>Tener/crear una cuenta en </a:t>
            </a:r>
            <a:r>
              <a:rPr lang="es-EC" b="1" dirty="0" err="1"/>
              <a:t>Github</a:t>
            </a:r>
            <a:endParaRPr lang="es-EC" b="1" dirty="0"/>
          </a:p>
          <a:p>
            <a:endParaRPr lang="es-EC" b="1" dirty="0"/>
          </a:p>
          <a:p>
            <a:r>
              <a:rPr lang="es-EC" dirty="0"/>
              <a:t>Crear una cuenta en </a:t>
            </a:r>
            <a:r>
              <a:rPr lang="es-EC" b="1" dirty="0" err="1"/>
              <a:t>Netlify</a:t>
            </a:r>
            <a:endParaRPr lang="es-EC" b="1" dirty="0"/>
          </a:p>
          <a:p>
            <a:endParaRPr lang="es-EC" b="1" dirty="0"/>
          </a:p>
          <a:p>
            <a:r>
              <a:rPr lang="es-EC" dirty="0"/>
              <a:t>Abrir la pagina: </a:t>
            </a:r>
            <a:r>
              <a:rPr lang="es-EC" b="1" dirty="0">
                <a:solidFill>
                  <a:srgbClr val="445984"/>
                </a:solidFill>
              </a:rPr>
              <a:t>https://themes.gohugo.io/</a:t>
            </a:r>
          </a:p>
          <a:p>
            <a:endParaRPr lang="es-EC" dirty="0"/>
          </a:p>
          <a:p>
            <a:r>
              <a:rPr lang="es-EC" dirty="0"/>
              <a:t>Descargar el paquete </a:t>
            </a:r>
            <a:r>
              <a:rPr lang="es-EC" dirty="0" err="1"/>
              <a:t>blogdown</a:t>
            </a:r>
            <a:r>
              <a:rPr lang="es-EC" dirty="0"/>
              <a:t>: </a:t>
            </a:r>
            <a:r>
              <a:rPr lang="es-EC" sz="2800" b="1" dirty="0" err="1"/>
              <a:t>install.packages</a:t>
            </a:r>
            <a:r>
              <a:rPr lang="es-EC" sz="2800" b="1" dirty="0"/>
              <a:t>('</a:t>
            </a:r>
            <a:r>
              <a:rPr lang="es-EC" sz="2800" b="1" dirty="0" err="1">
                <a:solidFill>
                  <a:srgbClr val="445984"/>
                </a:solidFill>
              </a:rPr>
              <a:t>blogdown</a:t>
            </a:r>
            <a:r>
              <a:rPr lang="es-EC" sz="2800" b="1" dirty="0"/>
              <a:t>')</a:t>
            </a:r>
            <a:endParaRPr lang="es-EC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3AE08-D814-4609-BF75-51CC608F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pic>
        <p:nvPicPr>
          <p:cNvPr id="8" name="Picture 6" descr="GitHub Key Features Now Free For All Users - Somag News">
            <a:extLst>
              <a:ext uri="{FF2B5EF4-FFF2-40B4-BE49-F238E27FC236}">
                <a16:creationId xmlns:a16="http://schemas.microsoft.com/office/drawing/2014/main" id="{FF98B226-A183-45F4-9134-E2F720F1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88106"/>
            <a:ext cx="1236276" cy="68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Netlify Embeds Serverless Functionality into Its Web App Development  Platform – The New Stack">
            <a:extLst>
              <a:ext uri="{FF2B5EF4-FFF2-40B4-BE49-F238E27FC236}">
                <a16:creationId xmlns:a16="http://schemas.microsoft.com/office/drawing/2014/main" id="{7AE65521-BB30-43DC-A3C4-D4A846CC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48" y="3130614"/>
            <a:ext cx="1039353" cy="71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Trollcode.no - A personal blog">
            <a:extLst>
              <a:ext uri="{FF2B5EF4-FFF2-40B4-BE49-F238E27FC236}">
                <a16:creationId xmlns:a16="http://schemas.microsoft.com/office/drawing/2014/main" id="{D7708E94-FCB6-4137-86C6-225EA048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51" y="4087278"/>
            <a:ext cx="850080" cy="8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9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3384E-3569-4865-9D98-22E1D0C0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54CAA42F-034F-4560-A4B4-70D7D211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3CFDB8-4B3C-474F-BA1F-09A9B576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5B9CDB-409D-4AA8-9AA2-482FD3ED90C1}"/>
              </a:ext>
            </a:extLst>
          </p:cNvPr>
          <p:cNvSpPr/>
          <p:nvPr/>
        </p:nvSpPr>
        <p:spPr>
          <a:xfrm>
            <a:off x="8447964" y="4203510"/>
            <a:ext cx="3589361" cy="20062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8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318C-805B-42FF-BAEC-8306B91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¿Por qué crear un blog?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AF641-FEFA-4218-BF68-07DA63F4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10168128" cy="3694176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800" dirty="0"/>
              <a:t>Promover tu perfil profesional.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800" dirty="0"/>
              <a:t>Organizar tus proyectos, publicaciones, algoritmos, etc.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800" dirty="0"/>
              <a:t>Colaborar con la comunidad.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800" dirty="0"/>
              <a:t>Requerimientos del profesional contemporáneo.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388B6C-0A05-408B-8A1B-F634C606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</p:spTree>
    <p:extLst>
      <p:ext uri="{BB962C8B-B14F-4D97-AF65-F5344CB8AC3E}">
        <p14:creationId xmlns:p14="http://schemas.microsoft.com/office/powerpoint/2010/main" val="7785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318C-805B-42FF-BAEC-8306B91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 libertades (filosofía del Software libre)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AF641-FEFA-4218-BF68-07DA63F4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3" y="2195194"/>
            <a:ext cx="11464119" cy="39872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b="1" i="0" dirty="0">
                <a:effectLst/>
                <a:latin typeface="Lato"/>
              </a:rPr>
              <a:t>Libertad 0: </a:t>
            </a:r>
            <a:r>
              <a:rPr lang="es-ES" b="0" i="0" dirty="0">
                <a:effectLst/>
                <a:latin typeface="Lato"/>
              </a:rPr>
              <a:t>Libertad de usar el programa, para cualquier propósito.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i="0" dirty="0">
                <a:effectLst/>
                <a:latin typeface="Lato"/>
              </a:rPr>
              <a:t>Libertad 1: </a:t>
            </a:r>
            <a:r>
              <a:rPr lang="es-ES" b="0" i="0" dirty="0">
                <a:effectLst/>
                <a:latin typeface="Lato"/>
              </a:rPr>
              <a:t>Libertad de estudiar cómo funciona el programa y adaptarlo a sus necesidades.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i="0" dirty="0">
                <a:effectLst/>
                <a:latin typeface="Lato"/>
              </a:rPr>
              <a:t>Libertad 2: </a:t>
            </a:r>
            <a:r>
              <a:rPr lang="es-ES" b="0" i="0" dirty="0">
                <a:effectLst/>
                <a:latin typeface="Lato"/>
              </a:rPr>
              <a:t>Libertad de redistribuir copias para que pueda ayudar a su vecino.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i="0" dirty="0">
                <a:effectLst/>
                <a:latin typeface="Lato"/>
              </a:rPr>
              <a:t>Libertad 3: </a:t>
            </a:r>
            <a:r>
              <a:rPr lang="es-ES" b="0" i="0" dirty="0">
                <a:effectLst/>
                <a:latin typeface="Lato"/>
              </a:rPr>
              <a:t>Mejorar de mejorar el programa y publicar sus mejoras al público, para que toda la comunidad se beneficie. </a:t>
            </a:r>
            <a:endParaRPr lang="es-EC" sz="4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388B6C-0A05-408B-8A1B-F634C606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</p:spTree>
    <p:extLst>
      <p:ext uri="{BB962C8B-B14F-4D97-AF65-F5344CB8AC3E}">
        <p14:creationId xmlns:p14="http://schemas.microsoft.com/office/powerpoint/2010/main" val="266390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318C-805B-42FF-BAEC-8306B91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388B6C-0A05-408B-8A1B-F634C606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Echeverría - Crea tu blog con Blogdown</a:t>
            </a:r>
          </a:p>
        </p:txBody>
      </p:sp>
      <p:pic>
        <p:nvPicPr>
          <p:cNvPr id="8" name="Picture 6" descr="GitHub Key Features Now Free For All Users - Somag News">
            <a:extLst>
              <a:ext uri="{FF2B5EF4-FFF2-40B4-BE49-F238E27FC236}">
                <a16:creationId xmlns:a16="http://schemas.microsoft.com/office/drawing/2014/main" id="{5C0B693A-5F5B-4AEF-B017-1AE160DC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66" y="3202368"/>
            <a:ext cx="2508579" cy="13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etlify Embeds Serverless Functionality into Its Web App Development  Platform – The New Stack">
            <a:extLst>
              <a:ext uri="{FF2B5EF4-FFF2-40B4-BE49-F238E27FC236}">
                <a16:creationId xmlns:a16="http://schemas.microsoft.com/office/drawing/2014/main" id="{10071C8F-E616-4F8C-9302-27A20729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94" y="3100293"/>
            <a:ext cx="2000738" cy="13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6693F31-AD95-43A2-AFAC-8880EC7FAFFF}"/>
              </a:ext>
            </a:extLst>
          </p:cNvPr>
          <p:cNvSpPr/>
          <p:nvPr/>
        </p:nvSpPr>
        <p:spPr>
          <a:xfrm>
            <a:off x="3756022" y="3668150"/>
            <a:ext cx="1517446" cy="47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C1C1ECE-3394-4960-95FB-6B3FB3EF90CC}"/>
              </a:ext>
            </a:extLst>
          </p:cNvPr>
          <p:cNvSpPr/>
          <p:nvPr/>
        </p:nvSpPr>
        <p:spPr>
          <a:xfrm>
            <a:off x="7525652" y="3668150"/>
            <a:ext cx="1517446" cy="47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8E865F5-7F1E-48A3-9EA4-712DCB2D0152}"/>
              </a:ext>
            </a:extLst>
          </p:cNvPr>
          <p:cNvGrpSpPr/>
          <p:nvPr/>
        </p:nvGrpSpPr>
        <p:grpSpPr>
          <a:xfrm>
            <a:off x="491908" y="2383166"/>
            <a:ext cx="3019266" cy="3043644"/>
            <a:chOff x="536431" y="2172758"/>
            <a:chExt cx="3019266" cy="3043644"/>
          </a:xfrm>
        </p:grpSpPr>
        <p:pic>
          <p:nvPicPr>
            <p:cNvPr id="3084" name="Picture 12" descr="Trollcode.no - A personal blog">
              <a:extLst>
                <a:ext uri="{FF2B5EF4-FFF2-40B4-BE49-F238E27FC236}">
                  <a16:creationId xmlns:a16="http://schemas.microsoft.com/office/drawing/2014/main" id="{03011315-4BBB-4D13-8B31-C30799A1D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31" y="3490851"/>
              <a:ext cx="1638934" cy="1638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blogdown: Creating Websites with R Markdown">
              <a:extLst>
                <a:ext uri="{FF2B5EF4-FFF2-40B4-BE49-F238E27FC236}">
                  <a16:creationId xmlns:a16="http://schemas.microsoft.com/office/drawing/2014/main" id="{E7D8DD30-E41A-4334-A425-7F523C8D2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328" y="2172758"/>
              <a:ext cx="1418990" cy="1638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Abriendo la Investigación en Educación: Replicabilidad con R Markdown  (2019-04-26) - EDUCATE">
              <a:extLst>
                <a:ext uri="{FF2B5EF4-FFF2-40B4-BE49-F238E27FC236}">
                  <a16:creationId xmlns:a16="http://schemas.microsoft.com/office/drawing/2014/main" id="{88147E89-4898-48BB-9272-947D60B1F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23" y="3577468"/>
              <a:ext cx="1412874" cy="1638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775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6070E6F-A64D-4BD2-B775-FAC535BD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10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339C34-FF59-4A24-BA3C-7B41B8AE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3" y="2777137"/>
            <a:ext cx="10653486" cy="9640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¡Manos al 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teclado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30E237-6048-487D-BE8D-489E5F1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David Echeverría - Crea tu blog con Blogdown</a:t>
            </a:r>
          </a:p>
        </p:txBody>
      </p:sp>
    </p:spTree>
    <p:extLst>
      <p:ext uri="{BB962C8B-B14F-4D97-AF65-F5344CB8AC3E}">
        <p14:creationId xmlns:p14="http://schemas.microsoft.com/office/powerpoint/2010/main" val="34928897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282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Neue Haas Grotesk Text Pro</vt:lpstr>
      <vt:lpstr>AccentBoxVTI</vt:lpstr>
      <vt:lpstr>Crea tu blog con Blogdown</vt:lpstr>
      <vt:lpstr>DAVID ECHEVERRÍA</vt:lpstr>
      <vt:lpstr>Recursos necesarios</vt:lpstr>
      <vt:lpstr>Presentación de PowerPoint</vt:lpstr>
      <vt:lpstr>¿Por qué crear un blog?</vt:lpstr>
      <vt:lpstr>4 libertades (filosofía del Software libre)</vt:lpstr>
      <vt:lpstr>Proceso</vt:lpstr>
      <vt:lpstr>¡Manos al teclado!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tu blog con Blogdown</dc:title>
  <dc:creator>David Echeverría</dc:creator>
  <cp:lastModifiedBy>David Echeverría</cp:lastModifiedBy>
  <cp:revision>12</cp:revision>
  <dcterms:created xsi:type="dcterms:W3CDTF">2020-10-24T16:07:47Z</dcterms:created>
  <dcterms:modified xsi:type="dcterms:W3CDTF">2020-10-24T20:38:14Z</dcterms:modified>
</cp:coreProperties>
</file>