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59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932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66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1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95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94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36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36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72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BD25-090C-4AAB-85EA-021A757159AD}" type="datetimeFigureOut">
              <a:rPr lang="sv-SE" smtClean="0"/>
              <a:t>2016-11-29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B6AC-1DCF-4012-9099-41E7155CDE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376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Simultaneous Localization And Mapping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532655"/>
            <a:ext cx="9144000" cy="1655762"/>
          </a:xfrm>
        </p:spPr>
        <p:txBody>
          <a:bodyPr/>
          <a:lstStyle/>
          <a:p>
            <a:r>
              <a:rPr lang="en-US" dirty="0"/>
              <a:t>An comprehensive comparison</a:t>
            </a:r>
          </a:p>
        </p:txBody>
      </p:sp>
    </p:spTree>
    <p:extLst>
      <p:ext uri="{BB962C8B-B14F-4D97-AF65-F5344CB8AC3E}">
        <p14:creationId xmlns:p14="http://schemas.microsoft.com/office/powerpoint/2010/main" val="335847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Project </a:t>
            </a:r>
            <a:r>
              <a:rPr lang="sv-SE" dirty="0" err="1"/>
              <a:t>description</a:t>
            </a:r>
            <a:endParaRPr lang="sv-SE" dirty="0"/>
          </a:p>
          <a:p>
            <a:r>
              <a:rPr lang="sv-SE" dirty="0" err="1"/>
              <a:t>Simultaneous</a:t>
            </a:r>
            <a:r>
              <a:rPr lang="sv-SE" dirty="0"/>
              <a:t> </a:t>
            </a:r>
            <a:r>
              <a:rPr lang="sv-SE" dirty="0" err="1"/>
              <a:t>Localization</a:t>
            </a:r>
            <a:r>
              <a:rPr lang="sv-SE" dirty="0"/>
              <a:t> And </a:t>
            </a:r>
            <a:r>
              <a:rPr lang="sv-SE" dirty="0" err="1"/>
              <a:t>Mapping</a:t>
            </a:r>
            <a:endParaRPr lang="sv-SE" dirty="0"/>
          </a:p>
          <a:p>
            <a:r>
              <a:rPr lang="sv-SE" dirty="0"/>
              <a:t>Focus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literatture</a:t>
            </a:r>
            <a:r>
              <a:rPr lang="sv-SE" dirty="0"/>
              <a:t> </a:t>
            </a:r>
            <a:r>
              <a:rPr lang="sv-SE" dirty="0" err="1"/>
              <a:t>search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59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Research </a:t>
            </a:r>
            <a:r>
              <a:rPr lang="sv-SE" dirty="0" err="1"/>
              <a:t>Question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pros</a:t>
            </a:r>
            <a:r>
              <a:rPr lang="sv-SE" dirty="0"/>
              <a:t> and </a:t>
            </a:r>
            <a:r>
              <a:rPr lang="sv-SE" dirty="0" err="1"/>
              <a:t>cons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different SLAM </a:t>
            </a:r>
            <a:r>
              <a:rPr lang="sv-SE" dirty="0" err="1"/>
              <a:t>algorithms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suitable</a:t>
            </a:r>
            <a:r>
              <a:rPr lang="sv-SE" dirty="0"/>
              <a:t> for </a:t>
            </a:r>
            <a:r>
              <a:rPr lang="sv-SE" dirty="0" err="1"/>
              <a:t>autonomous</a:t>
            </a:r>
            <a:r>
              <a:rPr lang="sv-SE" dirty="0"/>
              <a:t> </a:t>
            </a:r>
            <a:r>
              <a:rPr lang="sv-SE" dirty="0" err="1"/>
              <a:t>vehicles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993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RQ </a:t>
            </a:r>
            <a:r>
              <a:rPr lang="sv-SE" dirty="0" err="1"/>
              <a:t>breakdown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the definition </a:t>
            </a:r>
            <a:r>
              <a:rPr lang="sv-SE" dirty="0" err="1"/>
              <a:t>of</a:t>
            </a:r>
            <a:r>
              <a:rPr lang="sv-SE" dirty="0"/>
              <a:t> a SLAM </a:t>
            </a:r>
            <a:r>
              <a:rPr lang="sv-SE" dirty="0" err="1"/>
              <a:t>algorithm</a:t>
            </a:r>
            <a:r>
              <a:rPr lang="sv-SE" dirty="0"/>
              <a:t>?</a:t>
            </a:r>
          </a:p>
          <a:p>
            <a:r>
              <a:rPr lang="sv-SE" dirty="0" err="1"/>
              <a:t>Which</a:t>
            </a:r>
            <a:r>
              <a:rPr lang="sv-SE" dirty="0"/>
              <a:t> SLAM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avalable</a:t>
            </a:r>
            <a:r>
              <a:rPr lang="sv-SE" dirty="0"/>
              <a:t>/relevant for the </a:t>
            </a:r>
            <a:r>
              <a:rPr lang="sv-SE" dirty="0" err="1"/>
              <a:t>project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theoretical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?</a:t>
            </a:r>
          </a:p>
          <a:p>
            <a:r>
              <a:rPr lang="sv-SE" dirty="0" err="1"/>
              <a:t>What</a:t>
            </a:r>
            <a:r>
              <a:rPr lang="sv-SE" dirty="0"/>
              <a:t> input and </a:t>
            </a: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 is </a:t>
            </a:r>
            <a:r>
              <a:rPr lang="sv-SE" dirty="0" err="1"/>
              <a:t>needed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053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Research </a:t>
            </a:r>
            <a:r>
              <a:rPr lang="sv-SE" sz="4000" dirty="0" err="1"/>
              <a:t>Methodology</a:t>
            </a:r>
            <a:r>
              <a:rPr lang="sv-SE" sz="4000" dirty="0"/>
              <a:t>, </a:t>
            </a:r>
            <a:r>
              <a:rPr lang="sv-SE" sz="4000" dirty="0" err="1"/>
              <a:t>Etics</a:t>
            </a:r>
            <a:r>
              <a:rPr lang="sv-SE" sz="4000" dirty="0"/>
              <a:t> and </a:t>
            </a:r>
            <a:r>
              <a:rPr lang="sv-SE" sz="4000" dirty="0" err="1"/>
              <a:t>Sustainability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Post-</a:t>
            </a:r>
            <a:r>
              <a:rPr lang="sv-SE" dirty="0" err="1"/>
              <a:t>positivistic</a:t>
            </a:r>
            <a:endParaRPr lang="sv-SE" dirty="0"/>
          </a:p>
          <a:p>
            <a:r>
              <a:rPr lang="sv-SE" dirty="0"/>
              <a:t>Experimental </a:t>
            </a:r>
            <a:r>
              <a:rPr lang="sv-SE" dirty="0" err="1"/>
              <a:t>methodology</a:t>
            </a:r>
            <a:endParaRPr lang="sv-SE" dirty="0"/>
          </a:p>
          <a:p>
            <a:r>
              <a:rPr lang="sv-SE" dirty="0"/>
              <a:t>Trolley problem</a:t>
            </a:r>
          </a:p>
        </p:txBody>
      </p:sp>
    </p:spTree>
    <p:extLst>
      <p:ext uri="{BB962C8B-B14F-4D97-AF65-F5344CB8AC3E}">
        <p14:creationId xmlns:p14="http://schemas.microsoft.com/office/powerpoint/2010/main" val="5888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sources</a:t>
            </a:r>
            <a:endParaRPr lang="sv-SE" dirty="0"/>
          </a:p>
          <a:p>
            <a:r>
              <a:rPr lang="sv-SE" dirty="0" err="1"/>
              <a:t>Scopus</a:t>
            </a:r>
            <a:r>
              <a:rPr lang="sv-SE" dirty="0"/>
              <a:t> &amp; IEEE </a:t>
            </a:r>
            <a:r>
              <a:rPr lang="sv-SE" dirty="0" err="1"/>
              <a:t>Xplore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98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SLAM </a:t>
            </a:r>
            <a:r>
              <a:rPr lang="sv-SE" dirty="0" err="1"/>
              <a:t>overview</a:t>
            </a:r>
            <a:endParaRPr lang="sv-SE" dirty="0"/>
          </a:p>
          <a:p>
            <a:r>
              <a:rPr lang="sv-SE" dirty="0"/>
              <a:t>Implementation </a:t>
            </a:r>
            <a:r>
              <a:rPr lang="sv-SE" dirty="0" err="1"/>
              <a:t>aspects</a:t>
            </a:r>
            <a:endParaRPr lang="sv-SE" dirty="0"/>
          </a:p>
          <a:p>
            <a:r>
              <a:rPr lang="sv-SE" dirty="0"/>
              <a:t>Fundamental </a:t>
            </a:r>
            <a:r>
              <a:rPr lang="sv-SE" dirty="0" err="1"/>
              <a:t>theory</a:t>
            </a:r>
            <a:endParaRPr lang="sv-SE" dirty="0"/>
          </a:p>
          <a:p>
            <a:r>
              <a:rPr lang="sv-SE" dirty="0"/>
              <a:t>State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/>
              <a:t>The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338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106</Words>
  <Application>Microsoft Office PowerPoint</Application>
  <PresentationFormat>Bredbild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Simultaneous Localization And Mapping</vt:lpstr>
      <vt:lpstr>Introduction</vt:lpstr>
      <vt:lpstr>Research Question</vt:lpstr>
      <vt:lpstr>RQ breakdown</vt:lpstr>
      <vt:lpstr>Research Methodology, Etics and Sustainability</vt:lpstr>
      <vt:lpstr>Search Method</vt:lpstr>
      <vt:lpstr>Literature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Adam Lang</dc:creator>
  <cp:lastModifiedBy>Adam Lang</cp:lastModifiedBy>
  <cp:revision>5</cp:revision>
  <dcterms:created xsi:type="dcterms:W3CDTF">2016-11-29T14:57:43Z</dcterms:created>
  <dcterms:modified xsi:type="dcterms:W3CDTF">2016-11-29T15:49:43Z</dcterms:modified>
</cp:coreProperties>
</file>