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dytMXgmBUZCaVxp+dmrpK5ulM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e57b933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4e57b933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a4e57b933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29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9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9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9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0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30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1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1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1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6" name="Google Shape;126;p31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27" name="Google Shape;127;p31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31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32" name="Google Shape;132;p32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133" name="Google Shape;133;p32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32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5" name="Google Shape;13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1" name="Google Shape;14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6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47" name="Google Shape;147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6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6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" name="Google Shape;154;p26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6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6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" name="Google Shape;157;p26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6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26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" name="Google Shape;160;p26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26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6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" name="Google Shape;163;p26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26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26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26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26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6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9" name="Google Shape;169;p26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26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26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2" name="Google Shape;172;p26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6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8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19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33" name="Google Shape;33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9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8" name="Google Shape;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1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3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24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4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4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24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4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24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0" name="Google Shape;70;p24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24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76" name="Google Shape;76;p24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4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8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80" name="Google Shape;80;p28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8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" name="Google Shape;8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LIFE’S LEMONADE</a:t>
            </a:r>
            <a:endParaRPr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Kevin Floyd, Andrew Floyd, Andres Garcia, Forrest Spencer</a:t>
            </a:r>
            <a:endParaRPr/>
          </a:p>
        </p:txBody>
      </p:sp>
      <p:pic>
        <p:nvPicPr>
          <p:cNvPr id="183" name="Google Shape;18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775" y="3107225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89" name="Google Shape;189;p2"/>
          <p:cNvSpPr txBox="1"/>
          <p:nvPr>
            <p:ph idx="1" type="body"/>
          </p:nvPr>
        </p:nvSpPr>
        <p:spPr>
          <a:xfrm>
            <a:off x="1333500" y="2924175"/>
            <a:ext cx="28956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Introduction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Primary goals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Timeline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Tech Stack Tools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191" name="Google Shape;191;p2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LIFE’S LEMONADE</a:t>
            </a:r>
            <a:endParaRPr/>
          </a:p>
        </p:txBody>
      </p:sp>
      <p:sp>
        <p:nvSpPr>
          <p:cNvPr id="192" name="Google Shape;192;p2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type="title"/>
          </p:nvPr>
        </p:nvSpPr>
        <p:spPr>
          <a:xfrm>
            <a:off x="1302175" y="314014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8" name="Google Shape;198;p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To begin the semester we were presented with two web application projects to choose between and our team selected the fundraiser </a:t>
            </a:r>
            <a:r>
              <a:rPr lang="en-US"/>
              <a:t>application</a:t>
            </a:r>
            <a:r>
              <a:rPr lang="en-US"/>
              <a:t> sponsored by Commerce Bank. The goal was to make a functioning web program that was capable or registering users, and allowing them to create fundraisers with goals that could accept donations. </a:t>
            </a:r>
            <a:endParaRPr/>
          </a:p>
        </p:txBody>
      </p:sp>
      <p:sp>
        <p:nvSpPr>
          <p:cNvPr id="199" name="Google Shape;199;p3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200" name="Google Shape;200;p3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LIFE’S LEMONADE</a:t>
            </a:r>
            <a:endParaRPr/>
          </a:p>
        </p:txBody>
      </p:sp>
      <p:sp>
        <p:nvSpPr>
          <p:cNvPr id="201" name="Google Shape;20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1467425" y="2116300"/>
            <a:ext cx="43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AAFK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Members include Andrew Floyd, Andres Garcia, Forrest Spencer and Kevin Floyd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ctrTitle"/>
          </p:nvPr>
        </p:nvSpPr>
        <p:spPr>
          <a:xfrm>
            <a:off x="6991363" y="87106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PRIMARY GOALS</a:t>
            </a:r>
            <a:endParaRPr/>
          </a:p>
        </p:txBody>
      </p:sp>
      <p:sp>
        <p:nvSpPr>
          <p:cNvPr id="208" name="Google Shape;208;p4"/>
          <p:cNvSpPr txBox="1"/>
          <p:nvPr>
            <p:ph idx="1" type="subTitle"/>
          </p:nvPr>
        </p:nvSpPr>
        <p:spPr>
          <a:xfrm>
            <a:off x="6991375" y="2903819"/>
            <a:ext cx="41796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Our primary goals for this project included: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-Creating a functioning web page that would assist users wanting to create a fundraising effort to support a charitable effort of their choosing.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-Allowing registered users the ability to create and maintain these fundraising </a:t>
            </a:r>
            <a:r>
              <a:rPr lang="en-US"/>
              <a:t>efforts.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-A dedicated individual page that would allow users to click and get more detail on each fundraiser and also be able to track the progress of the fundraising goal.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-Give users the opportunity to donate to fundraisers of their choosing.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1885156" y="622652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MEET OUR TEAM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1251081" y="201987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KEVIN FLOYD</a:t>
            </a:r>
            <a:endParaRPr/>
          </a:p>
        </p:txBody>
      </p:sp>
      <p:sp>
        <p:nvSpPr>
          <p:cNvPr id="215" name="Google Shape;215;p8"/>
          <p:cNvSpPr txBox="1"/>
          <p:nvPr>
            <p:ph idx="3" type="body"/>
          </p:nvPr>
        </p:nvSpPr>
        <p:spPr>
          <a:xfrm>
            <a:off x="4223443" y="2019956"/>
            <a:ext cx="4114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Project Manager and Developer</a:t>
            </a:r>
            <a:endParaRPr/>
          </a:p>
        </p:txBody>
      </p:sp>
      <p:sp>
        <p:nvSpPr>
          <p:cNvPr id="216" name="Google Shape;216;p8"/>
          <p:cNvSpPr txBox="1"/>
          <p:nvPr>
            <p:ph idx="5" type="body"/>
          </p:nvPr>
        </p:nvSpPr>
        <p:spPr>
          <a:xfrm>
            <a:off x="1244625" y="2896249"/>
            <a:ext cx="23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ANDREW FLOYD</a:t>
            </a:r>
            <a:endParaRPr/>
          </a:p>
        </p:txBody>
      </p:sp>
      <p:sp>
        <p:nvSpPr>
          <p:cNvPr id="217" name="Google Shape;217;p8"/>
          <p:cNvSpPr txBox="1"/>
          <p:nvPr>
            <p:ph idx="6" type="body"/>
          </p:nvPr>
        </p:nvSpPr>
        <p:spPr>
          <a:xfrm>
            <a:off x="5352875" y="2907271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Lead Developer</a:t>
            </a:r>
            <a:endParaRPr/>
          </a:p>
        </p:txBody>
      </p:sp>
      <p:sp>
        <p:nvSpPr>
          <p:cNvPr id="218" name="Google Shape;218;p8"/>
          <p:cNvSpPr txBox="1"/>
          <p:nvPr>
            <p:ph idx="8" type="body"/>
          </p:nvPr>
        </p:nvSpPr>
        <p:spPr>
          <a:xfrm>
            <a:off x="1263689" y="37945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ANDRES GARCIA</a:t>
            </a:r>
            <a:endParaRPr/>
          </a:p>
        </p:txBody>
      </p:sp>
      <p:sp>
        <p:nvSpPr>
          <p:cNvPr id="219" name="Google Shape;219;p8"/>
          <p:cNvSpPr txBox="1"/>
          <p:nvPr>
            <p:ph idx="9" type="body"/>
          </p:nvPr>
        </p:nvSpPr>
        <p:spPr>
          <a:xfrm>
            <a:off x="5358090" y="37945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Documentation Officer and Developer</a:t>
            </a:r>
            <a:endParaRPr/>
          </a:p>
        </p:txBody>
      </p:sp>
      <p:sp>
        <p:nvSpPr>
          <p:cNvPr id="220" name="Google Shape;220;p8"/>
          <p:cNvSpPr txBox="1"/>
          <p:nvPr>
            <p:ph idx="14" type="body"/>
          </p:nvPr>
        </p:nvSpPr>
        <p:spPr>
          <a:xfrm>
            <a:off x="1251120" y="46373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FORREST SPENCER</a:t>
            </a:r>
            <a:endParaRPr/>
          </a:p>
        </p:txBody>
      </p:sp>
      <p:sp>
        <p:nvSpPr>
          <p:cNvPr id="221" name="Google Shape;221;p8"/>
          <p:cNvSpPr txBox="1"/>
          <p:nvPr>
            <p:ph idx="15" type="body"/>
          </p:nvPr>
        </p:nvSpPr>
        <p:spPr>
          <a:xfrm>
            <a:off x="5358146" y="4631877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Testing and Developer</a:t>
            </a:r>
            <a:endParaRPr/>
          </a:p>
        </p:txBody>
      </p:sp>
      <p:sp>
        <p:nvSpPr>
          <p:cNvPr id="222" name="Google Shape;22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223" name="Google Shape;22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LIFE’S LEMONADE</a:t>
            </a:r>
            <a:endParaRPr/>
          </a:p>
        </p:txBody>
      </p:sp>
      <p:sp>
        <p:nvSpPr>
          <p:cNvPr id="224" name="Google Shape;22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4801600" y="892175"/>
            <a:ext cx="655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TECH STACK TOOLS</a:t>
            </a:r>
            <a:endParaRPr/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422850" y="2347650"/>
            <a:ext cx="66396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1" sz="1700"/>
          </a:p>
          <a:p>
            <a:pPr indent="-323850" lvl="0" marL="8229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Programming Language – C#, JavaScript, HTML, CSS - Bootstrap, MySQL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822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Version Control – source code and written artifacts will be stored in a GitHub repository.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822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Build tools – local and main builds will be done using Visual Studio and their .Net Framework library.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822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Automated testing – unit tests will be implemented with the Moq testing framework.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822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Server – The software will be deployed on Microsoft’s Azure web server.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300"/>
          </a:p>
        </p:txBody>
      </p:sp>
      <p:sp>
        <p:nvSpPr>
          <p:cNvPr id="231" name="Google Shape;2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232" name="Google Shape;2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LIFE’S LEMONADE</a:t>
            </a:r>
            <a:endParaRPr/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4e57b9333_0_2"/>
          <p:cNvSpPr txBox="1"/>
          <p:nvPr>
            <p:ph type="ctrTitle"/>
          </p:nvPr>
        </p:nvSpPr>
        <p:spPr>
          <a:xfrm>
            <a:off x="4267200" y="790352"/>
            <a:ext cx="4179600" cy="122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Requirements</a:t>
            </a:r>
            <a:endParaRPr/>
          </a:p>
        </p:txBody>
      </p:sp>
      <p:sp>
        <p:nvSpPr>
          <p:cNvPr id="240" name="Google Shape;240;g1a4e57b9333_0_2"/>
          <p:cNvSpPr txBox="1"/>
          <p:nvPr>
            <p:ph idx="1" type="subTitle"/>
          </p:nvPr>
        </p:nvSpPr>
        <p:spPr>
          <a:xfrm>
            <a:off x="4267200" y="2338575"/>
            <a:ext cx="5841900" cy="36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Login</a:t>
            </a:r>
            <a:r>
              <a:rPr lang="en-US"/>
              <a:t>: Have a login page with a login and password field and a login button.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Dashboard Homepage</a:t>
            </a:r>
            <a:r>
              <a:rPr lang="en-US"/>
              <a:t>: A page where all fundraisers created can be viewed and clicked on. Give users the ability to create new fundraisers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Individual Fundraiser Pages</a:t>
            </a:r>
            <a:r>
              <a:rPr lang="en-US"/>
              <a:t>: This page will have fundraiser description details and a fundraising goal and displaying how much has been raised so far with a progress bar. Also display the most recent donations and a donation button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Donation Form</a:t>
            </a:r>
            <a:r>
              <a:rPr lang="en-US"/>
              <a:t>: A form page that takes a name and billing address with a donation amount. The option to select from donating from a bank account or debit card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User Profile and Settings</a:t>
            </a:r>
            <a:r>
              <a:rPr lang="en-US"/>
              <a:t>: This page can give users that ability to view and edit their active fundraisers. Also allowing the user to update their personal information and password.</a:t>
            </a:r>
            <a:endParaRPr/>
          </a:p>
        </p:txBody>
      </p:sp>
      <p:sp>
        <p:nvSpPr>
          <p:cNvPr id="241" name="Google Shape;241;g1a4e57b9333_0_2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247" name="Google Shape;247;p11"/>
          <p:cNvSpPr txBox="1"/>
          <p:nvPr>
            <p:ph idx="1" type="body"/>
          </p:nvPr>
        </p:nvSpPr>
        <p:spPr>
          <a:xfrm>
            <a:off x="166074" y="1507772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9/15/2022</a:t>
            </a:r>
            <a:endParaRPr/>
          </a:p>
        </p:txBody>
      </p:sp>
      <p:sp>
        <p:nvSpPr>
          <p:cNvPr id="248" name="Google Shape;248;p11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10/1/2022</a:t>
            </a:r>
            <a:endParaRPr/>
          </a:p>
        </p:txBody>
      </p:sp>
      <p:sp>
        <p:nvSpPr>
          <p:cNvPr id="249" name="Google Shape;249;p11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11/26/2022</a:t>
            </a:r>
            <a:endParaRPr/>
          </a:p>
        </p:txBody>
      </p:sp>
      <p:sp>
        <p:nvSpPr>
          <p:cNvPr id="250" name="Google Shape;250;p11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51" name="Google Shape;251;p11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Team decides </a:t>
            </a:r>
            <a:r>
              <a:rPr lang="en-US"/>
              <a:t>which project we want to complete for chosen sponsor. Our team ultimately decided on the Commerce Bank Fundraising project.</a:t>
            </a:r>
            <a:endParaRPr/>
          </a:p>
        </p:txBody>
      </p:sp>
      <p:sp>
        <p:nvSpPr>
          <p:cNvPr id="252" name="Google Shape;252;p11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Create a Project Plan and lay out the tasks and scheduling effort estimations to complete project by end of semester.</a:t>
            </a:r>
            <a:endParaRPr/>
          </a:p>
        </p:txBody>
      </p:sp>
      <p:sp>
        <p:nvSpPr>
          <p:cNvPr id="253" name="Google Shape;253;p11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Have functioning, tested web application completed and ready for deployment to Microsoft’s Azure web server.</a:t>
            </a:r>
            <a:endParaRPr/>
          </a:p>
        </p:txBody>
      </p:sp>
      <p:sp>
        <p:nvSpPr>
          <p:cNvPr id="254" name="Google Shape;254;p11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Submit all documentation and video presentation to professor and sponsor Commerce Bank for approval.</a:t>
            </a:r>
            <a:endParaRPr/>
          </a:p>
        </p:txBody>
      </p:sp>
      <p:sp>
        <p:nvSpPr>
          <p:cNvPr id="255" name="Google Shape;25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256" name="Google Shape;256;p11"/>
          <p:cNvSpPr txBox="1"/>
          <p:nvPr>
            <p:ph idx="11" type="ftr"/>
          </p:nvPr>
        </p:nvSpPr>
        <p:spPr>
          <a:xfrm>
            <a:off x="6749143" y="6356350"/>
            <a:ext cx="377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LIFE’S LEMONADE</a:t>
            </a:r>
            <a:endParaRPr/>
          </a:p>
        </p:txBody>
      </p:sp>
      <p:sp>
        <p:nvSpPr>
          <p:cNvPr id="257" name="Google Shape;257;p11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63" name="Google Shape;263;p15"/>
          <p:cNvSpPr txBox="1"/>
          <p:nvPr>
            <p:ph idx="1" type="subTitle"/>
          </p:nvPr>
        </p:nvSpPr>
        <p:spPr>
          <a:xfrm>
            <a:off x="4267200" y="3238103"/>
            <a:ext cx="41796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Team AAFK: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Kevin Floyd, Andrew Floyd, Andres Garcia, Forrest Spencer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https://commercefundraiser.azurewebsites.net/</a:t>
            </a:r>
            <a:endParaRPr/>
          </a:p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LIFE’S LEMONADE</a:t>
            </a:r>
            <a:endParaRPr/>
          </a:p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2022-12-03T23:01:04Z</dcterms:created>
  <dc:creator>Floyd, Kevin (UMKC-Student)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