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D20"/>
    <a:srgbClr val="3C5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74904-12E4-48ED-9ACE-05BD5EBD3AA7}" v="6" dt="2023-10-26T09:42:07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01A7-8117-491F-A754-3E3916279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4914F-F896-4ADA-A684-5184A498D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FEB9-97FD-4D40-B024-0DBDDCFE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66D63-5E34-49BF-9D7D-89A396D5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18864-7C80-4BE4-B9CC-C27B49AD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2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A2F3-63E4-4DB6-B3ED-56CB444F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44374-F7C6-4C03-B954-885C80AB5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78D24-5FC2-49A4-9AA2-1079A35E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DF20-365F-4244-AD75-290F3709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6A604-69AA-4F06-8089-8A9E0436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1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9C1E6-192C-413D-AFD8-848698012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7CEBF-6FA7-45CB-9C77-8EF95B1B9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A5082-5ED7-41AC-9A9D-591A4E50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2CD04-4D5E-4CE4-ABD5-2B11EAB1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FB583-BD05-47D4-A696-246CBC98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1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0AE5-DB5D-4B54-9F2C-581CCEDE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3477A-47C1-4D97-8D87-7157E619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007C5-28BF-43D7-AC8C-4CFD0EC3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EB20-E854-4138-B5CC-C5C82445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EEACE-793F-4558-A626-D7C8DD1B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8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A4A3-C72F-40A8-A612-719D75A1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0BD90-F279-4F50-A859-3669C5987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54B9F-123E-4C71-9366-8CA4CEC1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B9A9-1DD6-4649-A8AD-0E933836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E1FE9-7DE7-47E8-B06B-7DAD3E8F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1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386D-931D-4AF0-BD9D-1E0110D8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4AF0-5122-49DB-B02A-6859ACC68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480E7-F79B-4808-AFBA-B466E8436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63702-CECD-43C8-85A0-EB81A1A5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3B620-E7DC-428D-B6C9-E2A48317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514C-BCF8-4E5F-9144-AAB5FD66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2151-3651-4D0A-B386-787618AA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D1B71-DD90-48B5-ABEE-94C1F9A2E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38628-282F-4BA7-B9A5-58EA4808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FA091-C64C-4B1C-9A33-7BC5AB3F7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2D70B-DB6A-40E5-B56B-8239E8A5C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6C084-7960-4177-BA28-5B5FB591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5AE1E-E5A0-442A-8387-9552BF5F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763D5-D2DA-406D-8738-8255A06C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B52B-931A-46E9-8A54-B7F49319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64D5D-3811-47DB-A6E6-36D6F771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39F27-46D0-4FEF-95F9-BC20C533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ED004-D946-4A82-A07F-7C348023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AA7D4-7EFF-4347-9919-AD6BD1A6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23D40-31F3-4B8C-8F4A-08A2935B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A28CB-2429-4ADD-8690-8ADA5BC5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4396-6603-4E9C-A65F-8E2E30C4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C2A2-9146-4C6C-B110-1B1991A2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1724D-6CF1-43DE-BEC2-C959CABBB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24045-3EB0-41DD-9E0D-4512A074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F1FEB-8C05-44A8-921F-13D645A8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6B270-883E-42FF-A110-1DC92589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4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5016-F78A-46DC-87BD-13DD9139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137B2-0F96-4828-BD6F-8DB56A067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FE834-0AEB-42DD-AA28-1C93C302D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CC5E0-ECAD-47F5-B04D-95A0982F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16BCB-5C7C-4B3D-AECE-5937B49E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BD2C3-0E05-406D-A93D-E551A43F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8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63751-2A1B-4920-AFD9-DB99E2A0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6B34C-469E-4BA5-B407-CC4010F5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FC51-5A77-4F95-8893-DEC996292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C4685-A027-4107-B03A-D0CCC9CF3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069C7-7D6A-4392-9740-FD08F4111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21" Type="http://schemas.openxmlformats.org/officeDocument/2006/relationships/image" Target="../media/image14.svg"/><Relationship Id="rId7" Type="http://schemas.openxmlformats.org/officeDocument/2006/relationships/image" Target="../media/image6.png"/><Relationship Id="rId12" Type="http://schemas.openxmlformats.org/officeDocument/2006/relationships/image" Target="../media/image4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15" Type="http://schemas.openxmlformats.org/officeDocument/2006/relationships/image" Target="../media/image100.png"/><Relationship Id="rId10" Type="http://schemas.openxmlformats.org/officeDocument/2006/relationships/image" Target="../media/image9.png"/><Relationship Id="rId19" Type="http://schemas.openxmlformats.org/officeDocument/2006/relationships/image" Target="../media/image12.png"/><Relationship Id="rId9" Type="http://schemas.openxmlformats.org/officeDocument/2006/relationships/image" Target="../media/image8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F082294-DA6F-4EE3-B596-A399B69FB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507" y="878056"/>
            <a:ext cx="1895475" cy="133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AAF160-2C42-4B34-8A32-33C69B1EE71F}"/>
              </a:ext>
            </a:extLst>
          </p:cNvPr>
          <p:cNvSpPr/>
          <p:nvPr/>
        </p:nvSpPr>
        <p:spPr>
          <a:xfrm>
            <a:off x="753334" y="862406"/>
            <a:ext cx="1895475" cy="1333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A164DF-D1E0-4C87-A62F-5465E0F5F5DC}"/>
              </a:ext>
            </a:extLst>
          </p:cNvPr>
          <p:cNvSpPr/>
          <p:nvPr/>
        </p:nvSpPr>
        <p:spPr>
          <a:xfrm>
            <a:off x="3233563" y="862406"/>
            <a:ext cx="1895475" cy="1333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2FDABB-DBCE-4BA6-89F0-89B44D7C9468}"/>
              </a:ext>
            </a:extLst>
          </p:cNvPr>
          <p:cNvSpPr/>
          <p:nvPr/>
        </p:nvSpPr>
        <p:spPr>
          <a:xfrm>
            <a:off x="5710063" y="862406"/>
            <a:ext cx="1895475" cy="1333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159F-B818-4954-95DE-3DDD10C973AA}"/>
              </a:ext>
            </a:extLst>
          </p:cNvPr>
          <p:cNvSpPr/>
          <p:nvPr/>
        </p:nvSpPr>
        <p:spPr>
          <a:xfrm>
            <a:off x="3254395" y="3214149"/>
            <a:ext cx="1895475" cy="1333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E466E7-8196-4F75-825C-D27038338064}"/>
              </a:ext>
            </a:extLst>
          </p:cNvPr>
          <p:cNvSpPr/>
          <p:nvPr/>
        </p:nvSpPr>
        <p:spPr>
          <a:xfrm>
            <a:off x="5730895" y="3214149"/>
            <a:ext cx="1895475" cy="1333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67660B-2782-4CB5-B375-B2252F5683B7}"/>
              </a:ext>
            </a:extLst>
          </p:cNvPr>
          <p:cNvSpPr txBox="1"/>
          <p:nvPr/>
        </p:nvSpPr>
        <p:spPr>
          <a:xfrm>
            <a:off x="1246354" y="455741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Stimulus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F25B20-E1E6-44D6-B003-05DFDE66B141}"/>
                  </a:ext>
                </a:extLst>
              </p:cNvPr>
              <p:cNvSpPr txBox="1"/>
              <p:nvPr/>
            </p:nvSpPr>
            <p:spPr>
              <a:xfrm>
                <a:off x="3141658" y="455741"/>
                <a:ext cx="212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First estimate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F25B20-E1E6-44D6-B003-05DFDE66B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658" y="455741"/>
                <a:ext cx="2127377" cy="369332"/>
              </a:xfrm>
              <a:prstGeom prst="rect">
                <a:avLst/>
              </a:prstGeom>
              <a:blipFill>
                <a:blip r:embed="rId6"/>
                <a:stretch>
                  <a:fillRect l="-2292" t="-10000" r="-28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8839C9-3098-4CC5-8696-682D954EB678}"/>
                  </a:ext>
                </a:extLst>
              </p:cNvPr>
              <p:cNvSpPr txBox="1"/>
              <p:nvPr/>
            </p:nvSpPr>
            <p:spPr>
              <a:xfrm>
                <a:off x="5477200" y="455472"/>
                <a:ext cx="255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Second estimate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8839C9-3098-4CC5-8696-682D954EB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200" y="455472"/>
                <a:ext cx="2555892" cy="369332"/>
              </a:xfrm>
              <a:prstGeom prst="rect">
                <a:avLst/>
              </a:prstGeom>
              <a:blipFill>
                <a:blip r:embed="rId7"/>
                <a:stretch>
                  <a:fillRect l="-190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043A96F-E2CF-466F-A4FA-F046A15169E4}"/>
              </a:ext>
            </a:extLst>
          </p:cNvPr>
          <p:cNvSpPr txBox="1"/>
          <p:nvPr/>
        </p:nvSpPr>
        <p:spPr>
          <a:xfrm>
            <a:off x="3766525" y="4588613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 to 30s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51D203-4E95-4DB2-8626-60E47F0B530D}"/>
              </a:ext>
            </a:extLst>
          </p:cNvPr>
          <p:cNvSpPr txBox="1"/>
          <p:nvPr/>
        </p:nvSpPr>
        <p:spPr>
          <a:xfrm>
            <a:off x="6113569" y="4588613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 to 30s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4B8FFE-2964-45E2-873B-728DFE12A0DC}"/>
              </a:ext>
            </a:extLst>
          </p:cNvPr>
          <p:cNvSpPr txBox="1"/>
          <p:nvPr/>
        </p:nvSpPr>
        <p:spPr>
          <a:xfrm>
            <a:off x="3649823" y="220288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 to 30s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EF25DE-5A8B-4E09-B705-1A7CCBCAEA7E}"/>
              </a:ext>
            </a:extLst>
          </p:cNvPr>
          <p:cNvSpPr txBox="1"/>
          <p:nvPr/>
        </p:nvSpPr>
        <p:spPr>
          <a:xfrm>
            <a:off x="6174009" y="2193211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 to 30s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86F682-29DA-4E99-9659-2145FFBF15CF}"/>
              </a:ext>
            </a:extLst>
          </p:cNvPr>
          <p:cNvSpPr txBox="1"/>
          <p:nvPr/>
        </p:nvSpPr>
        <p:spPr>
          <a:xfrm>
            <a:off x="1520051" y="2190862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5FA2E5-6673-47F7-BE68-CC2E28A07CE9}"/>
              </a:ext>
            </a:extLst>
          </p:cNvPr>
          <p:cNvGrpSpPr/>
          <p:nvPr/>
        </p:nvGrpSpPr>
        <p:grpSpPr>
          <a:xfrm>
            <a:off x="3211211" y="3675610"/>
            <a:ext cx="1984393" cy="454614"/>
            <a:chOff x="3189975" y="3386898"/>
            <a:chExt cx="1984393" cy="4546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3CCC21-4CE5-4520-9B63-B81432FD3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2079" y="3602058"/>
              <a:ext cx="505967" cy="166342"/>
            </a:xfrm>
            <a:prstGeom prst="rect">
              <a:avLst/>
            </a:prstGeom>
            <a:solidFill>
              <a:srgbClr val="3C53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7094C8E-1A43-443C-9E69-F241DF733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6488" y="3602058"/>
              <a:ext cx="734435" cy="166342"/>
            </a:xfrm>
            <a:prstGeom prst="rect">
              <a:avLst/>
            </a:prstGeom>
            <a:solidFill>
              <a:srgbClr val="E83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AE7B60-6A8B-4CD6-A378-CB53CD1D2D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5768" y="3574103"/>
              <a:ext cx="57759" cy="2143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C91319-D60A-4C86-9B32-F0D2113007C1}"/>
                </a:ext>
              </a:extLst>
            </p:cNvPr>
            <p:cNvSpPr txBox="1"/>
            <p:nvPr/>
          </p:nvSpPr>
          <p:spPr>
            <a:xfrm>
              <a:off x="3189975" y="3386898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3C53F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DEM</a:t>
              </a:r>
              <a:endParaRPr lang="en-US" sz="1600" b="1" dirty="0">
                <a:solidFill>
                  <a:srgbClr val="3C53F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96D9-263A-4361-949C-A7F5215BEB56}"/>
                </a:ext>
              </a:extLst>
            </p:cNvPr>
            <p:cNvSpPr txBox="1"/>
            <p:nvPr/>
          </p:nvSpPr>
          <p:spPr>
            <a:xfrm>
              <a:off x="3238373" y="3533735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D5BA0A-3C0F-440D-95ED-4BD940B9D931}"/>
                </a:ext>
              </a:extLst>
            </p:cNvPr>
            <p:cNvSpPr txBox="1"/>
            <p:nvPr/>
          </p:nvSpPr>
          <p:spPr>
            <a:xfrm>
              <a:off x="4705970" y="3386898"/>
              <a:ext cx="468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E83D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REP</a:t>
              </a:r>
              <a:endParaRPr lang="en-US" b="1" dirty="0">
                <a:solidFill>
                  <a:srgbClr val="E83D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C1D156-AA56-438A-B1C7-CC6D231CCAEF}"/>
                </a:ext>
              </a:extLst>
            </p:cNvPr>
            <p:cNvSpPr txBox="1"/>
            <p:nvPr/>
          </p:nvSpPr>
          <p:spPr>
            <a:xfrm>
              <a:off x="4755417" y="3528334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60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207A275-6921-4AF3-9228-8C8C3FF37783}"/>
              </a:ext>
            </a:extLst>
          </p:cNvPr>
          <p:cNvSpPr txBox="1"/>
          <p:nvPr/>
        </p:nvSpPr>
        <p:spPr>
          <a:xfrm>
            <a:off x="3227101" y="4119643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Confidence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76332E-F000-4B69-ABC0-CB476D8C34E2}"/>
              </a:ext>
            </a:extLst>
          </p:cNvPr>
          <p:cNvSpPr/>
          <p:nvPr/>
        </p:nvSpPr>
        <p:spPr>
          <a:xfrm>
            <a:off x="4640457" y="4153464"/>
            <a:ext cx="457809" cy="209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</a:t>
            </a:r>
            <a:endParaRPr lang="en-US" sz="9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0EA125-DD25-40EE-BB65-C5BA6D08AE4B}"/>
              </a:ext>
            </a:extLst>
          </p:cNvPr>
          <p:cNvSpPr/>
          <p:nvPr/>
        </p:nvSpPr>
        <p:spPr>
          <a:xfrm>
            <a:off x="4162679" y="4153464"/>
            <a:ext cx="441621" cy="2096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</a:t>
            </a:r>
            <a:endParaRPr lang="en-US" sz="9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502BB9-0F70-4F27-9A15-E5F14981A8AE}"/>
              </a:ext>
            </a:extLst>
          </p:cNvPr>
          <p:cNvSpPr>
            <a:spLocks noChangeAspect="1"/>
          </p:cNvSpPr>
          <p:nvPr/>
        </p:nvSpPr>
        <p:spPr>
          <a:xfrm>
            <a:off x="6077693" y="3672455"/>
            <a:ext cx="505967" cy="166342"/>
          </a:xfrm>
          <a:prstGeom prst="rect">
            <a:avLst/>
          </a:prstGeom>
          <a:solidFill>
            <a:srgbClr val="3C5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D5944D-354C-4425-AE76-3B38E6E510AF}"/>
              </a:ext>
            </a:extLst>
          </p:cNvPr>
          <p:cNvSpPr>
            <a:spLocks noChangeAspect="1"/>
          </p:cNvSpPr>
          <p:nvPr/>
        </p:nvSpPr>
        <p:spPr>
          <a:xfrm>
            <a:off x="6572102" y="3672455"/>
            <a:ext cx="734435" cy="166342"/>
          </a:xfrm>
          <a:prstGeom prst="rect">
            <a:avLst/>
          </a:prstGeom>
          <a:solidFill>
            <a:srgbClr val="E8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DF87AD-9701-4440-AFF8-6B04C79F7567}"/>
              </a:ext>
            </a:extLst>
          </p:cNvPr>
          <p:cNvSpPr>
            <a:spLocks noChangeAspect="1"/>
          </p:cNvSpPr>
          <p:nvPr/>
        </p:nvSpPr>
        <p:spPr>
          <a:xfrm>
            <a:off x="6549002" y="3650850"/>
            <a:ext cx="57759" cy="214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070448-8382-400D-8F2F-791080123EC2}"/>
              </a:ext>
            </a:extLst>
          </p:cNvPr>
          <p:cNvSpPr txBox="1"/>
          <p:nvPr/>
        </p:nvSpPr>
        <p:spPr>
          <a:xfrm>
            <a:off x="5695589" y="345729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C53F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</a:t>
            </a:r>
            <a:endParaRPr lang="en-US" sz="1600" b="1" dirty="0">
              <a:solidFill>
                <a:srgbClr val="3C53F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BDF38C-26FC-4239-BC55-D734D68955C7}"/>
              </a:ext>
            </a:extLst>
          </p:cNvPr>
          <p:cNvSpPr txBox="1"/>
          <p:nvPr/>
        </p:nvSpPr>
        <p:spPr>
          <a:xfrm>
            <a:off x="5743987" y="3604132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596D7B-FF68-4C14-BD66-BDD2CDCE1543}"/>
              </a:ext>
            </a:extLst>
          </p:cNvPr>
          <p:cNvSpPr txBox="1"/>
          <p:nvPr/>
        </p:nvSpPr>
        <p:spPr>
          <a:xfrm>
            <a:off x="7211584" y="3457295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E83D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</a:t>
            </a:r>
            <a:endParaRPr lang="en-US" b="1" dirty="0">
              <a:solidFill>
                <a:srgbClr val="E83D2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BF1C77-0E7F-4AAD-8127-69037BEF1C9A}"/>
              </a:ext>
            </a:extLst>
          </p:cNvPr>
          <p:cNvSpPr txBox="1"/>
          <p:nvPr/>
        </p:nvSpPr>
        <p:spPr>
          <a:xfrm>
            <a:off x="7256772" y="3601722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55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E785382-2425-44E2-B95F-B0F00C65C293}"/>
              </a:ext>
            </a:extLst>
          </p:cNvPr>
          <p:cNvGrpSpPr/>
          <p:nvPr/>
        </p:nvGrpSpPr>
        <p:grpSpPr>
          <a:xfrm>
            <a:off x="5734830" y="3914970"/>
            <a:ext cx="1906894" cy="313178"/>
            <a:chOff x="5713998" y="3494821"/>
            <a:chExt cx="1906894" cy="31317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406E696-17F0-4751-A614-FB9BBCDC8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7704" y="3568545"/>
              <a:ext cx="611804" cy="166342"/>
            </a:xfrm>
            <a:prstGeom prst="rect">
              <a:avLst/>
            </a:prstGeom>
            <a:solidFill>
              <a:srgbClr val="3C53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31C16F9-D0BA-40D6-B4A8-3AEAF113B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246" y="3568545"/>
              <a:ext cx="610302" cy="166342"/>
            </a:xfrm>
            <a:prstGeom prst="rect">
              <a:avLst/>
            </a:prstGeom>
            <a:solidFill>
              <a:srgbClr val="E83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76A8BDF-C9E5-4C17-A660-5C399D924B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9508" y="3546940"/>
              <a:ext cx="57759" cy="2143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5C3345-3B78-44E0-B7BC-3B46F9662CA1}"/>
                </a:ext>
              </a:extLst>
            </p:cNvPr>
            <p:cNvSpPr txBox="1"/>
            <p:nvPr/>
          </p:nvSpPr>
          <p:spPr>
            <a:xfrm>
              <a:off x="5713998" y="3500222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FD9BFF-C479-41B3-9CDA-4CC05B0FAAC8}"/>
                </a:ext>
              </a:extLst>
            </p:cNvPr>
            <p:cNvSpPr txBox="1"/>
            <p:nvPr/>
          </p:nvSpPr>
          <p:spPr>
            <a:xfrm>
              <a:off x="7231042" y="3494821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48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0E1B1D2C-C197-435E-917B-88F4942E3CD5}"/>
              </a:ext>
            </a:extLst>
          </p:cNvPr>
          <p:cNvSpPr>
            <a:spLocks noChangeAspect="1"/>
          </p:cNvSpPr>
          <p:nvPr/>
        </p:nvSpPr>
        <p:spPr>
          <a:xfrm>
            <a:off x="6637103" y="3650852"/>
            <a:ext cx="57759" cy="2143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F2EDDF4-3C54-474D-86BF-7A02FED18C88}"/>
                  </a:ext>
                </a:extLst>
              </p:cNvPr>
              <p:cNvSpPr txBox="1"/>
              <p:nvPr/>
            </p:nvSpPr>
            <p:spPr>
              <a:xfrm>
                <a:off x="5953208" y="3229227"/>
                <a:ext cx="7835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You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F2EDDF4-3C54-474D-86BF-7A02FED18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208" y="3229227"/>
                <a:ext cx="783548" cy="276999"/>
              </a:xfrm>
              <a:prstGeom prst="rect">
                <a:avLst/>
              </a:prstGeom>
              <a:blipFill>
                <a:blip r:embed="rId8"/>
                <a:stretch>
                  <a:fillRect l="-78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D56BBA4-6CE5-4C7F-822A-E65A3394910E}"/>
              </a:ext>
            </a:extLst>
          </p:cNvPr>
          <p:cNvCxnSpPr>
            <a:cxnSpLocks/>
          </p:cNvCxnSpPr>
          <p:nvPr/>
        </p:nvCxnSpPr>
        <p:spPr>
          <a:xfrm flipH="1">
            <a:off x="6669729" y="3482270"/>
            <a:ext cx="127662" cy="1317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62DE7C-4E8D-48AC-A8F8-EDF6B1E1D75B}"/>
                  </a:ext>
                </a:extLst>
              </p:cNvPr>
              <p:cNvSpPr txBox="1"/>
              <p:nvPr/>
            </p:nvSpPr>
            <p:spPr>
              <a:xfrm>
                <a:off x="6602551" y="3226019"/>
                <a:ext cx="3559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62DE7C-4E8D-48AC-A8F8-EDF6B1E1D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551" y="3226019"/>
                <a:ext cx="355970" cy="276999"/>
              </a:xfrm>
              <a:prstGeom prst="rect">
                <a:avLst/>
              </a:prstGeom>
              <a:blipFill>
                <a:blip r:embed="rId9"/>
                <a:stretch>
                  <a:fillRect r="-2758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F672198-34A3-4F12-9683-343BE1696E47}"/>
                  </a:ext>
                </a:extLst>
              </p:cNvPr>
              <p:cNvSpPr txBox="1"/>
              <p:nvPr/>
            </p:nvSpPr>
            <p:spPr>
              <a:xfrm>
                <a:off x="5990991" y="4288791"/>
                <a:ext cx="7847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Peer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F672198-34A3-4F12-9683-343BE169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991" y="4288791"/>
                <a:ext cx="784767" cy="276999"/>
              </a:xfrm>
              <a:prstGeom prst="rect">
                <a:avLst/>
              </a:prstGeom>
              <a:blipFill>
                <a:blip r:embed="rId10"/>
                <a:stretch>
                  <a:fillRect l="-775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7493186-470C-408D-AD39-C934B5AF97AD}"/>
              </a:ext>
            </a:extLst>
          </p:cNvPr>
          <p:cNvCxnSpPr>
            <a:stCxn id="67" idx="3"/>
            <a:endCxn id="67" idx="3"/>
          </p:cNvCxnSpPr>
          <p:nvPr/>
        </p:nvCxnSpPr>
        <p:spPr>
          <a:xfrm>
            <a:off x="6775758" y="4427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589F603-B2E8-44A0-8A09-27EC6C94A543}"/>
              </a:ext>
            </a:extLst>
          </p:cNvPr>
          <p:cNvCxnSpPr>
            <a:cxnSpLocks/>
          </p:cNvCxnSpPr>
          <p:nvPr/>
        </p:nvCxnSpPr>
        <p:spPr>
          <a:xfrm flipH="1" flipV="1">
            <a:off x="6451792" y="3482432"/>
            <a:ext cx="128016" cy="1284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048A0B6-7BA4-4782-AF8B-0E8A755E0D9B}"/>
              </a:ext>
            </a:extLst>
          </p:cNvPr>
          <p:cNvSpPr/>
          <p:nvPr/>
        </p:nvSpPr>
        <p:spPr>
          <a:xfrm>
            <a:off x="6871713" y="4291908"/>
            <a:ext cx="468841" cy="209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</a:t>
            </a:r>
            <a:endParaRPr lang="en-US" sz="9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642800-4DB3-456A-8E59-4AC13F080ACC}"/>
              </a:ext>
            </a:extLst>
          </p:cNvPr>
          <p:cNvCxnSpPr>
            <a:cxnSpLocks/>
          </p:cNvCxnSpPr>
          <p:nvPr/>
        </p:nvCxnSpPr>
        <p:spPr>
          <a:xfrm flipH="1">
            <a:off x="6568927" y="4213586"/>
            <a:ext cx="127662" cy="1317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8B99282-1C8B-465D-98F5-252661AA7809}"/>
              </a:ext>
            </a:extLst>
          </p:cNvPr>
          <p:cNvCxnSpPr>
            <a:cxnSpLocks/>
          </p:cNvCxnSpPr>
          <p:nvPr/>
        </p:nvCxnSpPr>
        <p:spPr>
          <a:xfrm flipH="1" flipV="1">
            <a:off x="6720433" y="4215227"/>
            <a:ext cx="128016" cy="1284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Graphic 97" descr="Line arrow: Rotate left with solid fill">
            <a:extLst>
              <a:ext uri="{FF2B5EF4-FFF2-40B4-BE49-F238E27FC236}">
                <a16:creationId xmlns:a16="http://schemas.microsoft.com/office/drawing/2014/main" id="{5B3EAC74-80C5-4954-9F5D-612C11073C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6535150" y="3828117"/>
            <a:ext cx="170555" cy="170555"/>
          </a:xfrm>
          <a:prstGeom prst="rect">
            <a:avLst/>
          </a:prstGeom>
        </p:spPr>
      </p:pic>
      <p:pic>
        <p:nvPicPr>
          <p:cNvPr id="101" name="Graphic 100" descr="Play with solid fill">
            <a:extLst>
              <a:ext uri="{FF2B5EF4-FFF2-40B4-BE49-F238E27FC236}">
                <a16:creationId xmlns:a16="http://schemas.microsoft.com/office/drawing/2014/main" id="{2978F439-E88B-4125-B5D9-6073AC9DA8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01416" y="1264856"/>
            <a:ext cx="528600" cy="528600"/>
          </a:xfrm>
          <a:prstGeom prst="rect">
            <a:avLst/>
          </a:prstGeom>
        </p:spPr>
      </p:pic>
      <p:pic>
        <p:nvPicPr>
          <p:cNvPr id="102" name="Graphic 101" descr="Play with solid fill">
            <a:extLst>
              <a:ext uri="{FF2B5EF4-FFF2-40B4-BE49-F238E27FC236}">
                <a16:creationId xmlns:a16="http://schemas.microsoft.com/office/drawing/2014/main" id="{D278CBF5-D339-49A9-B7D2-A5F1179D81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74368" y="1264856"/>
            <a:ext cx="528600" cy="528600"/>
          </a:xfrm>
          <a:prstGeom prst="rect">
            <a:avLst/>
          </a:prstGeom>
        </p:spPr>
      </p:pic>
      <p:pic>
        <p:nvPicPr>
          <p:cNvPr id="103" name="Graphic 102" descr="Play with solid fill">
            <a:extLst>
              <a:ext uri="{FF2B5EF4-FFF2-40B4-BE49-F238E27FC236}">
                <a16:creationId xmlns:a16="http://schemas.microsoft.com/office/drawing/2014/main" id="{67C89614-24E6-4898-ADB2-D7D21C7AE1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01599" y="3610870"/>
            <a:ext cx="528600" cy="5286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CB0F7BE-7F60-4A8C-9F44-DB0AE8349FD1}"/>
              </a:ext>
            </a:extLst>
          </p:cNvPr>
          <p:cNvGrpSpPr>
            <a:grpSpLocks noChangeAspect="1"/>
          </p:cNvGrpSpPr>
          <p:nvPr/>
        </p:nvGrpSpPr>
        <p:grpSpPr>
          <a:xfrm>
            <a:off x="3316684" y="1860325"/>
            <a:ext cx="1685186" cy="133741"/>
            <a:chOff x="3290888" y="1892191"/>
            <a:chExt cx="1773880" cy="14077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E9F346D-ACF2-4F6D-9991-2D1918B7C358}"/>
                </a:ext>
              </a:extLst>
            </p:cNvPr>
            <p:cNvSpPr/>
            <p:nvPr/>
          </p:nvSpPr>
          <p:spPr>
            <a:xfrm>
              <a:off x="3290888" y="1894495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680D82A-6F29-4C06-A196-CF1FB119FE54}"/>
                </a:ext>
              </a:extLst>
            </p:cNvPr>
            <p:cNvSpPr/>
            <p:nvPr/>
          </p:nvSpPr>
          <p:spPr>
            <a:xfrm>
              <a:off x="3652958" y="1894495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E84F62-4D01-4694-80C9-CBE7A2125874}"/>
                </a:ext>
              </a:extLst>
            </p:cNvPr>
            <p:cNvSpPr/>
            <p:nvPr/>
          </p:nvSpPr>
          <p:spPr>
            <a:xfrm>
              <a:off x="3836455" y="1893230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86E4DD9-7CC4-4606-A831-943CFF2DD8FD}"/>
                </a:ext>
              </a:extLst>
            </p:cNvPr>
            <p:cNvSpPr/>
            <p:nvPr/>
          </p:nvSpPr>
          <p:spPr>
            <a:xfrm>
              <a:off x="3469914" y="1895811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198B29E-AAC1-47A8-881F-EB284C286CAD}"/>
                </a:ext>
              </a:extLst>
            </p:cNvPr>
            <p:cNvSpPr/>
            <p:nvPr/>
          </p:nvSpPr>
          <p:spPr>
            <a:xfrm>
              <a:off x="4927608" y="1892192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D34EF2C-B59F-4F37-9F56-5B5A5C4226A4}"/>
                </a:ext>
              </a:extLst>
            </p:cNvPr>
            <p:cNvSpPr/>
            <p:nvPr/>
          </p:nvSpPr>
          <p:spPr>
            <a:xfrm>
              <a:off x="4201362" y="1893351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473C9B2-4F4C-4E62-85E5-F2EE572E6692}"/>
                </a:ext>
              </a:extLst>
            </p:cNvPr>
            <p:cNvSpPr/>
            <p:nvPr/>
          </p:nvSpPr>
          <p:spPr>
            <a:xfrm>
              <a:off x="4385552" y="1892191"/>
              <a:ext cx="137160" cy="13715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80C5C7E-9184-48C3-A444-D9D8C9FFE617}"/>
                </a:ext>
              </a:extLst>
            </p:cNvPr>
            <p:cNvSpPr/>
            <p:nvPr/>
          </p:nvSpPr>
          <p:spPr>
            <a:xfrm>
              <a:off x="4566178" y="1892759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02C5A97-70A3-4440-8A13-7DD36D6608CD}"/>
                </a:ext>
              </a:extLst>
            </p:cNvPr>
            <p:cNvSpPr/>
            <p:nvPr/>
          </p:nvSpPr>
          <p:spPr>
            <a:xfrm>
              <a:off x="4746362" y="1893410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6C4AA67-724D-4633-A36C-CA3D887CB77C}"/>
                </a:ext>
              </a:extLst>
            </p:cNvPr>
            <p:cNvSpPr/>
            <p:nvPr/>
          </p:nvSpPr>
          <p:spPr>
            <a:xfrm>
              <a:off x="4019268" y="1893242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BF7101E6-3CDD-4072-BDA3-FF00F602E50B}"/>
              </a:ext>
            </a:extLst>
          </p:cNvPr>
          <p:cNvSpPr txBox="1"/>
          <p:nvPr/>
        </p:nvSpPr>
        <p:spPr>
          <a:xfrm>
            <a:off x="3254395" y="1617772"/>
            <a:ext cx="1845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confident are you?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928C438-CF21-41B2-9FD2-A114A9D1A161}"/>
              </a:ext>
            </a:extLst>
          </p:cNvPr>
          <p:cNvCxnSpPr/>
          <p:nvPr/>
        </p:nvCxnSpPr>
        <p:spPr>
          <a:xfrm>
            <a:off x="3611445" y="1434054"/>
            <a:ext cx="110247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AF039B9-7116-4297-8D90-4E32E7ECFF4E}"/>
              </a:ext>
            </a:extLst>
          </p:cNvPr>
          <p:cNvSpPr txBox="1"/>
          <p:nvPr/>
        </p:nvSpPr>
        <p:spPr>
          <a:xfrm>
            <a:off x="3381845" y="985365"/>
            <a:ext cx="1369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estimate 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98458-1125-41AC-B60F-3B656E0369B2}"/>
              </a:ext>
            </a:extLst>
          </p:cNvPr>
          <p:cNvSpPr txBox="1"/>
          <p:nvPr/>
        </p:nvSpPr>
        <p:spPr>
          <a:xfrm>
            <a:off x="4626064" y="96981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A9E71-F930-47F9-9847-FCEE6FF8E7B8}"/>
              </a:ext>
            </a:extLst>
          </p:cNvPr>
          <p:cNvSpPr/>
          <p:nvPr/>
        </p:nvSpPr>
        <p:spPr>
          <a:xfrm>
            <a:off x="4045768" y="1351251"/>
            <a:ext cx="45719" cy="175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58CF1A1-4701-4448-9326-9C3B467ECFD1}"/>
              </a:ext>
            </a:extLst>
          </p:cNvPr>
          <p:cNvCxnSpPr/>
          <p:nvPr/>
        </p:nvCxnSpPr>
        <p:spPr>
          <a:xfrm>
            <a:off x="6096000" y="1389604"/>
            <a:ext cx="110247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4802576-EEC7-45F6-A76A-F065FBEE7B41}"/>
              </a:ext>
            </a:extLst>
          </p:cNvPr>
          <p:cNvSpPr/>
          <p:nvPr/>
        </p:nvSpPr>
        <p:spPr>
          <a:xfrm>
            <a:off x="6516638" y="1301063"/>
            <a:ext cx="45719" cy="1751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E240E84-3B5E-49E8-9884-A3E205F99068}"/>
                  </a:ext>
                </a:extLst>
              </p:cNvPr>
              <p:cNvSpPr txBox="1"/>
              <p:nvPr/>
            </p:nvSpPr>
            <p:spPr>
              <a:xfrm>
                <a:off x="5680099" y="892238"/>
                <a:ext cx="7835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You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E240E84-3B5E-49E8-9884-A3E205F99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099" y="892238"/>
                <a:ext cx="783548" cy="276999"/>
              </a:xfrm>
              <a:prstGeom prst="rect">
                <a:avLst/>
              </a:prstGeom>
              <a:blipFill>
                <a:blip r:embed="rId15"/>
                <a:stretch>
                  <a:fillRect l="-78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85CD580-0030-4426-B7D9-1A7294213185}"/>
              </a:ext>
            </a:extLst>
          </p:cNvPr>
          <p:cNvCxnSpPr>
            <a:cxnSpLocks/>
          </p:cNvCxnSpPr>
          <p:nvPr/>
        </p:nvCxnSpPr>
        <p:spPr>
          <a:xfrm flipH="1" flipV="1">
            <a:off x="6356179" y="1119520"/>
            <a:ext cx="128016" cy="1284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94BC625-53BD-424E-A108-CF07B2120059}"/>
              </a:ext>
            </a:extLst>
          </p:cNvPr>
          <p:cNvSpPr/>
          <p:nvPr/>
        </p:nvSpPr>
        <p:spPr>
          <a:xfrm>
            <a:off x="6640183" y="1301063"/>
            <a:ext cx="45719" cy="175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Graphic 103" descr="Line arrow: Rotate left with solid fill">
            <a:extLst>
              <a:ext uri="{FF2B5EF4-FFF2-40B4-BE49-F238E27FC236}">
                <a16:creationId xmlns:a16="http://schemas.microsoft.com/office/drawing/2014/main" id="{B744DC17-63CF-451A-97CE-73730DF775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6496585" y="1458707"/>
            <a:ext cx="170555" cy="1705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859B790-2630-49CD-A56C-FD8C12750B97}"/>
                  </a:ext>
                </a:extLst>
              </p:cNvPr>
              <p:cNvSpPr txBox="1"/>
              <p:nvPr/>
            </p:nvSpPr>
            <p:spPr>
              <a:xfrm>
                <a:off x="6423726" y="820227"/>
                <a:ext cx="256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859B790-2630-49CD-A56C-FD8C12750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726" y="820227"/>
                <a:ext cx="256012" cy="276999"/>
              </a:xfrm>
              <a:prstGeom prst="rect">
                <a:avLst/>
              </a:prstGeom>
              <a:blipFill>
                <a:blip r:embed="rId16"/>
                <a:stretch>
                  <a:fillRect r="-7381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72B92F3-C213-4AF0-964F-2E0552E9295A}"/>
              </a:ext>
            </a:extLst>
          </p:cNvPr>
          <p:cNvSpPr/>
          <p:nvPr/>
        </p:nvSpPr>
        <p:spPr>
          <a:xfrm>
            <a:off x="6795883" y="1332798"/>
            <a:ext cx="91686" cy="104407"/>
          </a:xfrm>
          <a:prstGeom prst="rect">
            <a:avLst/>
          </a:prstGeom>
          <a:solidFill>
            <a:srgbClr val="E83D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797ECBD-7C42-4438-9D26-E47481F46545}"/>
              </a:ext>
            </a:extLst>
          </p:cNvPr>
          <p:cNvCxnSpPr>
            <a:cxnSpLocks/>
          </p:cNvCxnSpPr>
          <p:nvPr/>
        </p:nvCxnSpPr>
        <p:spPr>
          <a:xfrm rot="2700000" flipH="1" flipV="1">
            <a:off x="6592348" y="1100058"/>
            <a:ext cx="128016" cy="1284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F62D776-2AF8-497A-A3CD-1DC772B3E4E8}"/>
              </a:ext>
            </a:extLst>
          </p:cNvPr>
          <p:cNvCxnSpPr>
            <a:cxnSpLocks/>
          </p:cNvCxnSpPr>
          <p:nvPr/>
        </p:nvCxnSpPr>
        <p:spPr>
          <a:xfrm flipH="1" flipV="1">
            <a:off x="6849455" y="1495670"/>
            <a:ext cx="128016" cy="1284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146CB53-3608-41BF-9212-D0861536C54E}"/>
              </a:ext>
            </a:extLst>
          </p:cNvPr>
          <p:cNvGrpSpPr>
            <a:grpSpLocks noChangeAspect="1"/>
          </p:cNvGrpSpPr>
          <p:nvPr/>
        </p:nvGrpSpPr>
        <p:grpSpPr>
          <a:xfrm>
            <a:off x="5830338" y="1695324"/>
            <a:ext cx="1685186" cy="133740"/>
            <a:chOff x="3290888" y="1892192"/>
            <a:chExt cx="1773880" cy="14077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A0C91-F552-4739-ACBF-31E782091981}"/>
                </a:ext>
              </a:extLst>
            </p:cNvPr>
            <p:cNvSpPr/>
            <p:nvPr/>
          </p:nvSpPr>
          <p:spPr>
            <a:xfrm>
              <a:off x="3290888" y="1894495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9E1A425-8E8F-45A7-821A-73CFE13308DE}"/>
                </a:ext>
              </a:extLst>
            </p:cNvPr>
            <p:cNvSpPr/>
            <p:nvPr/>
          </p:nvSpPr>
          <p:spPr>
            <a:xfrm>
              <a:off x="3652958" y="1894495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B6D1D38-0880-4BBD-8325-13A190F51682}"/>
                </a:ext>
              </a:extLst>
            </p:cNvPr>
            <p:cNvSpPr/>
            <p:nvPr/>
          </p:nvSpPr>
          <p:spPr>
            <a:xfrm>
              <a:off x="3836455" y="1893230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913037E-DFAA-46F2-BCF4-C5885C1AC25C}"/>
                </a:ext>
              </a:extLst>
            </p:cNvPr>
            <p:cNvSpPr/>
            <p:nvPr/>
          </p:nvSpPr>
          <p:spPr>
            <a:xfrm>
              <a:off x="3469914" y="1895811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0298F3C-1D5D-4AA8-9DAC-89BC184F6C6C}"/>
                </a:ext>
              </a:extLst>
            </p:cNvPr>
            <p:cNvSpPr/>
            <p:nvPr/>
          </p:nvSpPr>
          <p:spPr>
            <a:xfrm>
              <a:off x="4927608" y="1892192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76D2B77-7732-462D-9BAE-9E6253551B8C}"/>
                </a:ext>
              </a:extLst>
            </p:cNvPr>
            <p:cNvSpPr/>
            <p:nvPr/>
          </p:nvSpPr>
          <p:spPr>
            <a:xfrm>
              <a:off x="4201362" y="1893351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5CC06F1-674D-4B84-BC93-94781DD148C2}"/>
                </a:ext>
              </a:extLst>
            </p:cNvPr>
            <p:cNvSpPr/>
            <p:nvPr/>
          </p:nvSpPr>
          <p:spPr>
            <a:xfrm>
              <a:off x="4385552" y="1892195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D16C6C1-4C15-4C06-8E4A-B63E132D9FC0}"/>
                </a:ext>
              </a:extLst>
            </p:cNvPr>
            <p:cNvSpPr/>
            <p:nvPr/>
          </p:nvSpPr>
          <p:spPr>
            <a:xfrm>
              <a:off x="4566178" y="1892759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468EB80-3E42-4FFE-8582-BBC62CF7F1DE}"/>
                </a:ext>
              </a:extLst>
            </p:cNvPr>
            <p:cNvSpPr/>
            <p:nvPr/>
          </p:nvSpPr>
          <p:spPr>
            <a:xfrm>
              <a:off x="4746362" y="1893410"/>
              <a:ext cx="137160" cy="137160"/>
            </a:xfrm>
            <a:prstGeom prst="rect">
              <a:avLst/>
            </a:prstGeom>
            <a:solidFill>
              <a:srgbClr val="E83D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770FB1B-4082-47D3-84E6-4A0B4E79EE8D}"/>
                </a:ext>
              </a:extLst>
            </p:cNvPr>
            <p:cNvSpPr/>
            <p:nvPr/>
          </p:nvSpPr>
          <p:spPr>
            <a:xfrm>
              <a:off x="4019268" y="1893242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6BF79A3-0D3B-42EC-80A4-7030E4FA3822}"/>
              </a:ext>
            </a:extLst>
          </p:cNvPr>
          <p:cNvSpPr/>
          <p:nvPr/>
        </p:nvSpPr>
        <p:spPr>
          <a:xfrm>
            <a:off x="5772979" y="1629357"/>
            <a:ext cx="1786839" cy="258900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609AAB6-A78C-499B-AE9B-CF9E0E91C8D5}"/>
                  </a:ext>
                </a:extLst>
              </p:cNvPr>
              <p:cNvSpPr txBox="1"/>
              <p:nvPr/>
            </p:nvSpPr>
            <p:spPr>
              <a:xfrm>
                <a:off x="6851716" y="891707"/>
                <a:ext cx="7847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Peer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609AAB6-A78C-499B-AE9B-CF9E0E91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716" y="891707"/>
                <a:ext cx="784767" cy="276999"/>
              </a:xfrm>
              <a:prstGeom prst="rect">
                <a:avLst/>
              </a:prstGeom>
              <a:blipFill>
                <a:blip r:embed="rId17"/>
                <a:stretch>
                  <a:fillRect l="-77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0C1C635-BA8F-4249-A518-F2349CD2226B}"/>
              </a:ext>
            </a:extLst>
          </p:cNvPr>
          <p:cNvCxnSpPr>
            <a:cxnSpLocks/>
          </p:cNvCxnSpPr>
          <p:nvPr/>
        </p:nvCxnSpPr>
        <p:spPr>
          <a:xfrm flipH="1">
            <a:off x="6854409" y="1119974"/>
            <a:ext cx="127662" cy="1317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44E01C-6BBC-41AC-A5D0-8B7936CE6749}"/>
              </a:ext>
            </a:extLst>
          </p:cNvPr>
          <p:cNvSpPr txBox="1"/>
          <p:nvPr/>
        </p:nvSpPr>
        <p:spPr>
          <a:xfrm>
            <a:off x="5818745" y="1912432"/>
            <a:ext cx="1369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estimate is: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58F6E27-FFC7-4FA8-8903-0ACB0C31097E}"/>
              </a:ext>
            </a:extLst>
          </p:cNvPr>
          <p:cNvSpPr txBox="1"/>
          <p:nvPr/>
        </p:nvSpPr>
        <p:spPr>
          <a:xfrm>
            <a:off x="7062964" y="1896878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C3A892-1A1F-439A-BE93-14C8FABE0E25}"/>
              </a:ext>
            </a:extLst>
          </p:cNvPr>
          <p:cNvSpPr txBox="1"/>
          <p:nvPr/>
        </p:nvSpPr>
        <p:spPr>
          <a:xfrm>
            <a:off x="304997" y="27080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6EA8C94-A5B5-4413-9C4C-B72F4C143B25}"/>
              </a:ext>
            </a:extLst>
          </p:cNvPr>
          <p:cNvSpPr txBox="1"/>
          <p:nvPr/>
        </p:nvSpPr>
        <p:spPr>
          <a:xfrm>
            <a:off x="311071" y="2411030"/>
            <a:ext cx="3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F1F10BD-CEBF-43F5-847D-681EBA948C2D}"/>
                  </a:ext>
                </a:extLst>
              </p:cNvPr>
              <p:cNvSpPr txBox="1"/>
              <p:nvPr/>
            </p:nvSpPr>
            <p:spPr>
              <a:xfrm>
                <a:off x="5427759" y="2807955"/>
                <a:ext cx="255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Second estimate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F1F10BD-CEBF-43F5-847D-681EBA948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759" y="2807955"/>
                <a:ext cx="2555892" cy="369332"/>
              </a:xfrm>
              <a:prstGeom prst="rect">
                <a:avLst/>
              </a:prstGeom>
              <a:blipFill>
                <a:blip r:embed="rId18"/>
                <a:stretch>
                  <a:fillRect l="-190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448E312-34FD-450E-ADC4-F865185E3FF1}"/>
                  </a:ext>
                </a:extLst>
              </p:cNvPr>
              <p:cNvSpPr txBox="1"/>
              <p:nvPr/>
            </p:nvSpPr>
            <p:spPr>
              <a:xfrm>
                <a:off x="3143260" y="2803853"/>
                <a:ext cx="2125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First estimate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448E312-34FD-450E-ADC4-F865185E3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60" y="2803853"/>
                <a:ext cx="2125775" cy="369332"/>
              </a:xfrm>
              <a:prstGeom prst="rect">
                <a:avLst/>
              </a:prstGeom>
              <a:blipFill>
                <a:blip r:embed="rId19"/>
                <a:stretch>
                  <a:fillRect l="-2299" t="-9836" r="-575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phic 1">
            <a:extLst>
              <a:ext uri="{FF2B5EF4-FFF2-40B4-BE49-F238E27FC236}">
                <a16:creationId xmlns:a16="http://schemas.microsoft.com/office/drawing/2014/main" id="{590FCA58-B2E4-458A-131D-148AB3D2091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6992" y="3551153"/>
            <a:ext cx="1863798" cy="6608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13B64D-80BC-42EF-9CE5-6EB3699E8CD0}"/>
              </a:ext>
            </a:extLst>
          </p:cNvPr>
          <p:cNvSpPr/>
          <p:nvPr/>
        </p:nvSpPr>
        <p:spPr>
          <a:xfrm>
            <a:off x="751735" y="3232290"/>
            <a:ext cx="1895475" cy="1333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3AD3AE-722D-B601-7526-DD56C1527686}"/>
              </a:ext>
            </a:extLst>
          </p:cNvPr>
          <p:cNvSpPr txBox="1"/>
          <p:nvPr/>
        </p:nvSpPr>
        <p:spPr>
          <a:xfrm>
            <a:off x="1141466" y="2807955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Stimulus</a:t>
            </a:r>
          </a:p>
        </p:txBody>
      </p:sp>
      <p:pic>
        <p:nvPicPr>
          <p:cNvPr id="33" name="Graphic 32" descr="Play with solid fill">
            <a:extLst>
              <a:ext uri="{FF2B5EF4-FFF2-40B4-BE49-F238E27FC236}">
                <a16:creationId xmlns:a16="http://schemas.microsoft.com/office/drawing/2014/main" id="{CEAE7A72-3809-A2AC-E9A3-6C4B14E2C9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33262" y="3650850"/>
            <a:ext cx="528600" cy="5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6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109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Gradassi</dc:creator>
  <cp:lastModifiedBy>Andrea Gradassi</cp:lastModifiedBy>
  <cp:revision>7</cp:revision>
  <dcterms:created xsi:type="dcterms:W3CDTF">2021-10-13T15:31:11Z</dcterms:created>
  <dcterms:modified xsi:type="dcterms:W3CDTF">2023-10-26T09:48:50Z</dcterms:modified>
</cp:coreProperties>
</file>