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45"/>
  </p:notesMasterIdLst>
  <p:handoutMasterIdLst>
    <p:handoutMasterId r:id="rId46"/>
  </p:handoutMasterIdLst>
  <p:sldIdLst>
    <p:sldId id="264" r:id="rId5"/>
    <p:sldId id="302" r:id="rId6"/>
    <p:sldId id="256" r:id="rId7"/>
    <p:sldId id="257" r:id="rId8"/>
    <p:sldId id="258" r:id="rId9"/>
    <p:sldId id="259" r:id="rId10"/>
    <p:sldId id="260" r:id="rId11"/>
    <p:sldId id="261" r:id="rId12"/>
    <p:sldId id="262" r:id="rId13"/>
    <p:sldId id="263" r:id="rId14"/>
    <p:sldId id="303" r:id="rId15"/>
    <p:sldId id="265" r:id="rId16"/>
    <p:sldId id="266" r:id="rId17"/>
    <p:sldId id="267" r:id="rId18"/>
    <p:sldId id="268" r:id="rId19"/>
    <p:sldId id="269" r:id="rId20"/>
    <p:sldId id="270" r:id="rId21"/>
    <p:sldId id="271" r:id="rId22"/>
    <p:sldId id="272" r:id="rId23"/>
    <p:sldId id="304" r:id="rId24"/>
    <p:sldId id="305" r:id="rId25"/>
    <p:sldId id="273" r:id="rId26"/>
    <p:sldId id="274" r:id="rId27"/>
    <p:sldId id="306" r:id="rId28"/>
    <p:sldId id="275" r:id="rId29"/>
    <p:sldId id="276" r:id="rId30"/>
    <p:sldId id="277" r:id="rId31"/>
    <p:sldId id="278" r:id="rId32"/>
    <p:sldId id="279" r:id="rId33"/>
    <p:sldId id="280" r:id="rId34"/>
    <p:sldId id="281" r:id="rId35"/>
    <p:sldId id="283" r:id="rId36"/>
    <p:sldId id="284" r:id="rId37"/>
    <p:sldId id="285" r:id="rId38"/>
    <p:sldId id="287" r:id="rId39"/>
    <p:sldId id="288" r:id="rId40"/>
    <p:sldId id="289" r:id="rId41"/>
    <p:sldId id="290" r:id="rId42"/>
    <p:sldId id="291" r:id="rId43"/>
    <p:sldId id="293" r:id="rId44"/>
  </p:sldIdLst>
  <p:sldSz cx="12188825" cy="6858000"/>
  <p:notesSz cx="6858000" cy="9144000"/>
  <p:defaultTextStyle>
    <a:defPPr rtl="0">
      <a:defRPr lang="ru-ru"/>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howGuides="1">
      <p:cViewPr varScale="1">
        <p:scale>
          <a:sx n="82" d="100"/>
          <a:sy n="82" d="100"/>
        </p:scale>
        <p:origin x="677" y="72"/>
      </p:cViewPr>
      <p:guideLst>
        <p:guide pos="3839"/>
        <p:guide orient="horz" pos="2160"/>
      </p:guideLst>
    </p:cSldViewPr>
  </p:slideViewPr>
  <p:notesTextViewPr>
    <p:cViewPr>
      <p:scale>
        <a:sx n="1" d="1"/>
        <a:sy n="1" d="1"/>
      </p:scale>
      <p:origin x="0" y="0"/>
    </p:cViewPr>
  </p:notesTextViewPr>
  <p:notesViewPr>
    <p:cSldViewPr>
      <p:cViewPr varScale="1">
        <p:scale>
          <a:sx n="90" d="100"/>
          <a:sy n="90" d="100"/>
        </p:scale>
        <p:origin x="377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lang="ru-RU" dirty="0">
              <a:solidFill>
                <a:schemeClr val="tx2"/>
              </a:solidFill>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algn="r" rtl="0"/>
            <a:fld id="{8484CA07-C5E7-423F-8A89-CDEFB98BBBBD}" type="datetime1">
              <a:rPr lang="ru-RU" smtClean="0">
                <a:solidFill>
                  <a:schemeClr val="tx2"/>
                </a:solidFill>
              </a:rPr>
              <a:pPr algn="r" rtl="0"/>
              <a:t>24.09.2022</a:t>
            </a:fld>
            <a:endParaRPr lang="ru-RU" dirty="0">
              <a:solidFill>
                <a:schemeClr val="tx2"/>
              </a:solidFill>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lang="ru-RU" dirty="0">
              <a:solidFill>
                <a:schemeClr val="tx2"/>
              </a:solidFill>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algn="r" rtl="0"/>
            <a:fld id="{CFD77566-CD65-4859-9FA1-43956DC85B8C}" type="slidenum">
              <a:rPr lang="ru-RU" smtClean="0">
                <a:solidFill>
                  <a:schemeClr val="tx2"/>
                </a:solidFill>
              </a:rPr>
              <a:pPr algn="r" rtl="0"/>
              <a:t>‹#›</a:t>
            </a:fld>
            <a:endParaRPr lang="ru-RU" dirty="0">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solidFill>
                  <a:schemeClr val="tx2"/>
                </a:solidFill>
              </a:defRPr>
            </a:lvl1pPr>
          </a:lstStyle>
          <a:p>
            <a:pPr rtl="0"/>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rtl="0">
              <a:defRPr sz="1200">
                <a:solidFill>
                  <a:schemeClr val="tx2"/>
                </a:solidFill>
              </a:defRPr>
            </a:lvl1pPr>
          </a:lstStyle>
          <a:p>
            <a:fld id="{398E138F-070A-4ABE-8680-EE3B75046655}" type="datetime1">
              <a:rPr lang="ru-RU" smtClean="0"/>
              <a:pPr/>
              <a:t>24.09.2022</a:t>
            </a:fld>
            <a:endParaRPr lang="ru-RU" dirty="0"/>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lang="ru-RU" dirty="0"/>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solidFill>
                  <a:schemeClr val="tx2"/>
                </a:solidFill>
              </a:defRPr>
            </a:lvl1pPr>
          </a:lstStyle>
          <a:p>
            <a:pPr rtl="0"/>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rtl="0">
              <a:defRPr sz="1200">
                <a:solidFill>
                  <a:schemeClr val="tx2"/>
                </a:solidFill>
              </a:defRPr>
            </a:lvl1pPr>
          </a:lstStyle>
          <a:p>
            <a:fld id="{B8796F01-7154-41E0-B48B-A6921757531A}" type="slidenum">
              <a:rPr lang="ru-RU" smtClean="0"/>
              <a:pPr/>
              <a:t>‹#›</a:t>
            </a:fld>
            <a:endParaRPr lang="ru-RU" dirty="0"/>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672383" y="1498601"/>
            <a:ext cx="7008574" cy="3298825"/>
          </a:xfrm>
        </p:spPr>
        <p:txBody>
          <a:bodyPr rtlCol="0">
            <a:normAutofit/>
          </a:bodyPr>
          <a:lstStyle>
            <a:lvl1pPr algn="l" rtl="0">
              <a:lnSpc>
                <a:spcPct val="90000"/>
              </a:lnSpc>
              <a:defRPr sz="5400" cap="none" baseline="0"/>
            </a:lvl1pPr>
          </a:lstStyle>
          <a:p>
            <a:pPr rtl="0"/>
            <a:r>
              <a:rPr lang="ru-RU"/>
              <a:t>Образец заголовка</a:t>
            </a:r>
            <a:endParaRPr lang="ru-RU" dirty="0"/>
          </a:p>
        </p:txBody>
      </p:sp>
      <p:sp>
        <p:nvSpPr>
          <p:cNvPr id="3" name="Подзаголовок 2"/>
          <p:cNvSpPr>
            <a:spLocks noGrp="1"/>
          </p:cNvSpPr>
          <p:nvPr>
            <p:ph type="subTitle" idx="1"/>
          </p:nvPr>
        </p:nvSpPr>
        <p:spPr>
          <a:xfrm>
            <a:off x="4672383" y="4927600"/>
            <a:ext cx="7008574" cy="1244600"/>
          </a:xfrm>
        </p:spPr>
        <p:txBody>
          <a:bodyPr rtlCol="0">
            <a:normAutofit/>
          </a:bodyPr>
          <a:lstStyle>
            <a:lvl1pPr marL="0" indent="0" algn="l" rtl="0">
              <a:spcBef>
                <a:spcPts val="0"/>
              </a:spcBef>
              <a:buNone/>
              <a:defRPr sz="2800" b="0">
                <a:solidFill>
                  <a:schemeClr val="tx1"/>
                </a:solidFill>
              </a:defRPr>
            </a:lvl1pPr>
            <a:lvl2pPr marL="609493" indent="0" algn="ctr" rtl="0">
              <a:buNone/>
              <a:defRPr>
                <a:solidFill>
                  <a:schemeClr val="tx1">
                    <a:tint val="75000"/>
                  </a:schemeClr>
                </a:solidFill>
              </a:defRPr>
            </a:lvl2pPr>
            <a:lvl3pPr marL="1218987" indent="0" algn="ctr" rtl="0">
              <a:buNone/>
              <a:defRPr>
                <a:solidFill>
                  <a:schemeClr val="tx1">
                    <a:tint val="75000"/>
                  </a:schemeClr>
                </a:solidFill>
              </a:defRPr>
            </a:lvl3pPr>
            <a:lvl4pPr marL="1828480" indent="0" algn="ctr" rtl="0">
              <a:buNone/>
              <a:defRPr>
                <a:solidFill>
                  <a:schemeClr val="tx1">
                    <a:tint val="75000"/>
                  </a:schemeClr>
                </a:solidFill>
              </a:defRPr>
            </a:lvl4pPr>
            <a:lvl5pPr marL="2437973" indent="0" algn="ctr" rtl="0">
              <a:buNone/>
              <a:defRPr>
                <a:solidFill>
                  <a:schemeClr val="tx1">
                    <a:tint val="75000"/>
                  </a:schemeClr>
                </a:solidFill>
              </a:defRPr>
            </a:lvl5pPr>
            <a:lvl6pPr marL="3047467" indent="0" algn="ctr" rtl="0">
              <a:buNone/>
              <a:defRPr>
                <a:solidFill>
                  <a:schemeClr val="tx1">
                    <a:tint val="75000"/>
                  </a:schemeClr>
                </a:solidFill>
              </a:defRPr>
            </a:lvl6pPr>
            <a:lvl7pPr marL="3656960" indent="0" algn="ctr" rtl="0">
              <a:buNone/>
              <a:defRPr>
                <a:solidFill>
                  <a:schemeClr val="tx1">
                    <a:tint val="75000"/>
                  </a:schemeClr>
                </a:solidFill>
              </a:defRPr>
            </a:lvl7pPr>
            <a:lvl8pPr marL="4266453" indent="0" algn="ctr" rtl="0">
              <a:buNone/>
              <a:defRPr>
                <a:solidFill>
                  <a:schemeClr val="tx1">
                    <a:tint val="75000"/>
                  </a:schemeClr>
                </a:solidFill>
              </a:defRPr>
            </a:lvl8pPr>
            <a:lvl9pPr marL="4875947" indent="0" algn="ctr" rtl="0">
              <a:buNone/>
              <a:defRPr>
                <a:solidFill>
                  <a:schemeClr val="tx1">
                    <a:tint val="75000"/>
                  </a:schemeClr>
                </a:solidFill>
              </a:defRPr>
            </a:lvl9pPr>
          </a:lstStyle>
          <a:p>
            <a:pPr rtl="0"/>
            <a:r>
              <a:rPr lang="ru-RU"/>
              <a:t>Образец подзаголовка</a:t>
            </a:r>
            <a:endParaRPr lang="ru-RU" dirty="0"/>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dirty="0"/>
              <a:t>Образец заголовка</a:t>
            </a:r>
          </a:p>
        </p:txBody>
      </p:sp>
      <p:sp>
        <p:nvSpPr>
          <p:cNvPr id="3" name="Вертикальный текст 2"/>
          <p:cNvSpPr>
            <a:spLocks noGrp="1"/>
          </p:cNvSpPr>
          <p:nvPr>
            <p:ph type="body" orient="vert" idx="1"/>
          </p:nvPr>
        </p:nvSpPr>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B5A54A38-064E-4FD3-ADDA-813D070CCDEC}" type="datetime1">
              <a:rPr lang="ru-RU" smtClean="0"/>
              <a:pPr/>
              <a:t>24.09.2022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591C5AD9-787D-40FA-8A4D-16A055B9AF81}" type="slidenum">
              <a:rPr lang="ru-RU" smtClean="0"/>
              <a:t>‹#›</a:t>
            </a:fld>
            <a:endParaRPr lang="ru-RU" dirty="0"/>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852633" y="274638"/>
            <a:ext cx="1422030" cy="5897561"/>
          </a:xfrm>
        </p:spPr>
        <p:txBody>
          <a:bodyPr vert="eaVert" rtlCol="0"/>
          <a:lstStyle/>
          <a:p>
            <a:pPr rtl="0"/>
            <a:r>
              <a:rPr lang="ru-RU"/>
              <a:t>Образец заголовка</a:t>
            </a:r>
            <a:endParaRPr lang="ru-RU" dirty="0"/>
          </a:p>
        </p:txBody>
      </p:sp>
      <p:sp>
        <p:nvSpPr>
          <p:cNvPr id="3" name="Вертикальный текст 2"/>
          <p:cNvSpPr>
            <a:spLocks noGrp="1"/>
          </p:cNvSpPr>
          <p:nvPr>
            <p:ph type="body" orient="vert" idx="1"/>
          </p:nvPr>
        </p:nvSpPr>
        <p:spPr>
          <a:xfrm>
            <a:off x="1117309" y="274638"/>
            <a:ext cx="8532178" cy="5897561"/>
          </a:xfrm>
        </p:spPr>
        <p:txBody>
          <a:bodyPr vert="eaVert"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Дата 3"/>
          <p:cNvSpPr>
            <a:spLocks noGrp="1"/>
          </p:cNvSpPr>
          <p:nvPr>
            <p:ph type="dt" sz="half" idx="10"/>
          </p:nvPr>
        </p:nvSpPr>
        <p:spPr/>
        <p:txBody>
          <a:bodyPr rtlCol="0"/>
          <a:lstStyle>
            <a:lvl1pPr>
              <a:defRPr/>
            </a:lvl1pPr>
          </a:lstStyle>
          <a:p>
            <a:fld id="{0E96D35B-A72A-47CE-BC7F-8E47A98042F7}" type="datetime1">
              <a:rPr lang="ru-RU" smtClean="0"/>
              <a:pPr/>
              <a:t>24.09.2022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591C5AD9-787D-40FA-8A4D-16A055B9AF81}" type="slidenum">
              <a:rPr lang="ru-RU" smtClean="0"/>
              <a:t>‹#›</a:t>
            </a:fld>
            <a:endParaRPr lang="ru-RU" dirty="0"/>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dirty="0"/>
              <a:t>Образец заголовка</a:t>
            </a:r>
          </a:p>
        </p:txBody>
      </p:sp>
      <p:sp>
        <p:nvSpPr>
          <p:cNvPr id="3" name="Объект 2"/>
          <p:cNvSpPr>
            <a:spLocks noGrp="1"/>
          </p:cNvSpPr>
          <p:nvPr>
            <p:ph idx="1"/>
          </p:nvPr>
        </p:nvSpPr>
        <p:spPr/>
        <p:txBody>
          <a:bodyPr rtlCol="0"/>
          <a:lstStyle>
            <a:lvl5pPr algn="l" rtl="0">
              <a:defRPr/>
            </a:lvl5pPr>
            <a:lvl6pPr algn="l" rtl="0">
              <a:defRPr/>
            </a:lvl6pPr>
            <a:lvl7pPr algn="l" rtl="0">
              <a:defRPr baseline="0"/>
            </a:lvl7pPr>
            <a:lvl8pPr algn="l" rtl="0">
              <a:defRPr baseline="0"/>
            </a:lvl8pPr>
            <a:lvl9pPr algn="l" rtl="0">
              <a:defRPr baseline="0"/>
            </a:lvl9p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p:cNvSpPr>
            <a:spLocks noGrp="1"/>
          </p:cNvSpPr>
          <p:nvPr>
            <p:ph type="dt" sz="half" idx="10"/>
          </p:nvPr>
        </p:nvSpPr>
        <p:spPr/>
        <p:txBody>
          <a:bodyPr rtlCol="0"/>
          <a:lstStyle>
            <a:lvl1pPr>
              <a:defRPr/>
            </a:lvl1pPr>
          </a:lstStyle>
          <a:p>
            <a:fld id="{06F05FC7-2B8E-409D-848C-109CED0920CB}" type="datetime1">
              <a:rPr lang="ru-RU" smtClean="0"/>
              <a:pPr/>
              <a:t>24.09.2022</a:t>
            </a:fld>
            <a:endParaRPr lang="ru-RU" dirty="0"/>
          </a:p>
        </p:txBody>
      </p:sp>
      <p:sp>
        <p:nvSpPr>
          <p:cNvPr id="5" name="Нижний колонтитул 4"/>
          <p:cNvSpPr>
            <a:spLocks noGrp="1"/>
          </p:cNvSpPr>
          <p:nvPr>
            <p:ph type="ftr" sz="quarter" idx="11"/>
          </p:nvPr>
        </p:nvSpPr>
        <p:spPr/>
        <p:txBody>
          <a:bodyPr rtlCol="0"/>
          <a:lstStyle/>
          <a:p>
            <a:pPr rtl="0"/>
            <a:endParaRPr lang="ru-RU" dirty="0"/>
          </a:p>
        </p:txBody>
      </p:sp>
      <p:sp>
        <p:nvSpPr>
          <p:cNvPr id="6" name="Номер слайда 5"/>
          <p:cNvSpPr>
            <a:spLocks noGrp="1"/>
          </p:cNvSpPr>
          <p:nvPr>
            <p:ph type="sldNum" sz="quarter" idx="12"/>
          </p:nvPr>
        </p:nvSpPr>
        <p:spPr/>
        <p:txBody>
          <a:bodyPr rtlCol="0"/>
          <a:lstStyle/>
          <a:p>
            <a:pPr rtl="0"/>
            <a:fld id="{DA60BA0E-20D0-4E7C-B286-26C960A6788F}" type="slidenum">
              <a:rPr lang="ru-RU" smtClean="0"/>
              <a:t>‹#›</a:t>
            </a:fld>
            <a:endParaRPr lang="ru-RU" dirty="0"/>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12589" y="4445000"/>
            <a:ext cx="7008574" cy="1930400"/>
          </a:xfrm>
        </p:spPr>
        <p:txBody>
          <a:bodyPr rtlCol="0" anchor="t">
            <a:normAutofit/>
          </a:bodyPr>
          <a:lstStyle>
            <a:lvl1pPr algn="l" rtl="0">
              <a:defRPr sz="5400" b="0" cap="none" baseline="0"/>
            </a:lvl1pPr>
          </a:lstStyle>
          <a:p>
            <a:pPr rtl="0"/>
            <a:r>
              <a:rPr lang="ru-RU" dirty="0"/>
              <a:t>Образец заголовка</a:t>
            </a:r>
          </a:p>
        </p:txBody>
      </p:sp>
      <p:sp>
        <p:nvSpPr>
          <p:cNvPr id="3" name="Текст 2"/>
          <p:cNvSpPr>
            <a:spLocks noGrp="1"/>
          </p:cNvSpPr>
          <p:nvPr>
            <p:ph type="body" idx="1"/>
          </p:nvPr>
        </p:nvSpPr>
        <p:spPr>
          <a:xfrm>
            <a:off x="812589" y="3124200"/>
            <a:ext cx="7008574" cy="1296987"/>
          </a:xfrm>
        </p:spPr>
        <p:txBody>
          <a:bodyPr rtlCol="0" anchor="b">
            <a:normAutofit/>
          </a:bodyPr>
          <a:lstStyle>
            <a:lvl1pPr marL="0" indent="0" algn="l" rtl="0">
              <a:spcBef>
                <a:spcPts val="0"/>
              </a:spcBef>
              <a:buNone/>
              <a:defRPr sz="2800">
                <a:solidFill>
                  <a:schemeClr val="tx1"/>
                </a:solidFill>
              </a:defRPr>
            </a:lvl1pPr>
            <a:lvl2pPr marL="609493" indent="0" algn="l" rtl="0">
              <a:buNone/>
              <a:defRPr sz="2400">
                <a:solidFill>
                  <a:schemeClr val="tx1">
                    <a:tint val="75000"/>
                  </a:schemeClr>
                </a:solidFill>
              </a:defRPr>
            </a:lvl2pPr>
            <a:lvl3pPr marL="1218987" indent="0" algn="l" rtl="0">
              <a:buNone/>
              <a:defRPr sz="2100">
                <a:solidFill>
                  <a:schemeClr val="tx1">
                    <a:tint val="75000"/>
                  </a:schemeClr>
                </a:solidFill>
              </a:defRPr>
            </a:lvl3pPr>
            <a:lvl4pPr marL="1828480" indent="0" algn="l" rtl="0">
              <a:buNone/>
              <a:defRPr sz="1900">
                <a:solidFill>
                  <a:schemeClr val="tx1">
                    <a:tint val="75000"/>
                  </a:schemeClr>
                </a:solidFill>
              </a:defRPr>
            </a:lvl4pPr>
            <a:lvl5pPr marL="2437973" indent="0" algn="l" rtl="0">
              <a:buNone/>
              <a:defRPr sz="1900">
                <a:solidFill>
                  <a:schemeClr val="tx1">
                    <a:tint val="75000"/>
                  </a:schemeClr>
                </a:solidFill>
              </a:defRPr>
            </a:lvl5pPr>
            <a:lvl6pPr marL="3047467" indent="0" algn="l" rtl="0">
              <a:buNone/>
              <a:defRPr sz="1900">
                <a:solidFill>
                  <a:schemeClr val="tx1">
                    <a:tint val="75000"/>
                  </a:schemeClr>
                </a:solidFill>
              </a:defRPr>
            </a:lvl6pPr>
            <a:lvl7pPr marL="3656960" indent="0" algn="l" rtl="0">
              <a:buNone/>
              <a:defRPr sz="1900">
                <a:solidFill>
                  <a:schemeClr val="tx1">
                    <a:tint val="75000"/>
                  </a:schemeClr>
                </a:solidFill>
              </a:defRPr>
            </a:lvl7pPr>
            <a:lvl8pPr marL="4266453" indent="0" algn="l" rtl="0">
              <a:buNone/>
              <a:defRPr sz="1900">
                <a:solidFill>
                  <a:schemeClr val="tx1">
                    <a:tint val="75000"/>
                  </a:schemeClr>
                </a:solidFill>
              </a:defRPr>
            </a:lvl8pPr>
            <a:lvl9pPr marL="4875947" indent="0" algn="l" rtl="0">
              <a:buNone/>
              <a:defRPr sz="1900">
                <a:solidFill>
                  <a:schemeClr val="tx1">
                    <a:tint val="75000"/>
                  </a:schemeClr>
                </a:solidFill>
              </a:defRPr>
            </a:lvl9pPr>
          </a:lstStyle>
          <a:p>
            <a:pPr lvl="0" rtl="0"/>
            <a:r>
              <a:rPr lang="ru-RU" dirty="0"/>
              <a:t>Образец текста</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a:t>Образец заголовка</a:t>
            </a:r>
            <a:endParaRPr lang="ru-RU" dirty="0"/>
          </a:p>
        </p:txBody>
      </p:sp>
      <p:sp>
        <p:nvSpPr>
          <p:cNvPr id="3" name="Объект 2"/>
          <p:cNvSpPr>
            <a:spLocks noGrp="1"/>
          </p:cNvSpPr>
          <p:nvPr>
            <p:ph sz="half" idx="1"/>
          </p:nvPr>
        </p:nvSpPr>
        <p:spPr>
          <a:xfrm>
            <a:off x="111730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Объект 3"/>
          <p:cNvSpPr>
            <a:spLocks noGrp="1"/>
          </p:cNvSpPr>
          <p:nvPr>
            <p:ph sz="half" idx="2"/>
          </p:nvPr>
        </p:nvSpPr>
        <p:spPr>
          <a:xfrm>
            <a:off x="6297559" y="1701800"/>
            <a:ext cx="4977104" cy="4470400"/>
          </a:xfrm>
        </p:spPr>
        <p:txBody>
          <a:bodyPr rtlCol="0">
            <a:normAutofit/>
          </a:bodyPr>
          <a:lstStyle>
            <a:lvl1pPr algn="l" rtl="0">
              <a:defRPr sz="2400"/>
            </a:lvl1pPr>
            <a:lvl2pPr algn="l" rtl="0">
              <a:defRPr sz="20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Дата 4"/>
          <p:cNvSpPr>
            <a:spLocks noGrp="1"/>
          </p:cNvSpPr>
          <p:nvPr>
            <p:ph type="dt" sz="half" idx="10"/>
          </p:nvPr>
        </p:nvSpPr>
        <p:spPr/>
        <p:txBody>
          <a:bodyPr rtlCol="0"/>
          <a:lstStyle>
            <a:lvl1pPr>
              <a:defRPr/>
            </a:lvl1pPr>
          </a:lstStyle>
          <a:p>
            <a:fld id="{654A55CC-0A00-4078-B471-E82144E029E5}" type="datetime1">
              <a:rPr lang="ru-RU" smtClean="0"/>
              <a:pPr/>
              <a:t>24.09.2022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EB37DED6-D4C7-42EE-AB49-D2E39E64FDE4}" type="slidenum">
              <a:rPr lang="ru-RU" smtClean="0"/>
              <a:t>‹#›</a:t>
            </a:fld>
            <a:endParaRPr lang="ru-RU" dirty="0"/>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dirty="0"/>
              <a:t>Образец заголовка</a:t>
            </a:r>
          </a:p>
        </p:txBody>
      </p:sp>
      <p:sp>
        <p:nvSpPr>
          <p:cNvPr id="3" name="Текст 2"/>
          <p:cNvSpPr>
            <a:spLocks noGrp="1"/>
          </p:cNvSpPr>
          <p:nvPr>
            <p:ph type="body" idx="1"/>
          </p:nvPr>
        </p:nvSpPr>
        <p:spPr>
          <a:xfrm>
            <a:off x="112137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dirty="0"/>
              <a:t>Образец текста</a:t>
            </a:r>
          </a:p>
        </p:txBody>
      </p:sp>
      <p:sp>
        <p:nvSpPr>
          <p:cNvPr id="4" name="Объект 3"/>
          <p:cNvSpPr>
            <a:spLocks noGrp="1"/>
          </p:cNvSpPr>
          <p:nvPr>
            <p:ph sz="half" idx="2"/>
          </p:nvPr>
        </p:nvSpPr>
        <p:spPr>
          <a:xfrm>
            <a:off x="111730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5" name="Текст 4"/>
          <p:cNvSpPr>
            <a:spLocks noGrp="1"/>
          </p:cNvSpPr>
          <p:nvPr>
            <p:ph type="body" sz="quarter" idx="3"/>
          </p:nvPr>
        </p:nvSpPr>
        <p:spPr>
          <a:xfrm>
            <a:off x="6301622" y="1608836"/>
            <a:ext cx="4973041" cy="512064"/>
          </a:xfrm>
        </p:spPr>
        <p:txBody>
          <a:bodyPr rtlCol="0" anchor="b">
            <a:noAutofit/>
          </a:bodyPr>
          <a:lstStyle>
            <a:lvl1pPr marL="0" indent="0" algn="l" rtl="0">
              <a:spcBef>
                <a:spcPts val="0"/>
              </a:spcBef>
              <a:buNone/>
              <a:defRPr sz="2400" b="1"/>
            </a:lvl1pPr>
            <a:lvl2pPr marL="609493" indent="0" algn="l" rtl="0">
              <a:buNone/>
              <a:defRPr sz="2700" b="1"/>
            </a:lvl2pPr>
            <a:lvl3pPr marL="1218987" indent="0" algn="l" rtl="0">
              <a:buNone/>
              <a:defRPr sz="2400" b="1"/>
            </a:lvl3pPr>
            <a:lvl4pPr marL="1828480" indent="0" algn="l" rtl="0">
              <a:buNone/>
              <a:defRPr sz="2100" b="1"/>
            </a:lvl4pPr>
            <a:lvl5pPr marL="2437973" indent="0" algn="l" rtl="0">
              <a:buNone/>
              <a:defRPr sz="2100" b="1"/>
            </a:lvl5pPr>
            <a:lvl6pPr marL="3047467" indent="0" algn="l" rtl="0">
              <a:buNone/>
              <a:defRPr sz="2100" b="1"/>
            </a:lvl6pPr>
            <a:lvl7pPr marL="3656960" indent="0" algn="l" rtl="0">
              <a:buNone/>
              <a:defRPr sz="2100" b="1"/>
            </a:lvl7pPr>
            <a:lvl8pPr marL="4266453" indent="0" algn="l" rtl="0">
              <a:buNone/>
              <a:defRPr sz="2100" b="1"/>
            </a:lvl8pPr>
            <a:lvl9pPr marL="4875947" indent="0" algn="l" rtl="0">
              <a:buNone/>
              <a:defRPr sz="2100" b="1"/>
            </a:lvl9pPr>
          </a:lstStyle>
          <a:p>
            <a:pPr lvl="0" rtl="0"/>
            <a:r>
              <a:rPr lang="ru-RU"/>
              <a:t>Образец текста</a:t>
            </a:r>
          </a:p>
        </p:txBody>
      </p:sp>
      <p:sp>
        <p:nvSpPr>
          <p:cNvPr id="6" name="Объект 5"/>
          <p:cNvSpPr>
            <a:spLocks noGrp="1"/>
          </p:cNvSpPr>
          <p:nvPr>
            <p:ph sz="quarter" idx="4"/>
          </p:nvPr>
        </p:nvSpPr>
        <p:spPr>
          <a:xfrm>
            <a:off x="6297559" y="2209800"/>
            <a:ext cx="4977104" cy="3962400"/>
          </a:xfrm>
        </p:spPr>
        <p:txBody>
          <a:bodyPr rtlCol="0">
            <a:normAutofit/>
          </a:bodyPr>
          <a:lstStyle>
            <a:lvl1pPr algn="l" rtl="0">
              <a:defRPr sz="2000"/>
            </a:lvl1pPr>
            <a:lvl2pPr algn="l" rtl="0">
              <a:defRPr sz="1800"/>
            </a:lvl2pPr>
            <a:lvl3pPr algn="l" rtl="0">
              <a:defRPr sz="1800"/>
            </a:lvl3pPr>
            <a:lvl4pPr algn="l" rtl="0">
              <a:defRPr sz="1800"/>
            </a:lvl4pPr>
            <a:lvl5pPr marL="2011328" algn="l" rtl="0">
              <a:defRPr sz="1800"/>
            </a:lvl5pPr>
            <a:lvl6pPr marL="2011328" algn="l" rtl="0">
              <a:defRPr sz="1800"/>
            </a:lvl6pPr>
            <a:lvl7pPr marL="2011328" algn="l" rtl="0">
              <a:defRPr sz="1800"/>
            </a:lvl7pPr>
            <a:lvl8pPr marL="2011328" algn="l" rtl="0">
              <a:defRPr sz="1800"/>
            </a:lvl8pPr>
            <a:lvl9pPr marL="2011328"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7" name="Дата 6"/>
          <p:cNvSpPr>
            <a:spLocks noGrp="1"/>
          </p:cNvSpPr>
          <p:nvPr>
            <p:ph type="dt" sz="half" idx="10"/>
          </p:nvPr>
        </p:nvSpPr>
        <p:spPr/>
        <p:txBody>
          <a:bodyPr rtlCol="0"/>
          <a:lstStyle>
            <a:lvl1pPr>
              <a:defRPr/>
            </a:lvl1pPr>
          </a:lstStyle>
          <a:p>
            <a:fld id="{2929E139-3DCD-45B3-A256-BC4A45460039}" type="datetime1">
              <a:rPr lang="ru-RU" smtClean="0"/>
              <a:pPr/>
              <a:t>24.09.2022</a:t>
            </a:fld>
            <a:endParaRPr lang="ru-RU" dirty="0"/>
          </a:p>
        </p:txBody>
      </p:sp>
      <p:sp>
        <p:nvSpPr>
          <p:cNvPr id="8" name="Нижний колонтитул 7"/>
          <p:cNvSpPr>
            <a:spLocks noGrp="1"/>
          </p:cNvSpPr>
          <p:nvPr>
            <p:ph type="ftr" sz="quarter" idx="11"/>
          </p:nvPr>
        </p:nvSpPr>
        <p:spPr/>
        <p:txBody>
          <a:bodyPr rtlCol="0"/>
          <a:lstStyle/>
          <a:p>
            <a:pPr rtl="0"/>
            <a:endParaRPr lang="ru-RU" dirty="0"/>
          </a:p>
        </p:txBody>
      </p:sp>
      <p:sp>
        <p:nvSpPr>
          <p:cNvPr id="9" name="Номер слайда 8"/>
          <p:cNvSpPr>
            <a:spLocks noGrp="1"/>
          </p:cNvSpPr>
          <p:nvPr>
            <p:ph type="sldNum" sz="quarter" idx="12"/>
          </p:nvPr>
        </p:nvSpPr>
        <p:spPr/>
        <p:txBody>
          <a:bodyPr rtlCol="0"/>
          <a:lstStyle/>
          <a:p>
            <a:pPr rtl="0"/>
            <a:fld id="{EB37DED6-D4C7-42EE-AB49-D2E39E64FDE4}" type="slidenum">
              <a:rPr lang="ru-RU" smtClean="0"/>
              <a:t>‹#›</a:t>
            </a:fld>
            <a:endParaRPr lang="ru-RU" dirty="0"/>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rtl="0">
              <a:defRPr/>
            </a:lvl1pPr>
          </a:lstStyle>
          <a:p>
            <a:pPr rtl="0"/>
            <a:r>
              <a:rPr lang="ru-RU" dirty="0"/>
              <a:t>Образец заголовка</a:t>
            </a:r>
          </a:p>
        </p:txBody>
      </p:sp>
      <p:sp>
        <p:nvSpPr>
          <p:cNvPr id="3" name="Дата 2"/>
          <p:cNvSpPr>
            <a:spLocks noGrp="1"/>
          </p:cNvSpPr>
          <p:nvPr>
            <p:ph type="dt" sz="half" idx="10"/>
          </p:nvPr>
        </p:nvSpPr>
        <p:spPr/>
        <p:txBody>
          <a:bodyPr rtlCol="0"/>
          <a:lstStyle>
            <a:lvl1pPr>
              <a:defRPr/>
            </a:lvl1pPr>
          </a:lstStyle>
          <a:p>
            <a:fld id="{70E3CC68-AEAE-47A6-9F44-4FA6ECD045F6}" type="datetime1">
              <a:rPr lang="ru-RU" smtClean="0"/>
              <a:pPr/>
              <a:t>24.09.2022</a:t>
            </a:fld>
            <a:endParaRPr lang="ru-RU" dirty="0"/>
          </a:p>
        </p:txBody>
      </p:sp>
      <p:sp>
        <p:nvSpPr>
          <p:cNvPr id="4" name="Нижний колонтитул 3"/>
          <p:cNvSpPr>
            <a:spLocks noGrp="1"/>
          </p:cNvSpPr>
          <p:nvPr>
            <p:ph type="ftr" sz="quarter" idx="11"/>
          </p:nvPr>
        </p:nvSpPr>
        <p:spPr/>
        <p:txBody>
          <a:bodyPr rtlCol="0"/>
          <a:lstStyle/>
          <a:p>
            <a:pPr rtl="0"/>
            <a:endParaRPr lang="ru-RU" dirty="0"/>
          </a:p>
        </p:txBody>
      </p:sp>
      <p:sp>
        <p:nvSpPr>
          <p:cNvPr id="5" name="Номер слайда 4"/>
          <p:cNvSpPr>
            <a:spLocks noGrp="1"/>
          </p:cNvSpPr>
          <p:nvPr>
            <p:ph type="sldNum" sz="quarter" idx="12"/>
          </p:nvPr>
        </p:nvSpPr>
        <p:spPr/>
        <p:txBody>
          <a:bodyPr rtlCol="0"/>
          <a:lstStyle/>
          <a:p>
            <a:pPr rtl="0"/>
            <a:fld id="{EB37DED6-D4C7-42EE-AB49-D2E39E64FDE4}" type="slidenum">
              <a:rPr lang="ru-RU" smtClean="0"/>
              <a:t>‹#›</a:t>
            </a:fld>
            <a:endParaRPr lang="ru-RU" dirty="0"/>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lvl1pPr>
              <a:defRPr/>
            </a:lvl1pPr>
          </a:lstStyle>
          <a:p>
            <a:fld id="{3AF61297-96D5-47D9-A057-97E3A0064DBB}" type="datetime1">
              <a:rPr lang="ru-RU" smtClean="0"/>
              <a:pPr/>
              <a:t>24.09.2022</a:t>
            </a:fld>
            <a:endParaRPr lang="ru-RU" dirty="0"/>
          </a:p>
        </p:txBody>
      </p:sp>
      <p:sp>
        <p:nvSpPr>
          <p:cNvPr id="3" name="Нижний колонтитул 2"/>
          <p:cNvSpPr>
            <a:spLocks noGrp="1"/>
          </p:cNvSpPr>
          <p:nvPr>
            <p:ph type="ftr" sz="quarter" idx="11"/>
          </p:nvPr>
        </p:nvSpPr>
        <p:spPr/>
        <p:txBody>
          <a:bodyPr rtlCol="0"/>
          <a:lstStyle/>
          <a:p>
            <a:pPr rtl="0"/>
            <a:endParaRPr lang="ru-RU" dirty="0"/>
          </a:p>
        </p:txBody>
      </p:sp>
      <p:sp>
        <p:nvSpPr>
          <p:cNvPr id="4" name="Номер слайда 3"/>
          <p:cNvSpPr>
            <a:spLocks noGrp="1"/>
          </p:cNvSpPr>
          <p:nvPr>
            <p:ph type="sldNum" sz="quarter" idx="12"/>
          </p:nvPr>
        </p:nvSpPr>
        <p:spPr/>
        <p:txBody>
          <a:bodyPr rtlCol="0"/>
          <a:lstStyle/>
          <a:p>
            <a:pPr rtl="0"/>
            <a:fld id="{EB37DED6-D4C7-42EE-AB49-D2E39E64FDE4}" type="slidenum">
              <a:rPr lang="ru-RU" smtClean="0"/>
              <a:t>‹#›</a:t>
            </a:fld>
            <a:endParaRPr lang="ru-RU" dirty="0"/>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Прямоугольник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ru-RU" dirty="0"/>
          </a:p>
        </p:txBody>
      </p:sp>
      <p:sp>
        <p:nvSpPr>
          <p:cNvPr id="2" name="Заголовок 1"/>
          <p:cNvSpPr>
            <a:spLocks noGrp="1"/>
          </p:cNvSpPr>
          <p:nvPr>
            <p:ph type="title"/>
          </p:nvPr>
        </p:nvSpPr>
        <p:spPr>
          <a:xfrm>
            <a:off x="304721" y="1701800"/>
            <a:ext cx="3351927" cy="2844800"/>
          </a:xfrm>
        </p:spPr>
        <p:txBody>
          <a:bodyPr rtlCol="0" anchor="b">
            <a:normAutofit/>
          </a:bodyPr>
          <a:lstStyle>
            <a:lvl1pPr algn="l" rtl="0">
              <a:defRPr sz="2000" b="1"/>
            </a:lvl1pPr>
          </a:lstStyle>
          <a:p>
            <a:pPr rtl="0"/>
            <a:r>
              <a:rPr lang="ru-RU"/>
              <a:t>Образец заголовка</a:t>
            </a:r>
            <a:endParaRPr lang="ru-RU" dirty="0"/>
          </a:p>
        </p:txBody>
      </p:sp>
      <p:sp>
        <p:nvSpPr>
          <p:cNvPr id="3" name="Объект 2"/>
          <p:cNvSpPr>
            <a:spLocks noGrp="1"/>
          </p:cNvSpPr>
          <p:nvPr>
            <p:ph idx="1"/>
          </p:nvPr>
        </p:nvSpPr>
        <p:spPr>
          <a:xfrm>
            <a:off x="4469236" y="482600"/>
            <a:ext cx="6805427" cy="5892800"/>
          </a:xfrm>
        </p:spPr>
        <p:txBody>
          <a:bodyPr rtlCol="0">
            <a:normAutofit/>
          </a:bodyPr>
          <a:lstStyle>
            <a:lvl1pPr algn="l" rtl="0">
              <a:defRPr sz="2400"/>
            </a:lvl1pPr>
            <a:lvl2pPr algn="l" rtl="0">
              <a:defRPr sz="2000"/>
            </a:lvl2pPr>
            <a:lvl3pPr algn="l" rtl="0">
              <a:defRPr sz="1800"/>
            </a:lvl3pPr>
            <a:lvl4pPr algn="l" rtl="0">
              <a:defRPr sz="1800"/>
            </a:lvl4pPr>
            <a:lvl5pPr algn="l" rtl="0">
              <a:defRPr sz="1800"/>
            </a:lvl5pPr>
            <a:lvl6pPr algn="l" rtl="0">
              <a:defRPr sz="1800"/>
            </a:lvl6pPr>
            <a:lvl7pPr algn="l" rtl="0">
              <a:defRPr sz="1800"/>
            </a:lvl7pPr>
            <a:lvl8pPr algn="l" rtl="0">
              <a:defRPr sz="1800"/>
            </a:lvl8pPr>
            <a:lvl9pPr algn="l" rtl="0">
              <a:defRPr sz="1800"/>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ru-RU" dirty="0"/>
          </a:p>
        </p:txBody>
      </p:sp>
      <p:sp>
        <p:nvSpPr>
          <p:cNvPr id="4" name="Текст 3"/>
          <p:cNvSpPr>
            <a:spLocks noGrp="1"/>
          </p:cNvSpPr>
          <p:nvPr>
            <p:ph type="body" sz="half" idx="2"/>
          </p:nvPr>
        </p:nvSpPr>
        <p:spPr>
          <a:xfrm>
            <a:off x="304721" y="4648200"/>
            <a:ext cx="3351927" cy="1727200"/>
          </a:xfrm>
        </p:spPr>
        <p:txBody>
          <a:bodyPr rtlCol="0">
            <a:normAutofit/>
          </a:bodyPr>
          <a:lstStyle>
            <a:lvl1pPr marL="0" indent="0" algn="l" rtl="0">
              <a:spcBef>
                <a:spcPts val="120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63A3AD06-A2F7-42F2-8394-5FE48A31B1CA}" type="datetime1">
              <a:rPr lang="ru-RU" smtClean="0"/>
              <a:pPr/>
              <a:t>24.09.2022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DFBB78A-01B4-41F2-96B0-677A4A282832}" type="slidenum">
              <a:rPr lang="ru-RU" smtClean="0"/>
              <a:t>‹#›</a:t>
            </a:fld>
            <a:endParaRPr lang="ru-RU" dirty="0"/>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ru-RU" dirty="0"/>
          </a:p>
        </p:txBody>
      </p:sp>
      <p:sp>
        <p:nvSpPr>
          <p:cNvPr id="2" name="Заголовок 1"/>
          <p:cNvSpPr>
            <a:spLocks noGrp="1"/>
          </p:cNvSpPr>
          <p:nvPr>
            <p:ph type="title"/>
          </p:nvPr>
        </p:nvSpPr>
        <p:spPr>
          <a:xfrm>
            <a:off x="2437765" y="4800600"/>
            <a:ext cx="7313295" cy="762000"/>
          </a:xfrm>
        </p:spPr>
        <p:txBody>
          <a:bodyPr rtlCol="0" anchor="b">
            <a:normAutofit/>
          </a:bodyPr>
          <a:lstStyle>
            <a:lvl1pPr algn="l" rtl="0">
              <a:defRPr sz="2000" b="1"/>
            </a:lvl1pPr>
          </a:lstStyle>
          <a:p>
            <a:pPr rtl="0"/>
            <a:r>
              <a:rPr lang="ru-RU"/>
              <a:t>Образец заголовка</a:t>
            </a:r>
            <a:endParaRPr lang="ru-RU" dirty="0"/>
          </a:p>
        </p:txBody>
      </p:sp>
      <p:sp>
        <p:nvSpPr>
          <p:cNvPr id="3" name="Рисунок 2"/>
          <p:cNvSpPr>
            <a:spLocks noGrp="1"/>
          </p:cNvSpPr>
          <p:nvPr>
            <p:ph type="pic" idx="1"/>
          </p:nvPr>
        </p:nvSpPr>
        <p:spPr>
          <a:xfrm>
            <a:off x="2437765" y="279401"/>
            <a:ext cx="7313295" cy="4448175"/>
          </a:xfrm>
        </p:spPr>
        <p:txBody>
          <a:bodyPr rtlCol="0">
            <a:normAutofit/>
          </a:bodyPr>
          <a:lstStyle>
            <a:lvl1pPr marL="0" indent="0" algn="l" rtl="0">
              <a:buNone/>
              <a:defRPr sz="2800"/>
            </a:lvl1pPr>
            <a:lvl2pPr marL="609493" indent="0" algn="l" rtl="0">
              <a:buNone/>
              <a:defRPr sz="3700"/>
            </a:lvl2pPr>
            <a:lvl3pPr marL="1218987" indent="0" algn="l" rtl="0">
              <a:buNone/>
              <a:defRPr sz="3200"/>
            </a:lvl3pPr>
            <a:lvl4pPr marL="1828480" indent="0" algn="l" rtl="0">
              <a:buNone/>
              <a:defRPr sz="2700"/>
            </a:lvl4pPr>
            <a:lvl5pPr marL="2437973" indent="0" algn="l" rtl="0">
              <a:buNone/>
              <a:defRPr sz="2700"/>
            </a:lvl5pPr>
            <a:lvl6pPr marL="3047467" indent="0" algn="l" rtl="0">
              <a:buNone/>
              <a:defRPr sz="2700"/>
            </a:lvl6pPr>
            <a:lvl7pPr marL="3656960" indent="0" algn="l" rtl="0">
              <a:buNone/>
              <a:defRPr sz="2700"/>
            </a:lvl7pPr>
            <a:lvl8pPr marL="4266453" indent="0" algn="l" rtl="0">
              <a:buNone/>
              <a:defRPr sz="2700"/>
            </a:lvl8pPr>
            <a:lvl9pPr marL="4875947" indent="0" algn="l" rtl="0">
              <a:buNone/>
              <a:defRPr sz="2700"/>
            </a:lvl9pPr>
          </a:lstStyle>
          <a:p>
            <a:pPr rtl="0"/>
            <a:r>
              <a:rPr lang="ru-RU" dirty="0"/>
              <a:t>Вставка рисунка</a:t>
            </a:r>
          </a:p>
        </p:txBody>
      </p:sp>
      <p:sp>
        <p:nvSpPr>
          <p:cNvPr id="4" name="Текст 3"/>
          <p:cNvSpPr>
            <a:spLocks noGrp="1"/>
          </p:cNvSpPr>
          <p:nvPr>
            <p:ph type="body" sz="half" idx="2"/>
          </p:nvPr>
        </p:nvSpPr>
        <p:spPr>
          <a:xfrm>
            <a:off x="2437765" y="5562600"/>
            <a:ext cx="7313295" cy="812800"/>
          </a:xfrm>
        </p:spPr>
        <p:txBody>
          <a:bodyPr rtlCol="0">
            <a:normAutofit/>
          </a:bodyPr>
          <a:lstStyle>
            <a:lvl1pPr marL="0" indent="0" algn="l" rtl="0">
              <a:spcBef>
                <a:spcPts val="0"/>
              </a:spcBef>
              <a:buNone/>
              <a:defRPr sz="1600"/>
            </a:lvl1pPr>
            <a:lvl2pPr marL="609493" indent="0" algn="l" rtl="0">
              <a:buNone/>
              <a:defRPr sz="1600"/>
            </a:lvl2pPr>
            <a:lvl3pPr marL="1218987" indent="0" algn="l" rtl="0">
              <a:buNone/>
              <a:defRPr sz="1300"/>
            </a:lvl3pPr>
            <a:lvl4pPr marL="1828480" indent="0" algn="l" rtl="0">
              <a:buNone/>
              <a:defRPr sz="1200"/>
            </a:lvl4pPr>
            <a:lvl5pPr marL="2437973" indent="0" algn="l" rtl="0">
              <a:buNone/>
              <a:defRPr sz="1200"/>
            </a:lvl5pPr>
            <a:lvl6pPr marL="3047467" indent="0" algn="l" rtl="0">
              <a:buNone/>
              <a:defRPr sz="1200"/>
            </a:lvl6pPr>
            <a:lvl7pPr marL="3656960" indent="0" algn="l" rtl="0">
              <a:buNone/>
              <a:defRPr sz="1200"/>
            </a:lvl7pPr>
            <a:lvl8pPr marL="4266453" indent="0" algn="l" rtl="0">
              <a:buNone/>
              <a:defRPr sz="1200"/>
            </a:lvl8pPr>
            <a:lvl9pPr marL="4875947" indent="0" algn="l" rtl="0">
              <a:buNone/>
              <a:defRPr sz="1200"/>
            </a:lvl9pPr>
          </a:lstStyle>
          <a:p>
            <a:pPr lvl="0" rtl="0"/>
            <a:r>
              <a:rPr lang="ru-RU"/>
              <a:t>Образец текста</a:t>
            </a:r>
          </a:p>
        </p:txBody>
      </p:sp>
      <p:sp>
        <p:nvSpPr>
          <p:cNvPr id="5" name="Дата 4"/>
          <p:cNvSpPr>
            <a:spLocks noGrp="1"/>
          </p:cNvSpPr>
          <p:nvPr>
            <p:ph type="dt" sz="half" idx="10"/>
          </p:nvPr>
        </p:nvSpPr>
        <p:spPr/>
        <p:txBody>
          <a:bodyPr rtlCol="0"/>
          <a:lstStyle>
            <a:lvl1pPr>
              <a:defRPr/>
            </a:lvl1pPr>
          </a:lstStyle>
          <a:p>
            <a:fld id="{2DE9F9B5-42A6-4D3C-A117-7204DD0BD50D}" type="datetime1">
              <a:rPr lang="ru-RU" smtClean="0"/>
              <a:pPr/>
              <a:t>24.09.2022</a:t>
            </a:fld>
            <a:endParaRPr lang="ru-RU" dirty="0"/>
          </a:p>
        </p:txBody>
      </p:sp>
      <p:sp>
        <p:nvSpPr>
          <p:cNvPr id="6" name="Нижний колонтитул 5"/>
          <p:cNvSpPr>
            <a:spLocks noGrp="1"/>
          </p:cNvSpPr>
          <p:nvPr>
            <p:ph type="ftr" sz="quarter" idx="11"/>
          </p:nvPr>
        </p:nvSpPr>
        <p:spPr/>
        <p:txBody>
          <a:bodyPr rtlCol="0"/>
          <a:lstStyle/>
          <a:p>
            <a:pPr rtl="0"/>
            <a:endParaRPr lang="ru-RU" dirty="0"/>
          </a:p>
        </p:txBody>
      </p:sp>
      <p:sp>
        <p:nvSpPr>
          <p:cNvPr id="7" name="Номер слайда 6"/>
          <p:cNvSpPr>
            <a:spLocks noGrp="1"/>
          </p:cNvSpPr>
          <p:nvPr>
            <p:ph type="sldNum" sz="quarter" idx="12"/>
          </p:nvPr>
        </p:nvSpPr>
        <p:spPr/>
        <p:txBody>
          <a:bodyPr rtlCol="0"/>
          <a:lstStyle/>
          <a:p>
            <a:pPr rtl="0"/>
            <a:fld id="{2DFBB78A-01B4-41F2-96B0-677A4A282832}" type="slidenum">
              <a:rPr lang="ru-RU" smtClean="0"/>
              <a:t>‹#›</a:t>
            </a:fld>
            <a:endParaRPr lang="ru-RU" dirty="0"/>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Прямоугольник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lang="ru-RU" dirty="0"/>
          </a:p>
        </p:txBody>
      </p:sp>
      <p:sp>
        <p:nvSpPr>
          <p:cNvPr id="2" name="Заполнитель заголовка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pPr rtl="0"/>
            <a:r>
              <a:rPr lang="ru-RU" dirty="0"/>
              <a:t>Образец заголовка</a:t>
            </a:r>
          </a:p>
        </p:txBody>
      </p:sp>
      <p:sp>
        <p:nvSpPr>
          <p:cNvPr id="3" name="Замещающий текст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rtl="0"/>
            <a:r>
              <a:rPr lang="ru-RU" dirty="0"/>
              <a:t>Образец текста</a:t>
            </a:r>
          </a:p>
          <a:p>
            <a:pPr lvl="1" rtl="0"/>
            <a:r>
              <a:rPr lang="ru-RU" dirty="0"/>
              <a:t>Второй уровень</a:t>
            </a:r>
          </a:p>
          <a:p>
            <a:pPr lvl="2" rtl="0"/>
            <a:r>
              <a:rPr lang="ru-RU" dirty="0"/>
              <a:t>Третий уровень</a:t>
            </a:r>
          </a:p>
          <a:p>
            <a:pPr lvl="3" rtl="0"/>
            <a:r>
              <a:rPr lang="ru-RU" dirty="0"/>
              <a:t>Четвертый уровень</a:t>
            </a:r>
          </a:p>
          <a:p>
            <a:pPr lvl="4" rtl="0"/>
            <a:r>
              <a:rPr lang="ru-RU" dirty="0"/>
              <a:t>Пятый уровень</a:t>
            </a:r>
          </a:p>
        </p:txBody>
      </p:sp>
      <p:sp>
        <p:nvSpPr>
          <p:cNvPr id="4" name="Дата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rtl="0">
              <a:defRPr sz="1200">
                <a:solidFill>
                  <a:schemeClr val="tx2">
                    <a:lumMod val="50000"/>
                    <a:lumOff val="50000"/>
                  </a:schemeClr>
                </a:solidFill>
              </a:defRPr>
            </a:lvl1pPr>
          </a:lstStyle>
          <a:p>
            <a:fld id="{40EAA6FA-49D8-40F0-9874-72AAFBF9C152}" type="datetime1">
              <a:rPr lang="ru-RU" smtClean="0"/>
              <a:pPr/>
              <a:t>24.09.2022</a:t>
            </a:fld>
            <a:endParaRPr lang="ru-RU" dirty="0"/>
          </a:p>
        </p:txBody>
      </p:sp>
      <p:sp>
        <p:nvSpPr>
          <p:cNvPr id="5" name="Нижний колонтитул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rtl="0">
              <a:defRPr sz="1200">
                <a:solidFill>
                  <a:schemeClr val="tx2">
                    <a:lumMod val="50000"/>
                    <a:lumOff val="50000"/>
                  </a:schemeClr>
                </a:solidFill>
              </a:defRPr>
            </a:lvl1pPr>
          </a:lstStyle>
          <a:p>
            <a:pPr rtl="0"/>
            <a:endParaRPr lang="ru-RU" dirty="0"/>
          </a:p>
        </p:txBody>
      </p:sp>
      <p:sp>
        <p:nvSpPr>
          <p:cNvPr id="6" name="Номер слайда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rtl="0">
              <a:defRPr sz="1200">
                <a:solidFill>
                  <a:schemeClr val="tx2">
                    <a:lumMod val="50000"/>
                    <a:lumOff val="50000"/>
                  </a:schemeClr>
                </a:solidFill>
              </a:defRPr>
            </a:lvl1pPr>
          </a:lstStyle>
          <a:p>
            <a:fld id="{EB37DED6-D4C7-42EE-AB49-D2E39E64FDE4}" type="slidenum">
              <a:rPr lang="ru-RU" smtClean="0"/>
              <a:pPr/>
              <a:t>‹#›</a:t>
            </a:fld>
            <a:endParaRPr lang="ru-RU" dirty="0"/>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u5git/DevOp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docs.docker.com/compose/instal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haproxy.com/blog/haproxy-configuration-basics-load-balance-your-servers/" TargetMode="External"/><Relationship Id="rId3" Type="http://schemas.openxmlformats.org/officeDocument/2006/relationships/hyperlink" Target="https://timeweb.com/ru/community/articles/algoritmy-i-metody-raspredeleniya-nagruzki-na-server" TargetMode="External"/><Relationship Id="rId7" Type="http://schemas.openxmlformats.org/officeDocument/2006/relationships/hyperlink" Target="https://nginx.org/en/docs/http/load_balancing.html" TargetMode="External"/><Relationship Id="rId2" Type="http://schemas.openxmlformats.org/officeDocument/2006/relationships/hyperlink" Target="https://habr.com/ru/post/333874/" TargetMode="External"/><Relationship Id="rId1" Type="http://schemas.openxmlformats.org/officeDocument/2006/relationships/slideLayout" Target="../slideLayouts/slideLayout2.xml"/><Relationship Id="rId6" Type="http://schemas.openxmlformats.org/officeDocument/2006/relationships/hyperlink" Target="https://habr.com/ru/company/first/blog/683870/" TargetMode="External"/><Relationship Id="rId5" Type="http://schemas.openxmlformats.org/officeDocument/2006/relationships/hyperlink" Target="https://docs.docker.com/compose/compose-file/compose-file-v3/" TargetMode="External"/><Relationship Id="rId4" Type="http://schemas.openxmlformats.org/officeDocument/2006/relationships/hyperlink" Target="https://habr.com/ru/company/cloud_mts/blog/33286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4006181" y="1124745"/>
            <a:ext cx="6912768" cy="3672682"/>
          </a:xfrm>
        </p:spPr>
        <p:txBody>
          <a:bodyPr rtlCol="0">
            <a:normAutofit fontScale="90000"/>
          </a:bodyPr>
          <a:lstStyle/>
          <a:p>
            <a:r>
              <a:rPr lang="ru-RU" b="1" dirty="0"/>
              <a:t>Автоматизация разработки и эксплуатации программного обеспечения</a:t>
            </a:r>
            <a:br>
              <a:rPr lang="ru-RU" b="1" dirty="0"/>
            </a:br>
            <a:r>
              <a:rPr lang="ru-RU" b="1" dirty="0"/>
              <a:t>(осень 2022 года)</a:t>
            </a:r>
            <a:endParaRPr lang="ru-RU" dirty="0"/>
          </a:p>
        </p:txBody>
      </p:sp>
      <p:sp>
        <p:nvSpPr>
          <p:cNvPr id="3" name="Подзаголовок 2"/>
          <p:cNvSpPr>
            <a:spLocks noGrp="1"/>
          </p:cNvSpPr>
          <p:nvPr>
            <p:ph type="subTitle" idx="1"/>
          </p:nvPr>
        </p:nvSpPr>
        <p:spPr>
          <a:xfrm>
            <a:off x="4150196" y="5110955"/>
            <a:ext cx="7008574" cy="1244600"/>
          </a:xfrm>
        </p:spPr>
        <p:txBody>
          <a:bodyPr rtlCol="0"/>
          <a:lstStyle/>
          <a:p>
            <a:pPr rtl="0"/>
            <a:r>
              <a:rPr lang="ru-RU" dirty="0"/>
              <a:t>ИУ-5,</a:t>
            </a:r>
            <a:r>
              <a:rPr lang="en-US" dirty="0"/>
              <a:t> </a:t>
            </a:r>
            <a:r>
              <a:rPr lang="ru-RU" dirty="0"/>
              <a:t>бакалавриат, курс по выбору</a:t>
            </a:r>
          </a:p>
        </p:txBody>
      </p:sp>
      <p:pic>
        <p:nvPicPr>
          <p:cNvPr id="4" name="Picture 2" descr="C:\Users\Исот\Pictures\Герб МГТУ-01.png">
            <a:extLst>
              <a:ext uri="{FF2B5EF4-FFF2-40B4-BE49-F238E27FC236}">
                <a16:creationId xmlns:a16="http://schemas.microsoft.com/office/drawing/2014/main" id="{EE76600C-C98C-4D08-A492-790A8D57206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22804" y="260648"/>
            <a:ext cx="2308250" cy="2711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3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66660900" name="Заголовок 1"/>
          <p:cNvSpPr>
            <a:spLocks noGrp="1"/>
          </p:cNvSpPr>
          <p:nvPr>
            <p:ph type="title"/>
          </p:nvPr>
        </p:nvSpPr>
        <p:spPr bwMode="auto"/>
        <p:txBody>
          <a:bodyPr/>
          <a:lstStyle/>
          <a:p>
            <a:pPr>
              <a:defRPr/>
            </a:pPr>
            <a:r>
              <a:rPr sz="3599" dirty="0">
                <a:ea typeface="DejaVu Sans"/>
                <a:cs typeface="DejaVu Sans"/>
              </a:rPr>
              <a:t>Docker – Bridge Network</a:t>
            </a:r>
          </a:p>
        </p:txBody>
      </p:sp>
      <p:sp>
        <p:nvSpPr>
          <p:cNvPr id="1264788198" name=" 1264788197"/>
          <p:cNvSpPr/>
          <p:nvPr/>
        </p:nvSpPr>
        <p:spPr bwMode="auto">
          <a:xfrm>
            <a:off x="4204244" y="3125213"/>
            <a:ext cx="168308" cy="365700"/>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endParaRPr sz="2399"/>
          </a:p>
        </p:txBody>
      </p:sp>
      <p:sp>
        <p:nvSpPr>
          <p:cNvPr id="706597929" name=" 706597928"/>
          <p:cNvSpPr/>
          <p:nvPr/>
        </p:nvSpPr>
        <p:spPr bwMode="auto">
          <a:xfrm>
            <a:off x="3923952" y="3571506"/>
            <a:ext cx="183320" cy="365700"/>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endParaRPr sz="2399"/>
          </a:p>
        </p:txBody>
      </p:sp>
      <p:pic>
        <p:nvPicPr>
          <p:cNvPr id="2060916778" name="Рисунок 2060916777"/>
          <p:cNvPicPr>
            <a:picLocks noChangeAspect="1"/>
          </p:cNvPicPr>
          <p:nvPr/>
        </p:nvPicPr>
        <p:blipFill>
          <a:blip r:embed="rId2"/>
          <a:stretch/>
        </p:blipFill>
        <p:spPr bwMode="auto">
          <a:xfrm>
            <a:off x="889713" y="1610198"/>
            <a:ext cx="9871708" cy="46468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97100215" name="Заголовок 1"/>
          <p:cNvSpPr>
            <a:spLocks noGrp="1"/>
          </p:cNvSpPr>
          <p:nvPr>
            <p:ph type="title"/>
          </p:nvPr>
        </p:nvSpPr>
        <p:spPr bwMode="auto"/>
        <p:txBody>
          <a:bodyPr/>
          <a:lstStyle/>
          <a:p>
            <a:pPr>
              <a:defRPr/>
            </a:pPr>
            <a:r>
              <a:rPr sz="3599" dirty="0" err="1">
                <a:ea typeface="DejaVu Sans"/>
                <a:cs typeface="DejaVu Sans"/>
              </a:rPr>
              <a:t>Пример</a:t>
            </a:r>
            <a:r>
              <a:rPr sz="3599" dirty="0">
                <a:ea typeface="DejaVu Sans"/>
                <a:cs typeface="DejaVu Sans"/>
              </a:rPr>
              <a:t> </a:t>
            </a:r>
            <a:r>
              <a:rPr sz="3599" dirty="0" err="1">
                <a:ea typeface="DejaVu Sans"/>
                <a:cs typeface="DejaVu Sans"/>
              </a:rPr>
              <a:t>работы</a:t>
            </a:r>
            <a:r>
              <a:rPr sz="3599" dirty="0">
                <a:ea typeface="DejaVu Sans"/>
                <a:cs typeface="DejaVu Sans"/>
              </a:rPr>
              <a:t> </a:t>
            </a:r>
            <a:r>
              <a:rPr sz="3599" dirty="0" err="1">
                <a:ea typeface="DejaVu Sans"/>
                <a:cs typeface="DejaVu Sans"/>
              </a:rPr>
              <a:t>контейнеров</a:t>
            </a:r>
            <a:r>
              <a:rPr sz="3599" dirty="0">
                <a:ea typeface="DejaVu Sans"/>
                <a:cs typeface="DejaVu Sans"/>
              </a:rPr>
              <a:t> с </a:t>
            </a:r>
            <a:r>
              <a:rPr sz="3599" dirty="0" err="1">
                <a:ea typeface="DejaVu Sans"/>
                <a:cs typeface="DejaVu Sans"/>
              </a:rPr>
              <a:t>сетью</a:t>
            </a:r>
            <a:endParaRPr sz="3599" dirty="0">
              <a:ea typeface="DejaVu Sans"/>
              <a:cs typeface="DejaVu Sans"/>
            </a:endParaRPr>
          </a:p>
        </p:txBody>
      </p:sp>
      <p:sp>
        <p:nvSpPr>
          <p:cNvPr id="755026506" name=" 755026505"/>
          <p:cNvSpPr/>
          <p:nvPr/>
        </p:nvSpPr>
        <p:spPr bwMode="auto">
          <a:xfrm>
            <a:off x="7919120" y="4805957"/>
            <a:ext cx="254850" cy="365700"/>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endParaRPr sz="2399"/>
          </a:p>
        </p:txBody>
      </p:sp>
      <p:pic>
        <p:nvPicPr>
          <p:cNvPr id="212308577" name="Рисунок 212308576"/>
          <p:cNvPicPr>
            <a:picLocks noChangeAspect="1"/>
          </p:cNvPicPr>
          <p:nvPr/>
        </p:nvPicPr>
        <p:blipFill>
          <a:blip r:embed="rId2"/>
          <a:stretch/>
        </p:blipFill>
        <p:spPr bwMode="auto">
          <a:xfrm>
            <a:off x="1133178" y="1514973"/>
            <a:ext cx="9268902" cy="45327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30488942" name="Заголовок 1"/>
          <p:cNvSpPr>
            <a:spLocks noGrp="1"/>
          </p:cNvSpPr>
          <p:nvPr>
            <p:ph type="title"/>
          </p:nvPr>
        </p:nvSpPr>
        <p:spPr bwMode="auto"/>
        <p:txBody>
          <a:bodyPr/>
          <a:lstStyle/>
          <a:p>
            <a:pPr>
              <a:defRPr/>
            </a:pPr>
            <a:r>
              <a:rPr sz="3599" dirty="0" err="1">
                <a:ea typeface="DejaVu Sans"/>
                <a:cs typeface="DejaVu Sans"/>
              </a:rPr>
              <a:t>Пример</a:t>
            </a:r>
            <a:r>
              <a:rPr sz="3599" dirty="0">
                <a:ea typeface="DejaVu Sans"/>
                <a:cs typeface="DejaVu Sans"/>
              </a:rPr>
              <a:t> </a:t>
            </a:r>
            <a:r>
              <a:rPr sz="3599" dirty="0" err="1">
                <a:ea typeface="DejaVu Sans"/>
                <a:cs typeface="DejaVu Sans"/>
              </a:rPr>
              <a:t>работы</a:t>
            </a:r>
            <a:r>
              <a:rPr sz="3599" dirty="0">
                <a:ea typeface="DejaVu Sans"/>
                <a:cs typeface="DejaVu Sans"/>
              </a:rPr>
              <a:t> </a:t>
            </a:r>
            <a:r>
              <a:rPr sz="3599" dirty="0" err="1">
                <a:ea typeface="DejaVu Sans"/>
                <a:cs typeface="DejaVu Sans"/>
              </a:rPr>
              <a:t>контейнеров</a:t>
            </a:r>
            <a:r>
              <a:rPr sz="3599" dirty="0">
                <a:ea typeface="DejaVu Sans"/>
                <a:cs typeface="DejaVu Sans"/>
              </a:rPr>
              <a:t> с </a:t>
            </a:r>
            <a:r>
              <a:rPr sz="3599" dirty="0" err="1">
                <a:ea typeface="DejaVu Sans"/>
                <a:cs typeface="DejaVu Sans"/>
              </a:rPr>
              <a:t>сетью</a:t>
            </a:r>
            <a:endParaRPr sz="3599" dirty="0">
              <a:ea typeface="DejaVu Sans"/>
              <a:cs typeface="DejaVu Sans"/>
            </a:endParaRPr>
          </a:p>
        </p:txBody>
      </p:sp>
      <p:sp>
        <p:nvSpPr>
          <p:cNvPr id="772136352" name=" 772136351"/>
          <p:cNvSpPr/>
          <p:nvPr/>
        </p:nvSpPr>
        <p:spPr bwMode="auto">
          <a:xfrm>
            <a:off x="7296525" y="4916417"/>
            <a:ext cx="254850" cy="365700"/>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endParaRPr sz="2399"/>
          </a:p>
        </p:txBody>
      </p:sp>
      <p:pic>
        <p:nvPicPr>
          <p:cNvPr id="674991954" name="Рисунок 674991953"/>
          <p:cNvPicPr>
            <a:picLocks noChangeAspect="1"/>
          </p:cNvPicPr>
          <p:nvPr/>
        </p:nvPicPr>
        <p:blipFill>
          <a:blip r:embed="rId2"/>
          <a:stretch/>
        </p:blipFill>
        <p:spPr bwMode="auto">
          <a:xfrm>
            <a:off x="1567583" y="1625434"/>
            <a:ext cx="8494086" cy="369473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49835710" name="Заголовок 1"/>
          <p:cNvSpPr>
            <a:spLocks noGrp="1"/>
          </p:cNvSpPr>
          <p:nvPr>
            <p:ph type="title"/>
          </p:nvPr>
        </p:nvSpPr>
        <p:spPr bwMode="auto"/>
        <p:txBody>
          <a:bodyPr/>
          <a:lstStyle/>
          <a:p>
            <a:pPr>
              <a:defRPr/>
            </a:pPr>
            <a:r>
              <a:rPr lang="ru-RU" sz="3599" dirty="0">
                <a:ea typeface="DejaVu Sans"/>
                <a:cs typeface="DejaVu Sans"/>
              </a:rPr>
              <a:t>Масштабируемость </a:t>
            </a:r>
            <a:endParaRPr sz="3599" dirty="0">
              <a:ea typeface="DejaVu Sans"/>
              <a:cs typeface="DejaVu Sans"/>
            </a:endParaRPr>
          </a:p>
        </p:txBody>
      </p:sp>
      <p:sp>
        <p:nvSpPr>
          <p:cNvPr id="1633295793" name="Объект 2"/>
          <p:cNvSpPr>
            <a:spLocks noGrp="1"/>
          </p:cNvSpPr>
          <p:nvPr>
            <p:ph idx="1"/>
          </p:nvPr>
        </p:nvSpPr>
        <p:spPr bwMode="auto">
          <a:xfrm>
            <a:off x="837979" y="1826041"/>
            <a:ext cx="10949864" cy="4350205"/>
          </a:xfrm>
        </p:spPr>
        <p:txBody>
          <a:bodyPr/>
          <a:lstStyle/>
          <a:p>
            <a:pPr marL="0" indent="0">
              <a:buNone/>
              <a:defRPr/>
            </a:pPr>
            <a:r>
              <a:rPr sz="2199" dirty="0" err="1">
                <a:latin typeface="+mj-lt"/>
                <a:ea typeface="DejaVu Sans"/>
                <a:cs typeface="DejaVu Sans"/>
              </a:rPr>
              <a:t>Масштабируемость</a:t>
            </a:r>
            <a:r>
              <a:rPr sz="2199" dirty="0">
                <a:latin typeface="+mj-lt"/>
                <a:ea typeface="DejaVu Sans"/>
                <a:cs typeface="DejaVu Sans"/>
              </a:rPr>
              <a:t> </a:t>
            </a:r>
            <a:r>
              <a:rPr sz="2199" dirty="0" err="1">
                <a:latin typeface="+mj-lt"/>
                <a:ea typeface="DejaVu Sans"/>
                <a:cs typeface="DejaVu Sans"/>
              </a:rPr>
              <a:t>при</a:t>
            </a:r>
            <a:r>
              <a:rPr sz="2199" dirty="0">
                <a:latin typeface="+mj-lt"/>
                <a:ea typeface="DejaVu Sans"/>
                <a:cs typeface="DejaVu Sans"/>
              </a:rPr>
              <a:t> </a:t>
            </a:r>
            <a:r>
              <a:rPr sz="2199" dirty="0" err="1">
                <a:latin typeface="+mj-lt"/>
                <a:ea typeface="DejaVu Sans"/>
                <a:cs typeface="DejaVu Sans"/>
              </a:rPr>
              <a:t>облачных</a:t>
            </a:r>
            <a:r>
              <a:rPr sz="2199" dirty="0">
                <a:latin typeface="+mj-lt"/>
                <a:ea typeface="DejaVu Sans"/>
                <a:cs typeface="DejaVu Sans"/>
              </a:rPr>
              <a:t> </a:t>
            </a:r>
            <a:r>
              <a:rPr sz="2199" dirty="0" err="1">
                <a:latin typeface="+mj-lt"/>
                <a:ea typeface="DejaVu Sans"/>
                <a:cs typeface="DejaVu Sans"/>
              </a:rPr>
              <a:t>вычислениях</a:t>
            </a:r>
            <a:r>
              <a:rPr sz="2199" dirty="0">
                <a:latin typeface="+mj-lt"/>
                <a:ea typeface="DejaVu Sans"/>
                <a:cs typeface="DejaVu Sans"/>
              </a:rPr>
              <a:t> — </a:t>
            </a:r>
            <a:r>
              <a:rPr sz="2199" dirty="0" err="1">
                <a:latin typeface="+mj-lt"/>
                <a:ea typeface="DejaVu Sans"/>
                <a:cs typeface="DejaVu Sans"/>
              </a:rPr>
              <a:t>это</a:t>
            </a:r>
            <a:r>
              <a:rPr sz="2199" dirty="0">
                <a:latin typeface="+mj-lt"/>
                <a:ea typeface="DejaVu Sans"/>
                <a:cs typeface="DejaVu Sans"/>
              </a:rPr>
              <a:t> </a:t>
            </a:r>
            <a:r>
              <a:rPr sz="2199" dirty="0" err="1">
                <a:latin typeface="+mj-lt"/>
                <a:ea typeface="DejaVu Sans"/>
                <a:cs typeface="DejaVu Sans"/>
              </a:rPr>
              <a:t>возможность</a:t>
            </a:r>
            <a:r>
              <a:rPr sz="2199" dirty="0">
                <a:latin typeface="+mj-lt"/>
                <a:ea typeface="DejaVu Sans"/>
                <a:cs typeface="DejaVu Sans"/>
              </a:rPr>
              <a:t> </a:t>
            </a:r>
            <a:r>
              <a:rPr sz="2199" dirty="0" err="1">
                <a:latin typeface="+mj-lt"/>
                <a:ea typeface="DejaVu Sans"/>
                <a:cs typeface="DejaVu Sans"/>
              </a:rPr>
              <a:t>быстро</a:t>
            </a:r>
            <a:r>
              <a:rPr sz="2199" dirty="0">
                <a:latin typeface="+mj-lt"/>
                <a:ea typeface="DejaVu Sans"/>
                <a:cs typeface="DejaVu Sans"/>
              </a:rPr>
              <a:t> и </a:t>
            </a:r>
            <a:r>
              <a:rPr sz="2199" dirty="0" err="1">
                <a:latin typeface="+mj-lt"/>
                <a:ea typeface="DejaVu Sans"/>
                <a:cs typeface="DejaVu Sans"/>
              </a:rPr>
              <a:t>без</a:t>
            </a:r>
            <a:r>
              <a:rPr sz="2199" dirty="0">
                <a:latin typeface="+mj-lt"/>
                <a:ea typeface="DejaVu Sans"/>
                <a:cs typeface="DejaVu Sans"/>
              </a:rPr>
              <a:t> </a:t>
            </a:r>
            <a:r>
              <a:rPr sz="2199" dirty="0" err="1">
                <a:latin typeface="+mj-lt"/>
                <a:ea typeface="DejaVu Sans"/>
                <a:cs typeface="DejaVu Sans"/>
              </a:rPr>
              <a:t>труда</a:t>
            </a:r>
            <a:r>
              <a:rPr sz="2199" dirty="0">
                <a:latin typeface="+mj-lt"/>
                <a:ea typeface="DejaVu Sans"/>
                <a:cs typeface="DejaVu Sans"/>
              </a:rPr>
              <a:t> </a:t>
            </a:r>
            <a:r>
              <a:rPr sz="2199" dirty="0" err="1">
                <a:latin typeface="+mj-lt"/>
                <a:ea typeface="DejaVu Sans"/>
                <a:cs typeface="DejaVu Sans"/>
              </a:rPr>
              <a:t>увеличить</a:t>
            </a:r>
            <a:r>
              <a:rPr sz="2199" dirty="0">
                <a:latin typeface="+mj-lt"/>
                <a:ea typeface="DejaVu Sans"/>
                <a:cs typeface="DejaVu Sans"/>
              </a:rPr>
              <a:t> </a:t>
            </a:r>
            <a:r>
              <a:rPr sz="2199" dirty="0" err="1">
                <a:latin typeface="+mj-lt"/>
                <a:ea typeface="DejaVu Sans"/>
                <a:cs typeface="DejaVu Sans"/>
              </a:rPr>
              <a:t>или</a:t>
            </a:r>
            <a:r>
              <a:rPr sz="2199" dirty="0">
                <a:latin typeface="+mj-lt"/>
                <a:ea typeface="DejaVu Sans"/>
                <a:cs typeface="DejaVu Sans"/>
              </a:rPr>
              <a:t> </a:t>
            </a:r>
            <a:r>
              <a:rPr sz="2199" dirty="0" err="1">
                <a:latin typeface="+mj-lt"/>
                <a:ea typeface="DejaVu Sans"/>
                <a:cs typeface="DejaVu Sans"/>
              </a:rPr>
              <a:t>уменьшить</a:t>
            </a:r>
            <a:r>
              <a:rPr sz="2199" dirty="0">
                <a:latin typeface="+mj-lt"/>
                <a:ea typeface="DejaVu Sans"/>
                <a:cs typeface="DejaVu Sans"/>
              </a:rPr>
              <a:t> </a:t>
            </a:r>
            <a:r>
              <a:rPr sz="2199" dirty="0" err="1">
                <a:latin typeface="+mj-lt"/>
                <a:ea typeface="DejaVu Sans"/>
                <a:cs typeface="DejaVu Sans"/>
              </a:rPr>
              <a:t>размер</a:t>
            </a:r>
            <a:r>
              <a:rPr sz="2199" dirty="0">
                <a:latin typeface="+mj-lt"/>
                <a:ea typeface="DejaVu Sans"/>
                <a:cs typeface="DejaVu Sans"/>
              </a:rPr>
              <a:t> </a:t>
            </a:r>
            <a:r>
              <a:rPr sz="2199" dirty="0" err="1">
                <a:latin typeface="+mj-lt"/>
                <a:ea typeface="DejaVu Sans"/>
                <a:cs typeface="DejaVu Sans"/>
              </a:rPr>
              <a:t>либо</a:t>
            </a:r>
            <a:r>
              <a:rPr sz="2199" dirty="0">
                <a:latin typeface="+mj-lt"/>
                <a:ea typeface="DejaVu Sans"/>
                <a:cs typeface="DejaVu Sans"/>
              </a:rPr>
              <a:t> </a:t>
            </a:r>
            <a:r>
              <a:rPr sz="2199" dirty="0" err="1">
                <a:latin typeface="+mj-lt"/>
                <a:ea typeface="DejaVu Sans"/>
                <a:cs typeface="DejaVu Sans"/>
              </a:rPr>
              <a:t>мощность</a:t>
            </a:r>
            <a:r>
              <a:rPr sz="2199" dirty="0">
                <a:latin typeface="+mj-lt"/>
                <a:ea typeface="DejaVu Sans"/>
                <a:cs typeface="DejaVu Sans"/>
              </a:rPr>
              <a:t> ИТ-</a:t>
            </a:r>
            <a:r>
              <a:rPr sz="2199" dirty="0" err="1">
                <a:latin typeface="+mj-lt"/>
                <a:ea typeface="DejaVu Sans"/>
                <a:cs typeface="DejaVu Sans"/>
              </a:rPr>
              <a:t>решения</a:t>
            </a:r>
            <a:r>
              <a:rPr sz="2199" dirty="0">
                <a:latin typeface="+mj-lt"/>
                <a:ea typeface="DejaVu Sans"/>
                <a:cs typeface="DejaVu Sans"/>
              </a:rPr>
              <a:t> </a:t>
            </a:r>
            <a:r>
              <a:rPr sz="2199" dirty="0" err="1">
                <a:latin typeface="+mj-lt"/>
                <a:ea typeface="DejaVu Sans"/>
                <a:cs typeface="DejaVu Sans"/>
              </a:rPr>
              <a:t>или</a:t>
            </a:r>
            <a:r>
              <a:rPr sz="2199" dirty="0">
                <a:latin typeface="+mj-lt"/>
                <a:ea typeface="DejaVu Sans"/>
                <a:cs typeface="DejaVu Sans"/>
              </a:rPr>
              <a:t> </a:t>
            </a:r>
            <a:r>
              <a:rPr sz="2199" dirty="0" err="1">
                <a:latin typeface="+mj-lt"/>
                <a:ea typeface="DejaVu Sans"/>
                <a:cs typeface="DejaVu Sans"/>
              </a:rPr>
              <a:t>ресурса</a:t>
            </a:r>
            <a:r>
              <a:rPr sz="2199" dirty="0">
                <a:latin typeface="+mj-lt"/>
                <a:ea typeface="DejaVu Sans"/>
                <a:cs typeface="DejaVu Sans"/>
              </a:rPr>
              <a:t>. В </a:t>
            </a:r>
            <a:r>
              <a:rPr sz="2199" dirty="0" err="1">
                <a:latin typeface="+mj-lt"/>
                <a:ea typeface="DejaVu Sans"/>
                <a:cs typeface="DejaVu Sans"/>
              </a:rPr>
              <a:t>то</a:t>
            </a:r>
            <a:r>
              <a:rPr sz="2199" dirty="0">
                <a:latin typeface="+mj-lt"/>
                <a:ea typeface="DejaVu Sans"/>
                <a:cs typeface="DejaVu Sans"/>
              </a:rPr>
              <a:t> </a:t>
            </a:r>
            <a:r>
              <a:rPr sz="2199" dirty="0" err="1">
                <a:latin typeface="+mj-lt"/>
                <a:ea typeface="DejaVu Sans"/>
                <a:cs typeface="DejaVu Sans"/>
              </a:rPr>
              <a:t>время</a:t>
            </a:r>
            <a:r>
              <a:rPr sz="2199" dirty="0">
                <a:latin typeface="+mj-lt"/>
                <a:ea typeface="DejaVu Sans"/>
                <a:cs typeface="DejaVu Sans"/>
              </a:rPr>
              <a:t> </a:t>
            </a:r>
            <a:r>
              <a:rPr sz="2199" dirty="0" err="1">
                <a:latin typeface="+mj-lt"/>
                <a:ea typeface="DejaVu Sans"/>
                <a:cs typeface="DejaVu Sans"/>
              </a:rPr>
              <a:t>как</a:t>
            </a:r>
            <a:r>
              <a:rPr sz="2199" dirty="0">
                <a:latin typeface="+mj-lt"/>
                <a:ea typeface="DejaVu Sans"/>
                <a:cs typeface="DejaVu Sans"/>
              </a:rPr>
              <a:t> </a:t>
            </a:r>
            <a:r>
              <a:rPr sz="2199" dirty="0" err="1">
                <a:latin typeface="+mj-lt"/>
                <a:ea typeface="DejaVu Sans"/>
                <a:cs typeface="DejaVu Sans"/>
              </a:rPr>
              <a:t>термин</a:t>
            </a:r>
            <a:r>
              <a:rPr sz="2199" dirty="0">
                <a:latin typeface="+mj-lt"/>
                <a:ea typeface="DejaVu Sans"/>
                <a:cs typeface="DejaVu Sans"/>
              </a:rPr>
              <a:t> «</a:t>
            </a:r>
            <a:r>
              <a:rPr sz="2199" dirty="0" err="1">
                <a:latin typeface="+mj-lt"/>
                <a:ea typeface="DejaVu Sans"/>
                <a:cs typeface="DejaVu Sans"/>
              </a:rPr>
              <a:t>масштабируемость</a:t>
            </a:r>
            <a:r>
              <a:rPr sz="2199" dirty="0">
                <a:latin typeface="+mj-lt"/>
                <a:ea typeface="DejaVu Sans"/>
                <a:cs typeface="DejaVu Sans"/>
              </a:rPr>
              <a:t>» </a:t>
            </a:r>
            <a:r>
              <a:rPr sz="2199" dirty="0" err="1">
                <a:latin typeface="+mj-lt"/>
                <a:ea typeface="DejaVu Sans"/>
                <a:cs typeface="DejaVu Sans"/>
              </a:rPr>
              <a:t>может</a:t>
            </a:r>
            <a:r>
              <a:rPr sz="2199" dirty="0">
                <a:latin typeface="+mj-lt"/>
                <a:ea typeface="DejaVu Sans"/>
                <a:cs typeface="DejaVu Sans"/>
              </a:rPr>
              <a:t> </a:t>
            </a:r>
            <a:r>
              <a:rPr sz="2199" dirty="0" err="1">
                <a:latin typeface="+mj-lt"/>
                <a:ea typeface="DejaVu Sans"/>
                <a:cs typeface="DejaVu Sans"/>
              </a:rPr>
              <a:t>означать</a:t>
            </a:r>
            <a:r>
              <a:rPr sz="2199" dirty="0">
                <a:latin typeface="+mj-lt"/>
                <a:ea typeface="DejaVu Sans"/>
                <a:cs typeface="DejaVu Sans"/>
              </a:rPr>
              <a:t> </a:t>
            </a:r>
            <a:r>
              <a:rPr sz="2199" dirty="0" err="1">
                <a:latin typeface="+mj-lt"/>
                <a:ea typeface="DejaVu Sans"/>
                <a:cs typeface="DejaVu Sans"/>
              </a:rPr>
              <a:t>способность</a:t>
            </a:r>
            <a:r>
              <a:rPr sz="2199" dirty="0">
                <a:latin typeface="+mj-lt"/>
                <a:ea typeface="DejaVu Sans"/>
                <a:cs typeface="DejaVu Sans"/>
              </a:rPr>
              <a:t> </a:t>
            </a:r>
            <a:r>
              <a:rPr sz="2199" dirty="0" err="1">
                <a:latin typeface="+mj-lt"/>
                <a:ea typeface="DejaVu Sans"/>
                <a:cs typeface="DejaVu Sans"/>
              </a:rPr>
              <a:t>любой</a:t>
            </a:r>
            <a:r>
              <a:rPr sz="2199" dirty="0">
                <a:latin typeface="+mj-lt"/>
                <a:ea typeface="DejaVu Sans"/>
                <a:cs typeface="DejaVu Sans"/>
              </a:rPr>
              <a:t> </a:t>
            </a:r>
            <a:r>
              <a:rPr sz="2199" dirty="0" err="1">
                <a:latin typeface="+mj-lt"/>
                <a:ea typeface="DejaVu Sans"/>
                <a:cs typeface="DejaVu Sans"/>
              </a:rPr>
              <a:t>системы</a:t>
            </a:r>
            <a:r>
              <a:rPr sz="2199" dirty="0">
                <a:latin typeface="+mj-lt"/>
                <a:ea typeface="DejaVu Sans"/>
                <a:cs typeface="DejaVu Sans"/>
              </a:rPr>
              <a:t> </a:t>
            </a:r>
            <a:r>
              <a:rPr sz="2199" dirty="0" err="1">
                <a:latin typeface="+mj-lt"/>
                <a:ea typeface="DejaVu Sans"/>
                <a:cs typeface="DejaVu Sans"/>
              </a:rPr>
              <a:t>справиться</a:t>
            </a:r>
            <a:r>
              <a:rPr sz="2199" dirty="0">
                <a:latin typeface="+mj-lt"/>
                <a:ea typeface="DejaVu Sans"/>
                <a:cs typeface="DejaVu Sans"/>
              </a:rPr>
              <a:t> с </a:t>
            </a:r>
            <a:r>
              <a:rPr sz="2199" dirty="0" err="1">
                <a:latin typeface="+mj-lt"/>
                <a:ea typeface="DejaVu Sans"/>
                <a:cs typeface="DejaVu Sans"/>
              </a:rPr>
              <a:t>растущим</a:t>
            </a:r>
            <a:r>
              <a:rPr sz="2199" dirty="0">
                <a:latin typeface="+mj-lt"/>
                <a:ea typeface="DejaVu Sans"/>
                <a:cs typeface="DejaVu Sans"/>
              </a:rPr>
              <a:t> </a:t>
            </a:r>
            <a:r>
              <a:rPr sz="2199" dirty="0" err="1">
                <a:latin typeface="+mj-lt"/>
                <a:ea typeface="DejaVu Sans"/>
                <a:cs typeface="DejaVu Sans"/>
              </a:rPr>
              <a:t>объемом</a:t>
            </a:r>
            <a:r>
              <a:rPr sz="2199" dirty="0">
                <a:latin typeface="+mj-lt"/>
                <a:ea typeface="DejaVu Sans"/>
                <a:cs typeface="DejaVu Sans"/>
              </a:rPr>
              <a:t> </a:t>
            </a:r>
            <a:r>
              <a:rPr sz="2199" dirty="0" err="1">
                <a:latin typeface="+mj-lt"/>
                <a:ea typeface="DejaVu Sans"/>
                <a:cs typeface="DejaVu Sans"/>
              </a:rPr>
              <a:t>работы</a:t>
            </a:r>
            <a:r>
              <a:rPr sz="2199" dirty="0">
                <a:latin typeface="+mj-lt"/>
                <a:ea typeface="DejaVu Sans"/>
                <a:cs typeface="DejaVu Sans"/>
              </a:rPr>
              <a:t>, в </a:t>
            </a:r>
            <a:r>
              <a:rPr sz="2199" dirty="0" err="1">
                <a:latin typeface="+mj-lt"/>
                <a:ea typeface="DejaVu Sans"/>
                <a:cs typeface="DejaVu Sans"/>
              </a:rPr>
              <a:t>контексте</a:t>
            </a:r>
            <a:r>
              <a:rPr sz="2199" dirty="0">
                <a:latin typeface="+mj-lt"/>
                <a:ea typeface="DejaVu Sans"/>
                <a:cs typeface="DejaVu Sans"/>
              </a:rPr>
              <a:t> </a:t>
            </a:r>
            <a:r>
              <a:rPr sz="2199" dirty="0" err="1">
                <a:latin typeface="+mj-lt"/>
                <a:ea typeface="DejaVu Sans"/>
                <a:cs typeface="DejaVu Sans"/>
              </a:rPr>
              <a:t>горизонтального</a:t>
            </a:r>
            <a:r>
              <a:rPr sz="2199" dirty="0">
                <a:latin typeface="+mj-lt"/>
                <a:ea typeface="DejaVu Sans"/>
                <a:cs typeface="DejaVu Sans"/>
              </a:rPr>
              <a:t> и </a:t>
            </a:r>
            <a:r>
              <a:rPr sz="2199" dirty="0" err="1">
                <a:latin typeface="+mj-lt"/>
                <a:ea typeface="DejaVu Sans"/>
                <a:cs typeface="DejaVu Sans"/>
              </a:rPr>
              <a:t>вертикального</a:t>
            </a:r>
            <a:r>
              <a:rPr sz="2199" dirty="0">
                <a:latin typeface="+mj-lt"/>
                <a:ea typeface="DejaVu Sans"/>
                <a:cs typeface="DejaVu Sans"/>
              </a:rPr>
              <a:t> </a:t>
            </a:r>
            <a:r>
              <a:rPr sz="2199" dirty="0" err="1">
                <a:latin typeface="+mj-lt"/>
                <a:ea typeface="DejaVu Sans"/>
                <a:cs typeface="DejaVu Sans"/>
              </a:rPr>
              <a:t>масштабирования</a:t>
            </a:r>
            <a:r>
              <a:rPr sz="2199" dirty="0">
                <a:latin typeface="+mj-lt"/>
                <a:ea typeface="DejaVu Sans"/>
                <a:cs typeface="DejaVu Sans"/>
              </a:rPr>
              <a:t> </a:t>
            </a:r>
            <a:r>
              <a:rPr sz="2199" dirty="0" err="1">
                <a:latin typeface="+mj-lt"/>
                <a:ea typeface="DejaVu Sans"/>
                <a:cs typeface="DejaVu Sans"/>
              </a:rPr>
              <a:t>речь</a:t>
            </a:r>
            <a:r>
              <a:rPr sz="2199" dirty="0">
                <a:latin typeface="+mj-lt"/>
                <a:ea typeface="DejaVu Sans"/>
                <a:cs typeface="DejaVu Sans"/>
              </a:rPr>
              <a:t> </a:t>
            </a:r>
            <a:r>
              <a:rPr sz="2199" dirty="0" err="1">
                <a:latin typeface="+mj-lt"/>
                <a:ea typeface="DejaVu Sans"/>
                <a:cs typeface="DejaVu Sans"/>
              </a:rPr>
              <a:t>часто</a:t>
            </a:r>
            <a:r>
              <a:rPr sz="2199" dirty="0">
                <a:latin typeface="+mj-lt"/>
                <a:ea typeface="DejaVu Sans"/>
                <a:cs typeface="DejaVu Sans"/>
              </a:rPr>
              <a:t> </a:t>
            </a:r>
            <a:r>
              <a:rPr sz="2199" dirty="0" err="1">
                <a:latin typeface="+mj-lt"/>
                <a:ea typeface="DejaVu Sans"/>
                <a:cs typeface="DejaVu Sans"/>
              </a:rPr>
              <a:t>идет</a:t>
            </a:r>
            <a:r>
              <a:rPr sz="2199" dirty="0">
                <a:latin typeface="+mj-lt"/>
                <a:ea typeface="DejaVu Sans"/>
                <a:cs typeface="DejaVu Sans"/>
              </a:rPr>
              <a:t> о </a:t>
            </a:r>
            <a:r>
              <a:rPr sz="2199" dirty="0" err="1">
                <a:latin typeface="+mj-lt"/>
                <a:ea typeface="DejaVu Sans"/>
                <a:cs typeface="DejaVu Sans"/>
              </a:rPr>
              <a:t>базах</a:t>
            </a:r>
            <a:r>
              <a:rPr sz="2199" dirty="0">
                <a:latin typeface="+mj-lt"/>
                <a:ea typeface="DejaVu Sans"/>
                <a:cs typeface="DejaVu Sans"/>
              </a:rPr>
              <a:t> </a:t>
            </a:r>
            <a:r>
              <a:rPr sz="2199" dirty="0" err="1">
                <a:latin typeface="+mj-lt"/>
                <a:ea typeface="DejaVu Sans"/>
                <a:cs typeface="DejaVu Sans"/>
              </a:rPr>
              <a:t>данных</a:t>
            </a:r>
            <a:r>
              <a:rPr sz="2199" dirty="0">
                <a:latin typeface="+mj-lt"/>
                <a:ea typeface="DejaVu Sans"/>
                <a:cs typeface="DejaVu Sans"/>
              </a:rPr>
              <a:t> и </a:t>
            </a:r>
            <a:r>
              <a:rPr sz="2199" dirty="0" err="1">
                <a:latin typeface="+mj-lt"/>
                <a:ea typeface="DejaVu Sans"/>
                <a:cs typeface="DejaVu Sans"/>
              </a:rPr>
              <a:t>больших</a:t>
            </a:r>
            <a:r>
              <a:rPr sz="2199" dirty="0">
                <a:latin typeface="+mj-lt"/>
                <a:ea typeface="DejaVu Sans"/>
                <a:cs typeface="DejaVu Sans"/>
              </a:rPr>
              <a:t> </a:t>
            </a:r>
            <a:r>
              <a:rPr sz="2199" dirty="0" err="1">
                <a:latin typeface="+mj-lt"/>
                <a:ea typeface="DejaVu Sans"/>
                <a:cs typeface="DejaVu Sans"/>
              </a:rPr>
              <a:t>объемах</a:t>
            </a:r>
            <a:r>
              <a:rPr sz="2199" dirty="0">
                <a:latin typeface="+mj-lt"/>
                <a:ea typeface="DejaVu Sans"/>
                <a:cs typeface="DejaVu Sans"/>
              </a:rPr>
              <a:t> </a:t>
            </a:r>
            <a:r>
              <a:rPr sz="2199" dirty="0" err="1">
                <a:latin typeface="+mj-lt"/>
                <a:ea typeface="DejaVu Sans"/>
                <a:cs typeface="DejaVu Sans"/>
              </a:rPr>
              <a:t>данных</a:t>
            </a:r>
            <a:r>
              <a:rPr sz="2199" dirty="0">
                <a:latin typeface="+mj-lt"/>
                <a:ea typeface="DejaVu Sans"/>
                <a:cs typeface="DejaVu Sans"/>
              </a:rPr>
              <a:t>.</a:t>
            </a:r>
            <a:endParaRPr sz="8997" dirty="0">
              <a:latin typeface="+mj-lt"/>
              <a:ea typeface="DejaVu Sans"/>
              <a:cs typeface="DejaVu Sans"/>
            </a:endParaRPr>
          </a:p>
          <a:p>
            <a:pPr marL="0" indent="0">
              <a:buNone/>
              <a:defRPr/>
            </a:pPr>
            <a:r>
              <a:rPr sz="2199" dirty="0" err="1">
                <a:latin typeface="+mj-lt"/>
                <a:ea typeface="DejaVu Sans"/>
                <a:cs typeface="DejaVu Sans"/>
              </a:rPr>
              <a:t>Масштабируемость</a:t>
            </a:r>
            <a:r>
              <a:rPr sz="2199" dirty="0">
                <a:latin typeface="+mj-lt"/>
                <a:ea typeface="DejaVu Sans"/>
                <a:cs typeface="DejaVu Sans"/>
              </a:rPr>
              <a:t> </a:t>
            </a:r>
            <a:r>
              <a:rPr sz="2199" dirty="0" err="1">
                <a:latin typeface="+mj-lt"/>
                <a:ea typeface="DejaVu Sans"/>
                <a:cs typeface="DejaVu Sans"/>
              </a:rPr>
              <a:t>позволяет</a:t>
            </a:r>
            <a:r>
              <a:rPr sz="2199" dirty="0">
                <a:latin typeface="+mj-lt"/>
                <a:ea typeface="DejaVu Sans"/>
                <a:cs typeface="DejaVu Sans"/>
              </a:rPr>
              <a:t> </a:t>
            </a:r>
            <a:r>
              <a:rPr sz="2199" dirty="0" err="1">
                <a:latin typeface="+mj-lt"/>
                <a:ea typeface="DejaVu Sans"/>
                <a:cs typeface="DejaVu Sans"/>
              </a:rPr>
              <a:t>адаптироваться</a:t>
            </a:r>
            <a:r>
              <a:rPr sz="2199" dirty="0">
                <a:latin typeface="+mj-lt"/>
                <a:ea typeface="DejaVu Sans"/>
                <a:cs typeface="DejaVu Sans"/>
              </a:rPr>
              <a:t> к </a:t>
            </a:r>
            <a:r>
              <a:rPr sz="2199" dirty="0" err="1">
                <a:latin typeface="+mj-lt"/>
                <a:ea typeface="DejaVu Sans"/>
                <a:cs typeface="DejaVu Sans"/>
              </a:rPr>
              <a:t>огромным</a:t>
            </a:r>
            <a:r>
              <a:rPr sz="2199" dirty="0">
                <a:latin typeface="+mj-lt"/>
                <a:ea typeface="DejaVu Sans"/>
                <a:cs typeface="DejaVu Sans"/>
              </a:rPr>
              <a:t> </a:t>
            </a:r>
            <a:r>
              <a:rPr sz="2199" dirty="0" err="1">
                <a:latin typeface="+mj-lt"/>
                <a:ea typeface="DejaVu Sans"/>
                <a:cs typeface="DejaVu Sans"/>
              </a:rPr>
              <a:t>объемам</a:t>
            </a:r>
            <a:r>
              <a:rPr sz="2199" dirty="0">
                <a:latin typeface="+mj-lt"/>
                <a:ea typeface="DejaVu Sans"/>
                <a:cs typeface="DejaVu Sans"/>
              </a:rPr>
              <a:t> </a:t>
            </a:r>
            <a:r>
              <a:rPr sz="2199" dirty="0" err="1">
                <a:latin typeface="+mj-lt"/>
                <a:ea typeface="DejaVu Sans"/>
                <a:cs typeface="DejaVu Sans"/>
              </a:rPr>
              <a:t>разнообразных</a:t>
            </a:r>
            <a:r>
              <a:rPr sz="2199" dirty="0">
                <a:latin typeface="+mj-lt"/>
                <a:ea typeface="DejaVu Sans"/>
                <a:cs typeface="DejaVu Sans"/>
              </a:rPr>
              <a:t> </a:t>
            </a:r>
            <a:r>
              <a:rPr sz="2199" dirty="0" err="1">
                <a:latin typeface="+mj-lt"/>
                <a:ea typeface="DejaVu Sans"/>
                <a:cs typeface="DejaVu Sans"/>
              </a:rPr>
              <a:t>данных</a:t>
            </a:r>
            <a:r>
              <a:rPr sz="2199" dirty="0">
                <a:latin typeface="+mj-lt"/>
                <a:ea typeface="DejaVu Sans"/>
                <a:cs typeface="DejaVu Sans"/>
              </a:rPr>
              <a:t> и </a:t>
            </a:r>
            <a:r>
              <a:rPr sz="2199" dirty="0" err="1">
                <a:latin typeface="+mj-lt"/>
                <a:ea typeface="DejaVu Sans"/>
                <a:cs typeface="DejaVu Sans"/>
              </a:rPr>
              <a:t>управлять</a:t>
            </a:r>
            <a:r>
              <a:rPr sz="2199" dirty="0">
                <a:latin typeface="+mj-lt"/>
                <a:ea typeface="DejaVu Sans"/>
                <a:cs typeface="DejaVu Sans"/>
              </a:rPr>
              <a:t> </a:t>
            </a:r>
            <a:r>
              <a:rPr sz="2199" dirty="0" err="1">
                <a:latin typeface="+mj-lt"/>
                <a:ea typeface="DejaVu Sans"/>
                <a:cs typeface="DejaVu Sans"/>
              </a:rPr>
              <a:t>ими</a:t>
            </a:r>
            <a:r>
              <a:rPr sz="2199" dirty="0">
                <a:latin typeface="+mj-lt"/>
                <a:ea typeface="DejaVu Sans"/>
                <a:cs typeface="DejaVu Sans"/>
              </a:rPr>
              <a:t>, </a:t>
            </a:r>
            <a:r>
              <a:rPr sz="2199" dirty="0" err="1">
                <a:latin typeface="+mj-lt"/>
                <a:ea typeface="DejaVu Sans"/>
                <a:cs typeface="DejaVu Sans"/>
              </a:rPr>
              <a:t>изменяя</a:t>
            </a:r>
            <a:r>
              <a:rPr sz="2199" dirty="0">
                <a:latin typeface="+mj-lt"/>
                <a:ea typeface="DejaVu Sans"/>
                <a:cs typeface="DejaVu Sans"/>
              </a:rPr>
              <a:t> </a:t>
            </a:r>
            <a:r>
              <a:rPr sz="2199" dirty="0" err="1">
                <a:latin typeface="+mj-lt"/>
                <a:ea typeface="DejaVu Sans"/>
                <a:cs typeface="DejaVu Sans"/>
              </a:rPr>
              <a:t>объемы</a:t>
            </a:r>
            <a:r>
              <a:rPr sz="2199" dirty="0">
                <a:latin typeface="+mj-lt"/>
                <a:ea typeface="DejaVu Sans"/>
                <a:cs typeface="DejaVu Sans"/>
              </a:rPr>
              <a:t> </a:t>
            </a:r>
            <a:r>
              <a:rPr sz="2199" dirty="0" err="1">
                <a:latin typeface="+mj-lt"/>
                <a:ea typeface="DejaVu Sans"/>
                <a:cs typeface="DejaVu Sans"/>
              </a:rPr>
              <a:t>данных</a:t>
            </a:r>
            <a:r>
              <a:rPr sz="2199" dirty="0">
                <a:latin typeface="+mj-lt"/>
                <a:ea typeface="DejaVu Sans"/>
                <a:cs typeface="DejaVu Sans"/>
              </a:rPr>
              <a:t> и </a:t>
            </a:r>
            <a:r>
              <a:rPr sz="2199" dirty="0" err="1">
                <a:latin typeface="+mj-lt"/>
                <a:ea typeface="DejaVu Sans"/>
                <a:cs typeface="DejaVu Sans"/>
              </a:rPr>
              <a:t>шаблоны</a:t>
            </a:r>
            <a:r>
              <a:rPr sz="2199" dirty="0">
                <a:latin typeface="+mj-lt"/>
                <a:ea typeface="DejaVu Sans"/>
                <a:cs typeface="DejaVu Sans"/>
              </a:rPr>
              <a:t> </a:t>
            </a:r>
            <a:r>
              <a:rPr sz="2199" dirty="0" err="1">
                <a:latin typeface="+mj-lt"/>
                <a:ea typeface="DejaVu Sans"/>
                <a:cs typeface="DejaVu Sans"/>
              </a:rPr>
              <a:t>рабочих</a:t>
            </a:r>
            <a:r>
              <a:rPr sz="2199" dirty="0">
                <a:latin typeface="+mj-lt"/>
                <a:ea typeface="DejaVu Sans"/>
                <a:cs typeface="DejaVu Sans"/>
              </a:rPr>
              <a:t> </a:t>
            </a:r>
            <a:r>
              <a:rPr sz="2199" dirty="0" err="1">
                <a:latin typeface="+mj-lt"/>
                <a:ea typeface="DejaVu Sans"/>
                <a:cs typeface="DejaVu Sans"/>
              </a:rPr>
              <a:t>нагрузок</a:t>
            </a:r>
            <a:r>
              <a:rPr sz="2199" dirty="0">
                <a:latin typeface="+mj-lt"/>
                <a:ea typeface="DejaVu Sans"/>
                <a:cs typeface="DejaVu Sans"/>
              </a:rPr>
              <a:t>, </a:t>
            </a:r>
            <a:r>
              <a:rPr sz="2199" dirty="0" err="1">
                <a:latin typeface="+mj-lt"/>
                <a:ea typeface="DejaVu Sans"/>
                <a:cs typeface="DejaVu Sans"/>
              </a:rPr>
              <a:t>которые</a:t>
            </a:r>
            <a:r>
              <a:rPr sz="2199" dirty="0">
                <a:latin typeface="+mj-lt"/>
                <a:ea typeface="DejaVu Sans"/>
                <a:cs typeface="DejaVu Sans"/>
              </a:rPr>
              <a:t> </a:t>
            </a:r>
            <a:r>
              <a:rPr sz="2199" dirty="0" err="1">
                <a:latin typeface="+mj-lt"/>
                <a:ea typeface="DejaVu Sans"/>
                <a:cs typeface="DejaVu Sans"/>
              </a:rPr>
              <a:t>создаются</a:t>
            </a:r>
            <a:r>
              <a:rPr sz="2199" dirty="0">
                <a:latin typeface="+mj-lt"/>
                <a:ea typeface="DejaVu Sans"/>
                <a:cs typeface="DejaVu Sans"/>
              </a:rPr>
              <a:t> в </a:t>
            </a:r>
            <a:r>
              <a:rPr sz="2199" dirty="0" err="1">
                <a:latin typeface="+mj-lt"/>
                <a:ea typeface="DejaVu Sans"/>
                <a:cs typeface="DejaVu Sans"/>
              </a:rPr>
              <a:t>облаке</a:t>
            </a:r>
            <a:r>
              <a:rPr sz="2199" dirty="0">
                <a:latin typeface="+mj-lt"/>
                <a:ea typeface="DejaVu Sans"/>
                <a:cs typeface="DejaVu Sans"/>
              </a:rPr>
              <a:t>, </a:t>
            </a:r>
            <a:r>
              <a:rPr sz="2199" dirty="0" err="1">
                <a:latin typeface="+mj-lt"/>
                <a:ea typeface="DejaVu Sans"/>
                <a:cs typeface="DejaVu Sans"/>
              </a:rPr>
              <a:t>на</a:t>
            </a:r>
            <a:r>
              <a:rPr sz="2199" dirty="0">
                <a:latin typeface="+mj-lt"/>
                <a:ea typeface="DejaVu Sans"/>
                <a:cs typeface="DejaVu Sans"/>
              </a:rPr>
              <a:t> </a:t>
            </a:r>
            <a:r>
              <a:rPr sz="2199" dirty="0" err="1">
                <a:latin typeface="+mj-lt"/>
                <a:ea typeface="DejaVu Sans"/>
                <a:cs typeface="DejaVu Sans"/>
              </a:rPr>
              <a:t>мобильных</a:t>
            </a:r>
            <a:r>
              <a:rPr sz="2199" dirty="0">
                <a:latin typeface="+mj-lt"/>
                <a:ea typeface="DejaVu Sans"/>
                <a:cs typeface="DejaVu Sans"/>
              </a:rPr>
              <a:t> </a:t>
            </a:r>
            <a:r>
              <a:rPr sz="2199" dirty="0" err="1">
                <a:latin typeface="+mj-lt"/>
                <a:ea typeface="DejaVu Sans"/>
                <a:cs typeface="DejaVu Sans"/>
              </a:rPr>
              <a:t>устройствах</a:t>
            </a:r>
            <a:r>
              <a:rPr sz="2199" dirty="0">
                <a:latin typeface="+mj-lt"/>
                <a:ea typeface="DejaVu Sans"/>
                <a:cs typeface="DejaVu Sans"/>
              </a:rPr>
              <a:t>, в </a:t>
            </a:r>
            <a:r>
              <a:rPr sz="2199" dirty="0" err="1">
                <a:latin typeface="+mj-lt"/>
                <a:ea typeface="DejaVu Sans"/>
                <a:cs typeface="DejaVu Sans"/>
              </a:rPr>
              <a:t>социальных</a:t>
            </a:r>
            <a:r>
              <a:rPr sz="2199" dirty="0">
                <a:latin typeface="+mj-lt"/>
                <a:ea typeface="DejaVu Sans"/>
                <a:cs typeface="DejaVu Sans"/>
              </a:rPr>
              <a:t> </a:t>
            </a:r>
            <a:r>
              <a:rPr sz="2199" dirty="0" err="1">
                <a:latin typeface="+mj-lt"/>
                <a:ea typeface="DejaVu Sans"/>
                <a:cs typeface="DejaVu Sans"/>
              </a:rPr>
              <a:t>сетях</a:t>
            </a:r>
            <a:r>
              <a:rPr sz="2199" dirty="0">
                <a:latin typeface="+mj-lt"/>
                <a:ea typeface="DejaVu Sans"/>
                <a:cs typeface="DejaVu Sans"/>
              </a:rPr>
              <a:t> и </a:t>
            </a:r>
            <a:r>
              <a:rPr sz="2199" dirty="0" err="1">
                <a:latin typeface="+mj-lt"/>
                <a:ea typeface="DejaVu Sans"/>
                <a:cs typeface="DejaVu Sans"/>
              </a:rPr>
              <a:t>источниках</a:t>
            </a:r>
            <a:r>
              <a:rPr sz="2199" dirty="0">
                <a:latin typeface="+mj-lt"/>
                <a:ea typeface="DejaVu Sans"/>
                <a:cs typeface="DejaVu Sans"/>
              </a:rPr>
              <a:t> </a:t>
            </a:r>
            <a:r>
              <a:rPr sz="2199" dirty="0" err="1">
                <a:latin typeface="+mj-lt"/>
                <a:ea typeface="DejaVu Sans"/>
                <a:cs typeface="DejaVu Sans"/>
              </a:rPr>
              <a:t>больших</a:t>
            </a:r>
            <a:r>
              <a:rPr sz="2199" dirty="0">
                <a:latin typeface="+mj-lt"/>
                <a:ea typeface="DejaVu Sans"/>
                <a:cs typeface="DejaVu Sans"/>
              </a:rPr>
              <a:t> </a:t>
            </a:r>
            <a:r>
              <a:rPr sz="2199" dirty="0" err="1">
                <a:latin typeface="+mj-lt"/>
                <a:ea typeface="DejaVu Sans"/>
                <a:cs typeface="DejaVu Sans"/>
              </a:rPr>
              <a:t>данных</a:t>
            </a:r>
            <a:r>
              <a:rPr sz="2199" dirty="0">
                <a:latin typeface="+mj-lt"/>
                <a:ea typeface="DejaVu Sans"/>
                <a:cs typeface="DejaVu Sans"/>
              </a:rPr>
              <a:t>.</a:t>
            </a:r>
            <a:endParaRPr sz="8997" dirty="0">
              <a:latin typeface="+mj-lt"/>
              <a:ea typeface="DejaVu Sans"/>
              <a:cs typeface="DejaVu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12202710" name="Заголовок 1"/>
          <p:cNvSpPr>
            <a:spLocks noGrp="1"/>
          </p:cNvSpPr>
          <p:nvPr>
            <p:ph type="title"/>
          </p:nvPr>
        </p:nvSpPr>
        <p:spPr bwMode="auto"/>
        <p:txBody>
          <a:bodyPr/>
          <a:lstStyle/>
          <a:p>
            <a:pPr>
              <a:defRPr/>
            </a:pPr>
            <a:r>
              <a:rPr lang="ru-RU" sz="3599" dirty="0">
                <a:ea typeface="DejaVu Sans"/>
                <a:cs typeface="DejaVu Sans"/>
              </a:rPr>
              <a:t>Масштабируемость </a:t>
            </a:r>
            <a:endParaRPr sz="3599" dirty="0">
              <a:ea typeface="DejaVu Sans"/>
              <a:cs typeface="DejaVu Sans"/>
            </a:endParaRPr>
          </a:p>
        </p:txBody>
      </p:sp>
      <p:sp>
        <p:nvSpPr>
          <p:cNvPr id="1451417752" name="Объект 2"/>
          <p:cNvSpPr>
            <a:spLocks noGrp="1"/>
          </p:cNvSpPr>
          <p:nvPr>
            <p:ph idx="1"/>
          </p:nvPr>
        </p:nvSpPr>
        <p:spPr bwMode="auto">
          <a:xfrm>
            <a:off x="448533" y="1691140"/>
            <a:ext cx="5561150" cy="4485107"/>
          </a:xfrm>
        </p:spPr>
        <p:txBody>
          <a:bodyPr vertOverflow="overflow" horzOverflow="clip" vert="horz" wrap="square" lIns="91416" tIns="45708" rIns="91416" bIns="45708" numCol="1" spcCol="0" rtlCol="0" fromWordArt="0" anchor="t" anchorCtr="0" forceAA="0" compatLnSpc="0">
            <a:normAutofit fontScale="95000" lnSpcReduction="10000"/>
          </a:bodyPr>
          <a:lstStyle/>
          <a:p>
            <a:pPr>
              <a:defRPr/>
            </a:pPr>
            <a:r>
              <a:rPr sz="1999" b="1" dirty="0" err="1">
                <a:latin typeface="+mj-lt"/>
                <a:ea typeface="DejaVu Sans"/>
                <a:cs typeface="DejaVu Sans"/>
              </a:rPr>
              <a:t>Вертикальное</a:t>
            </a:r>
            <a:r>
              <a:rPr sz="1999" b="1" dirty="0">
                <a:latin typeface="+mj-lt"/>
                <a:ea typeface="DejaVu Sans"/>
                <a:cs typeface="DejaVu Sans"/>
              </a:rPr>
              <a:t> </a:t>
            </a:r>
            <a:r>
              <a:rPr sz="1999" b="1" dirty="0" err="1">
                <a:latin typeface="+mj-lt"/>
                <a:ea typeface="DejaVu Sans"/>
                <a:cs typeface="DejaVu Sans"/>
              </a:rPr>
              <a:t>масштабирование</a:t>
            </a:r>
            <a:r>
              <a:rPr sz="1999" dirty="0">
                <a:latin typeface="+mj-lt"/>
                <a:ea typeface="DejaVu Sans"/>
                <a:cs typeface="DejaVu Sans"/>
              </a:rPr>
              <a:t>: </a:t>
            </a:r>
            <a:r>
              <a:rPr sz="1999" dirty="0" err="1">
                <a:latin typeface="+mj-lt"/>
                <a:ea typeface="DejaVu Sans"/>
                <a:cs typeface="DejaVu Sans"/>
              </a:rPr>
              <a:t>наращивание</a:t>
            </a:r>
            <a:r>
              <a:rPr sz="1999" dirty="0">
                <a:latin typeface="+mj-lt"/>
                <a:ea typeface="DejaVu Sans"/>
                <a:cs typeface="DejaVu Sans"/>
              </a:rPr>
              <a:t> </a:t>
            </a:r>
            <a:r>
              <a:rPr sz="1999" dirty="0" err="1">
                <a:latin typeface="+mj-lt"/>
                <a:ea typeface="DejaVu Sans"/>
                <a:cs typeface="DejaVu Sans"/>
              </a:rPr>
              <a:t>или</a:t>
            </a:r>
            <a:r>
              <a:rPr sz="1999" dirty="0">
                <a:latin typeface="+mj-lt"/>
                <a:ea typeface="DejaVu Sans"/>
                <a:cs typeface="DejaVu Sans"/>
              </a:rPr>
              <a:t> </a:t>
            </a:r>
            <a:r>
              <a:rPr sz="1999" dirty="0" err="1">
                <a:latin typeface="+mj-lt"/>
                <a:ea typeface="DejaVu Sans"/>
                <a:cs typeface="DejaVu Sans"/>
              </a:rPr>
              <a:t>снижение</a:t>
            </a:r>
            <a:r>
              <a:rPr sz="1999" dirty="0">
                <a:latin typeface="+mj-lt"/>
                <a:ea typeface="DejaVu Sans"/>
                <a:cs typeface="DejaVu Sans"/>
              </a:rPr>
              <a:t> </a:t>
            </a:r>
            <a:r>
              <a:rPr sz="1999" dirty="0" err="1">
                <a:latin typeface="+mj-lt"/>
                <a:ea typeface="DejaVu Sans"/>
                <a:cs typeface="DejaVu Sans"/>
              </a:rPr>
              <a:t>вычислительной</a:t>
            </a:r>
            <a:r>
              <a:rPr sz="1999" dirty="0">
                <a:latin typeface="+mj-lt"/>
                <a:ea typeface="DejaVu Sans"/>
                <a:cs typeface="DejaVu Sans"/>
              </a:rPr>
              <a:t> </a:t>
            </a:r>
            <a:r>
              <a:rPr sz="1999" dirty="0" err="1">
                <a:latin typeface="+mj-lt"/>
                <a:ea typeface="DejaVu Sans"/>
                <a:cs typeface="DejaVu Sans"/>
              </a:rPr>
              <a:t>мощности</a:t>
            </a:r>
            <a:r>
              <a:rPr sz="1999" dirty="0">
                <a:latin typeface="+mj-lt"/>
                <a:ea typeface="DejaVu Sans"/>
                <a:cs typeface="DejaVu Sans"/>
              </a:rPr>
              <a:t> </a:t>
            </a:r>
            <a:r>
              <a:rPr sz="1999" dirty="0" err="1">
                <a:latin typeface="+mj-lt"/>
                <a:ea typeface="DejaVu Sans"/>
                <a:cs typeface="DejaVu Sans"/>
              </a:rPr>
              <a:t>или</a:t>
            </a:r>
            <a:r>
              <a:rPr sz="1999" dirty="0">
                <a:latin typeface="+mj-lt"/>
                <a:ea typeface="DejaVu Sans"/>
                <a:cs typeface="DejaVu Sans"/>
              </a:rPr>
              <a:t> </a:t>
            </a:r>
            <a:r>
              <a:rPr sz="1999" dirty="0" err="1">
                <a:latin typeface="+mj-lt"/>
                <a:ea typeface="DejaVu Sans"/>
                <a:cs typeface="DejaVu Sans"/>
              </a:rPr>
              <a:t>ресурсов</a:t>
            </a:r>
            <a:r>
              <a:rPr sz="1999" dirty="0">
                <a:latin typeface="+mj-lt"/>
                <a:ea typeface="DejaVu Sans"/>
                <a:cs typeface="DejaVu Sans"/>
              </a:rPr>
              <a:t> </a:t>
            </a:r>
            <a:r>
              <a:rPr sz="1999" dirty="0" err="1">
                <a:latin typeface="+mj-lt"/>
                <a:ea typeface="DejaVu Sans"/>
                <a:cs typeface="DejaVu Sans"/>
              </a:rPr>
              <a:t>по</a:t>
            </a:r>
            <a:r>
              <a:rPr sz="1999" dirty="0">
                <a:latin typeface="+mj-lt"/>
                <a:ea typeface="DejaVu Sans"/>
                <a:cs typeface="DejaVu Sans"/>
              </a:rPr>
              <a:t> </a:t>
            </a:r>
            <a:r>
              <a:rPr sz="1999" dirty="0" err="1">
                <a:latin typeface="+mj-lt"/>
                <a:ea typeface="DejaVu Sans"/>
                <a:cs typeface="DejaVu Sans"/>
              </a:rPr>
              <a:t>мере</a:t>
            </a:r>
            <a:r>
              <a:rPr sz="1999" dirty="0">
                <a:latin typeface="+mj-lt"/>
                <a:ea typeface="DejaVu Sans"/>
                <a:cs typeface="DejaVu Sans"/>
              </a:rPr>
              <a:t> </a:t>
            </a:r>
            <a:r>
              <a:rPr sz="1999" dirty="0" err="1">
                <a:latin typeface="+mj-lt"/>
                <a:ea typeface="DejaVu Sans"/>
                <a:cs typeface="DejaVu Sans"/>
              </a:rPr>
              <a:t>необходимости</a:t>
            </a:r>
            <a:r>
              <a:rPr sz="1999" dirty="0">
                <a:latin typeface="+mj-lt"/>
                <a:ea typeface="DejaVu Sans"/>
                <a:cs typeface="DejaVu Sans"/>
              </a:rPr>
              <a:t>. </a:t>
            </a:r>
            <a:r>
              <a:rPr sz="1999" dirty="0" err="1">
                <a:latin typeface="+mj-lt"/>
                <a:ea typeface="DejaVu Sans"/>
                <a:cs typeface="DejaVu Sans"/>
              </a:rPr>
              <a:t>Для</a:t>
            </a:r>
            <a:r>
              <a:rPr sz="1999" dirty="0">
                <a:latin typeface="+mj-lt"/>
                <a:ea typeface="DejaVu Sans"/>
                <a:cs typeface="DejaVu Sans"/>
              </a:rPr>
              <a:t> </a:t>
            </a:r>
            <a:r>
              <a:rPr sz="1999" dirty="0" err="1">
                <a:latin typeface="+mj-lt"/>
                <a:ea typeface="DejaVu Sans"/>
                <a:cs typeface="DejaVu Sans"/>
              </a:rPr>
              <a:t>автоматической</a:t>
            </a:r>
            <a:r>
              <a:rPr sz="1999" dirty="0">
                <a:latin typeface="+mj-lt"/>
                <a:ea typeface="DejaVu Sans"/>
                <a:cs typeface="DejaVu Sans"/>
              </a:rPr>
              <a:t> </a:t>
            </a:r>
            <a:r>
              <a:rPr sz="1999" dirty="0" err="1">
                <a:latin typeface="+mj-lt"/>
                <a:ea typeface="DejaVu Sans"/>
                <a:cs typeface="DejaVu Sans"/>
              </a:rPr>
              <a:t>адаптации</a:t>
            </a:r>
            <a:r>
              <a:rPr sz="1999" dirty="0">
                <a:latin typeface="+mj-lt"/>
                <a:ea typeface="DejaVu Sans"/>
                <a:cs typeface="DejaVu Sans"/>
              </a:rPr>
              <a:t> к </a:t>
            </a:r>
            <a:r>
              <a:rPr sz="1999" dirty="0" err="1">
                <a:latin typeface="+mj-lt"/>
                <a:ea typeface="DejaVu Sans"/>
                <a:cs typeface="DejaVu Sans"/>
              </a:rPr>
              <a:t>требованиям</a:t>
            </a:r>
            <a:r>
              <a:rPr sz="1999" dirty="0">
                <a:latin typeface="+mj-lt"/>
                <a:ea typeface="DejaVu Sans"/>
                <a:cs typeface="DejaVu Sans"/>
              </a:rPr>
              <a:t> </a:t>
            </a:r>
            <a:r>
              <a:rPr sz="1999" dirty="0" err="1">
                <a:latin typeface="+mj-lt"/>
                <a:ea typeface="DejaVu Sans"/>
                <a:cs typeface="DejaVu Sans"/>
              </a:rPr>
              <a:t>рабочих</a:t>
            </a:r>
            <a:r>
              <a:rPr sz="1999" dirty="0">
                <a:latin typeface="+mj-lt"/>
                <a:ea typeface="DejaVu Sans"/>
                <a:cs typeface="DejaVu Sans"/>
              </a:rPr>
              <a:t> </a:t>
            </a:r>
            <a:r>
              <a:rPr sz="1999" dirty="0" err="1">
                <a:latin typeface="+mj-lt"/>
                <a:ea typeface="DejaVu Sans"/>
                <a:cs typeface="DejaVu Sans"/>
              </a:rPr>
              <a:t>нагрузок</a:t>
            </a:r>
            <a:r>
              <a:rPr sz="1999" dirty="0">
                <a:latin typeface="+mj-lt"/>
                <a:ea typeface="DejaVu Sans"/>
                <a:cs typeface="DejaVu Sans"/>
              </a:rPr>
              <a:t> </a:t>
            </a:r>
            <a:r>
              <a:rPr sz="1999" dirty="0" err="1">
                <a:latin typeface="+mj-lt"/>
                <a:ea typeface="DejaVu Sans"/>
                <a:cs typeface="DejaVu Sans"/>
              </a:rPr>
              <a:t>применяется</a:t>
            </a:r>
            <a:r>
              <a:rPr sz="1999" dirty="0">
                <a:latin typeface="+mj-lt"/>
                <a:ea typeface="DejaVu Sans"/>
                <a:cs typeface="DejaVu Sans"/>
              </a:rPr>
              <a:t> </a:t>
            </a:r>
            <a:r>
              <a:rPr sz="1999" dirty="0" err="1">
                <a:latin typeface="+mj-lt"/>
                <a:ea typeface="DejaVu Sans"/>
                <a:cs typeface="DejaVu Sans"/>
              </a:rPr>
              <a:t>либо</a:t>
            </a:r>
            <a:r>
              <a:rPr sz="1999" dirty="0">
                <a:latin typeface="+mj-lt"/>
                <a:ea typeface="DejaVu Sans"/>
                <a:cs typeface="DejaVu Sans"/>
              </a:rPr>
              <a:t> </a:t>
            </a:r>
            <a:r>
              <a:rPr sz="1999" dirty="0" err="1">
                <a:latin typeface="+mj-lt"/>
                <a:ea typeface="DejaVu Sans"/>
                <a:cs typeface="DejaVu Sans"/>
              </a:rPr>
              <a:t>изменение</a:t>
            </a:r>
            <a:r>
              <a:rPr sz="1999" dirty="0">
                <a:latin typeface="+mj-lt"/>
                <a:ea typeface="DejaVu Sans"/>
                <a:cs typeface="DejaVu Sans"/>
              </a:rPr>
              <a:t> </a:t>
            </a:r>
            <a:r>
              <a:rPr sz="1999" dirty="0" err="1">
                <a:latin typeface="+mj-lt"/>
                <a:ea typeface="DejaVu Sans"/>
                <a:cs typeface="DejaVu Sans"/>
              </a:rPr>
              <a:t>уровней</a:t>
            </a:r>
            <a:r>
              <a:rPr sz="1999" dirty="0">
                <a:latin typeface="+mj-lt"/>
                <a:ea typeface="DejaVu Sans"/>
                <a:cs typeface="DejaVu Sans"/>
              </a:rPr>
              <a:t> </a:t>
            </a:r>
            <a:r>
              <a:rPr sz="1999" dirty="0" err="1">
                <a:latin typeface="+mj-lt"/>
                <a:ea typeface="DejaVu Sans"/>
                <a:cs typeface="DejaVu Sans"/>
              </a:rPr>
              <a:t>производительности</a:t>
            </a:r>
            <a:r>
              <a:rPr sz="1999" dirty="0">
                <a:latin typeface="+mj-lt"/>
                <a:ea typeface="DejaVu Sans"/>
                <a:cs typeface="DejaVu Sans"/>
              </a:rPr>
              <a:t>, </a:t>
            </a:r>
            <a:r>
              <a:rPr sz="1999" dirty="0" err="1">
                <a:latin typeface="+mj-lt"/>
                <a:ea typeface="DejaVu Sans"/>
                <a:cs typeface="DejaVu Sans"/>
              </a:rPr>
              <a:t>либо</a:t>
            </a:r>
            <a:r>
              <a:rPr sz="1999" dirty="0">
                <a:latin typeface="+mj-lt"/>
                <a:ea typeface="DejaVu Sans"/>
                <a:cs typeface="DejaVu Sans"/>
              </a:rPr>
              <a:t> </a:t>
            </a:r>
            <a:r>
              <a:rPr sz="1999" dirty="0" err="1">
                <a:latin typeface="+mj-lt"/>
                <a:ea typeface="DejaVu Sans"/>
                <a:cs typeface="DejaVu Sans"/>
              </a:rPr>
              <a:t>эластичные</a:t>
            </a:r>
            <a:r>
              <a:rPr sz="1999" dirty="0">
                <a:latin typeface="+mj-lt"/>
                <a:ea typeface="DejaVu Sans"/>
                <a:cs typeface="DejaVu Sans"/>
              </a:rPr>
              <a:t> </a:t>
            </a:r>
            <a:r>
              <a:rPr sz="1999" dirty="0" err="1">
                <a:latin typeface="+mj-lt"/>
                <a:ea typeface="DejaVu Sans"/>
                <a:cs typeface="DejaVu Sans"/>
              </a:rPr>
              <a:t>пулы</a:t>
            </a:r>
            <a:r>
              <a:rPr sz="1999" dirty="0">
                <a:latin typeface="+mj-lt"/>
                <a:ea typeface="DejaVu Sans"/>
                <a:cs typeface="DejaVu Sans"/>
              </a:rPr>
              <a:t> </a:t>
            </a:r>
            <a:r>
              <a:rPr sz="1999" dirty="0" err="1">
                <a:latin typeface="+mj-lt"/>
                <a:ea typeface="DejaVu Sans"/>
                <a:cs typeface="DejaVu Sans"/>
              </a:rPr>
              <a:t>ресурсов</a:t>
            </a:r>
            <a:r>
              <a:rPr sz="1999" dirty="0">
                <a:latin typeface="+mj-lt"/>
                <a:ea typeface="DejaVu Sans"/>
                <a:cs typeface="DejaVu Sans"/>
              </a:rPr>
              <a:t>.</a:t>
            </a:r>
            <a:endParaRPr sz="7998" dirty="0">
              <a:latin typeface="+mj-lt"/>
              <a:ea typeface="DejaVu Sans"/>
              <a:cs typeface="DejaVu Sans"/>
            </a:endParaRPr>
          </a:p>
          <a:p>
            <a:pPr>
              <a:defRPr/>
            </a:pPr>
            <a:r>
              <a:rPr sz="1999" b="1" dirty="0" err="1">
                <a:latin typeface="+mj-lt"/>
                <a:ea typeface="DejaVu Sans"/>
                <a:cs typeface="DejaVu Sans"/>
              </a:rPr>
              <a:t>Горизонтальное</a:t>
            </a:r>
            <a:r>
              <a:rPr sz="1999" b="1" dirty="0">
                <a:latin typeface="+mj-lt"/>
                <a:ea typeface="DejaVu Sans"/>
                <a:cs typeface="DejaVu Sans"/>
              </a:rPr>
              <a:t> </a:t>
            </a:r>
            <a:r>
              <a:rPr sz="1999" b="1" dirty="0" err="1">
                <a:latin typeface="+mj-lt"/>
                <a:ea typeface="DejaVu Sans"/>
                <a:cs typeface="DejaVu Sans"/>
              </a:rPr>
              <a:t>масштабирование</a:t>
            </a:r>
            <a:r>
              <a:rPr sz="1999" dirty="0">
                <a:latin typeface="+mj-lt"/>
                <a:ea typeface="DejaVu Sans"/>
                <a:cs typeface="DejaVu Sans"/>
              </a:rPr>
              <a:t>: </a:t>
            </a:r>
            <a:r>
              <a:rPr sz="1999" dirty="0" err="1">
                <a:latin typeface="+mj-lt"/>
                <a:ea typeface="DejaVu Sans"/>
                <a:cs typeface="DejaVu Sans"/>
              </a:rPr>
              <a:t>добавление</a:t>
            </a:r>
            <a:r>
              <a:rPr sz="1999" dirty="0">
                <a:latin typeface="+mj-lt"/>
                <a:ea typeface="DejaVu Sans"/>
                <a:cs typeface="DejaVu Sans"/>
              </a:rPr>
              <a:t> </a:t>
            </a:r>
            <a:r>
              <a:rPr sz="1999" dirty="0" err="1">
                <a:latin typeface="+mj-lt"/>
                <a:ea typeface="DejaVu Sans"/>
                <a:cs typeface="DejaVu Sans"/>
              </a:rPr>
              <a:t>дополнительных</a:t>
            </a:r>
            <a:r>
              <a:rPr sz="1999" dirty="0">
                <a:latin typeface="+mj-lt"/>
                <a:ea typeface="DejaVu Sans"/>
                <a:cs typeface="DejaVu Sans"/>
              </a:rPr>
              <a:t> </a:t>
            </a:r>
            <a:r>
              <a:rPr sz="1999" dirty="0" err="1">
                <a:latin typeface="+mj-lt"/>
                <a:ea typeface="DejaVu Sans"/>
                <a:cs typeface="DejaVu Sans"/>
              </a:rPr>
              <a:t>мощностей</a:t>
            </a:r>
            <a:r>
              <a:rPr sz="1999" dirty="0">
                <a:latin typeface="+mj-lt"/>
                <a:ea typeface="DejaVu Sans"/>
                <a:cs typeface="DejaVu Sans"/>
              </a:rPr>
              <a:t> </a:t>
            </a:r>
            <a:r>
              <a:rPr sz="1999" dirty="0" err="1">
                <a:latin typeface="+mj-lt"/>
                <a:ea typeface="DejaVu Sans"/>
                <a:cs typeface="DejaVu Sans"/>
              </a:rPr>
              <a:t>или</a:t>
            </a:r>
            <a:r>
              <a:rPr sz="1999" dirty="0">
                <a:latin typeface="+mj-lt"/>
                <a:ea typeface="DejaVu Sans"/>
                <a:cs typeface="DejaVu Sans"/>
              </a:rPr>
              <a:t> </a:t>
            </a:r>
            <a:r>
              <a:rPr sz="1999" dirty="0" err="1">
                <a:latin typeface="+mj-lt"/>
                <a:ea typeface="DejaVu Sans"/>
                <a:cs typeface="DejaVu Sans"/>
              </a:rPr>
              <a:t>разделение</a:t>
            </a:r>
            <a:r>
              <a:rPr sz="1999" dirty="0">
                <a:latin typeface="+mj-lt"/>
                <a:ea typeface="DejaVu Sans"/>
                <a:cs typeface="DejaVu Sans"/>
              </a:rPr>
              <a:t> </a:t>
            </a:r>
            <a:r>
              <a:rPr sz="1999" dirty="0" err="1">
                <a:latin typeface="+mj-lt"/>
                <a:ea typeface="DejaVu Sans"/>
                <a:cs typeface="DejaVu Sans"/>
              </a:rPr>
              <a:t>одного</a:t>
            </a:r>
            <a:r>
              <a:rPr sz="1999" dirty="0">
                <a:latin typeface="+mj-lt"/>
                <a:ea typeface="DejaVu Sans"/>
                <a:cs typeface="DejaVu Sans"/>
              </a:rPr>
              <a:t> </a:t>
            </a:r>
            <a:r>
              <a:rPr sz="1999" dirty="0" err="1">
                <a:latin typeface="+mj-lt"/>
                <a:ea typeface="DejaVu Sans"/>
                <a:cs typeface="DejaVu Sans"/>
              </a:rPr>
              <a:t>узла</a:t>
            </a:r>
            <a:r>
              <a:rPr sz="1999" dirty="0">
                <a:latin typeface="+mj-lt"/>
                <a:ea typeface="DejaVu Sans"/>
                <a:cs typeface="DejaVu Sans"/>
              </a:rPr>
              <a:t> </a:t>
            </a:r>
            <a:r>
              <a:rPr sz="1999" dirty="0" err="1">
                <a:latin typeface="+mj-lt"/>
                <a:ea typeface="DejaVu Sans"/>
                <a:cs typeface="DejaVu Sans"/>
              </a:rPr>
              <a:t>на</a:t>
            </a:r>
            <a:r>
              <a:rPr sz="1999" dirty="0">
                <a:latin typeface="+mj-lt"/>
                <a:ea typeface="DejaVu Sans"/>
                <a:cs typeface="DejaVu Sans"/>
              </a:rPr>
              <a:t> </a:t>
            </a:r>
            <a:r>
              <a:rPr sz="1999" dirty="0" err="1">
                <a:latin typeface="+mj-lt"/>
                <a:ea typeface="DejaVu Sans"/>
                <a:cs typeface="DejaVu Sans"/>
              </a:rPr>
              <a:t>узлы</a:t>
            </a:r>
            <a:r>
              <a:rPr sz="1999" dirty="0">
                <a:latin typeface="+mj-lt"/>
                <a:ea typeface="DejaVu Sans"/>
                <a:cs typeface="DejaVu Sans"/>
              </a:rPr>
              <a:t> </a:t>
            </a:r>
            <a:r>
              <a:rPr sz="1999" dirty="0" err="1">
                <a:latin typeface="+mj-lt"/>
                <a:ea typeface="DejaVu Sans"/>
                <a:cs typeface="DejaVu Sans"/>
              </a:rPr>
              <a:t>меньшего</a:t>
            </a:r>
            <a:r>
              <a:rPr sz="1999" dirty="0">
                <a:latin typeface="+mj-lt"/>
                <a:ea typeface="DejaVu Sans"/>
                <a:cs typeface="DejaVu Sans"/>
              </a:rPr>
              <a:t> </a:t>
            </a:r>
            <a:r>
              <a:rPr sz="1999" dirty="0" err="1">
                <a:latin typeface="+mj-lt"/>
                <a:ea typeface="DejaVu Sans"/>
                <a:cs typeface="DejaVu Sans"/>
              </a:rPr>
              <a:t>размера</a:t>
            </a:r>
            <a:r>
              <a:rPr sz="1999" dirty="0">
                <a:latin typeface="+mj-lt"/>
                <a:ea typeface="DejaVu Sans"/>
                <a:cs typeface="DejaVu Sans"/>
              </a:rPr>
              <a:t> с </a:t>
            </a:r>
            <a:r>
              <a:rPr sz="1999" dirty="0" err="1">
                <a:latin typeface="+mj-lt"/>
                <a:ea typeface="DejaVu Sans"/>
                <a:cs typeface="DejaVu Sans"/>
              </a:rPr>
              <a:t>использованием</a:t>
            </a:r>
            <a:r>
              <a:rPr sz="1999" dirty="0">
                <a:latin typeface="+mj-lt"/>
                <a:ea typeface="DejaVu Sans"/>
                <a:cs typeface="DejaVu Sans"/>
              </a:rPr>
              <a:t> </a:t>
            </a:r>
            <a:r>
              <a:rPr sz="1999" dirty="0" err="1">
                <a:latin typeface="+mj-lt"/>
                <a:ea typeface="DejaVu Sans"/>
                <a:cs typeface="DejaVu Sans"/>
              </a:rPr>
              <a:t>сегментирования</a:t>
            </a:r>
            <a:r>
              <a:rPr sz="1999" dirty="0">
                <a:latin typeface="+mj-lt"/>
                <a:ea typeface="DejaVu Sans"/>
                <a:cs typeface="DejaVu Sans"/>
              </a:rPr>
              <a:t>. </a:t>
            </a:r>
            <a:r>
              <a:rPr sz="1999" dirty="0" err="1">
                <a:latin typeface="+mj-lt"/>
                <a:ea typeface="DejaVu Sans"/>
                <a:cs typeface="DejaVu Sans"/>
              </a:rPr>
              <a:t>Обеспечивает</a:t>
            </a:r>
            <a:r>
              <a:rPr sz="1999" dirty="0">
                <a:latin typeface="+mj-lt"/>
                <a:ea typeface="DejaVu Sans"/>
                <a:cs typeface="DejaVu Sans"/>
              </a:rPr>
              <a:t> </a:t>
            </a:r>
            <a:r>
              <a:rPr sz="1999" dirty="0" err="1">
                <a:latin typeface="+mj-lt"/>
                <a:ea typeface="DejaVu Sans"/>
                <a:cs typeface="DejaVu Sans"/>
              </a:rPr>
              <a:t>ускоренное</a:t>
            </a:r>
            <a:r>
              <a:rPr sz="1999" dirty="0">
                <a:latin typeface="+mj-lt"/>
                <a:ea typeface="DejaVu Sans"/>
                <a:cs typeface="DejaVu Sans"/>
              </a:rPr>
              <a:t> и </a:t>
            </a:r>
            <a:r>
              <a:rPr sz="1999" dirty="0" err="1">
                <a:latin typeface="+mj-lt"/>
                <a:ea typeface="DejaVu Sans"/>
                <a:cs typeface="DejaVu Sans"/>
              </a:rPr>
              <a:t>более</a:t>
            </a:r>
            <a:r>
              <a:rPr sz="1999" dirty="0">
                <a:latin typeface="+mj-lt"/>
                <a:ea typeface="DejaVu Sans"/>
                <a:cs typeface="DejaVu Sans"/>
              </a:rPr>
              <a:t> </a:t>
            </a:r>
            <a:r>
              <a:rPr sz="1999" dirty="0" err="1">
                <a:latin typeface="+mj-lt"/>
                <a:ea typeface="DejaVu Sans"/>
                <a:cs typeface="DejaVu Sans"/>
              </a:rPr>
              <a:t>удобное</a:t>
            </a:r>
            <a:r>
              <a:rPr sz="1999" dirty="0">
                <a:latin typeface="+mj-lt"/>
                <a:ea typeface="DejaVu Sans"/>
                <a:cs typeface="DejaVu Sans"/>
              </a:rPr>
              <a:t> </a:t>
            </a:r>
            <a:r>
              <a:rPr sz="1999" dirty="0" err="1">
                <a:latin typeface="+mj-lt"/>
                <a:ea typeface="DejaVu Sans"/>
                <a:cs typeface="DejaVu Sans"/>
              </a:rPr>
              <a:t>управление</a:t>
            </a:r>
            <a:r>
              <a:rPr sz="1999" dirty="0">
                <a:latin typeface="+mj-lt"/>
                <a:ea typeface="DejaVu Sans"/>
                <a:cs typeface="DejaVu Sans"/>
              </a:rPr>
              <a:t> </a:t>
            </a:r>
            <a:r>
              <a:rPr sz="1999" dirty="0" err="1">
                <a:latin typeface="+mj-lt"/>
                <a:ea typeface="DejaVu Sans"/>
                <a:cs typeface="DejaVu Sans"/>
              </a:rPr>
              <a:t>приложением</a:t>
            </a:r>
            <a:r>
              <a:rPr sz="1999" dirty="0">
                <a:latin typeface="+mj-lt"/>
                <a:ea typeface="DejaVu Sans"/>
                <a:cs typeface="DejaVu Sans"/>
              </a:rPr>
              <a:t> </a:t>
            </a:r>
            <a:r>
              <a:rPr sz="1999" dirty="0" err="1">
                <a:latin typeface="+mj-lt"/>
                <a:ea typeface="DejaVu Sans"/>
                <a:cs typeface="DejaVu Sans"/>
              </a:rPr>
              <a:t>на</a:t>
            </a:r>
            <a:r>
              <a:rPr sz="1999" dirty="0">
                <a:latin typeface="+mj-lt"/>
                <a:ea typeface="DejaVu Sans"/>
                <a:cs typeface="DejaVu Sans"/>
              </a:rPr>
              <a:t> </a:t>
            </a:r>
            <a:r>
              <a:rPr sz="1999" dirty="0" err="1">
                <a:latin typeface="+mj-lt"/>
                <a:ea typeface="DejaVu Sans"/>
                <a:cs typeface="DejaVu Sans"/>
              </a:rPr>
              <a:t>серверах</a:t>
            </a:r>
            <a:r>
              <a:rPr sz="1999" dirty="0">
                <a:latin typeface="+mj-lt"/>
                <a:ea typeface="DejaVu Sans"/>
                <a:cs typeface="DejaVu Sans"/>
              </a:rPr>
              <a:t>.</a:t>
            </a:r>
            <a:endParaRPr sz="7998" dirty="0">
              <a:latin typeface="+mj-lt"/>
              <a:ea typeface="DejaVu Sans"/>
              <a:cs typeface="DejaVu Sans"/>
            </a:endParaRPr>
          </a:p>
        </p:txBody>
      </p:sp>
      <p:pic>
        <p:nvPicPr>
          <p:cNvPr id="1788231629" name="Рисунок 1788231628"/>
          <p:cNvPicPr>
            <a:picLocks noChangeAspect="1"/>
          </p:cNvPicPr>
          <p:nvPr/>
        </p:nvPicPr>
        <p:blipFill>
          <a:blip r:embed="rId2"/>
          <a:stretch/>
        </p:blipFill>
        <p:spPr bwMode="auto">
          <a:xfrm>
            <a:off x="6009683" y="1656224"/>
            <a:ext cx="6208682" cy="45549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10030642" name="Заголовок 1"/>
          <p:cNvSpPr>
            <a:spLocks noGrp="1"/>
          </p:cNvSpPr>
          <p:nvPr>
            <p:ph type="title"/>
          </p:nvPr>
        </p:nvSpPr>
        <p:spPr bwMode="auto"/>
        <p:txBody>
          <a:bodyPr vertOverflow="overflow" horzOverflow="clip" vert="horz" wrap="square" lIns="91416" tIns="45708" rIns="91416" bIns="45708" numCol="1" spcCol="0" rtlCol="0" fromWordArt="0" anchor="ctr" anchorCtr="0" forceAA="0" compatLnSpc="0">
            <a:normAutofit/>
          </a:bodyPr>
          <a:lstStyle/>
          <a:p>
            <a:pPr>
              <a:defRPr/>
            </a:pPr>
            <a:r>
              <a:rPr sz="3599" dirty="0" err="1">
                <a:ea typeface="DejaVu Sans"/>
                <a:cs typeface="DejaVu Sans"/>
              </a:rPr>
              <a:t>Вертикальное</a:t>
            </a:r>
            <a:r>
              <a:rPr sz="3599" dirty="0">
                <a:ea typeface="DejaVu Sans"/>
                <a:cs typeface="DejaVu Sans"/>
              </a:rPr>
              <a:t> </a:t>
            </a:r>
            <a:r>
              <a:rPr sz="3599" dirty="0" err="1">
                <a:ea typeface="DejaVu Sans"/>
                <a:cs typeface="DejaVu Sans"/>
              </a:rPr>
              <a:t>масштабирование</a:t>
            </a:r>
            <a:endParaRPr sz="3599" dirty="0">
              <a:ea typeface="DejaVu Sans"/>
              <a:cs typeface="DejaVu Sans"/>
            </a:endParaRPr>
          </a:p>
        </p:txBody>
      </p:sp>
      <p:sp>
        <p:nvSpPr>
          <p:cNvPr id="165240422" name="Объект 2"/>
          <p:cNvSpPr>
            <a:spLocks noGrp="1"/>
          </p:cNvSpPr>
          <p:nvPr>
            <p:ph idx="1"/>
          </p:nvPr>
        </p:nvSpPr>
        <p:spPr bwMode="auto">
          <a:xfrm>
            <a:off x="837978" y="1581630"/>
            <a:ext cx="10410256" cy="4594614"/>
          </a:xfrm>
        </p:spPr>
        <p:txBody>
          <a:bodyPr vertOverflow="overflow" horzOverflow="clip" vert="horz" wrap="square" lIns="91416" tIns="45708" rIns="91416" bIns="45708" numCol="1" spcCol="0" rtlCol="0" fromWordArt="0" anchor="t" anchorCtr="0" forceAA="0" compatLnSpc="0">
            <a:normAutofit lnSpcReduction="10000"/>
          </a:bodyPr>
          <a:lstStyle/>
          <a:p>
            <a:pPr marL="0" indent="0">
              <a:buNone/>
              <a:defRPr/>
            </a:pPr>
            <a:r>
              <a:rPr sz="1600">
                <a:latin typeface="+mj-lt"/>
                <a:ea typeface="DejaVu Sans"/>
                <a:cs typeface="DejaVu Sans"/>
              </a:rPr>
              <a:t>Вертикальное масштабирование используется, когда необходимо быстро реагировать на проблемы с производительностью, которые нельзя решить с помощью классической методики оптимизации кода. Вертикальное масштабирование помогает справиться с пиками в рабочих нагрузках, когда текущий уровень производительности не может удовлетворить все требования. Вертикальное увеличение масштаба позволяет добавлять дополнительные ресурсы, чтобы легко адаптироваться к пиковым рабочим нагрузкам. Затем, если ресурсы больше не нужны, можно выполнить вертикальное уменьшение масштаба, чтобы вернуться к исходному состоянию и сократить затраты.</a:t>
            </a:r>
          </a:p>
          <a:p>
            <a:pPr marL="0" indent="0">
              <a:buNone/>
              <a:defRPr/>
            </a:pPr>
            <a:br>
              <a:rPr sz="1600">
                <a:latin typeface="+mj-lt"/>
                <a:ea typeface="DejaVu Sans"/>
                <a:cs typeface="DejaVu Sans"/>
              </a:rPr>
            </a:br>
            <a:r>
              <a:rPr sz="1600" b="1">
                <a:latin typeface="+mj-lt"/>
                <a:ea typeface="DejaVu Sans"/>
                <a:cs typeface="DejaVu Sans"/>
              </a:rPr>
              <a:t>Вертикальное масштабирование выполняется в следующих случаях:</a:t>
            </a:r>
            <a:endParaRPr sz="1600">
              <a:latin typeface="+mj-lt"/>
              <a:ea typeface="DejaVu Sans"/>
              <a:cs typeface="DejaVu Sans"/>
            </a:endParaRPr>
          </a:p>
          <a:p>
            <a:pPr>
              <a:defRPr/>
            </a:pPr>
            <a:r>
              <a:rPr sz="1600">
                <a:latin typeface="+mj-lt"/>
                <a:ea typeface="DejaVu Sans"/>
                <a:cs typeface="DejaVu Sans"/>
              </a:rPr>
              <a:t>Рабочие нагрузки достигают определенного ограничения производительности, например ограничения, касающегося ЦП или операций ввода-вывода.</a:t>
            </a:r>
          </a:p>
          <a:p>
            <a:pPr>
              <a:defRPr/>
            </a:pPr>
            <a:r>
              <a:rPr sz="1600">
                <a:latin typeface="+mj-lt"/>
                <a:ea typeface="DejaVu Sans"/>
                <a:cs typeface="DejaVu Sans"/>
              </a:rPr>
              <a:t>Нужно быстро реагировать, чтобы устранить проблемы с производительностью, которые нельзя решить путем классической оптимизации базы данных.</a:t>
            </a:r>
          </a:p>
          <a:p>
            <a:pPr>
              <a:defRPr/>
            </a:pPr>
            <a:r>
              <a:rPr sz="1600">
                <a:latin typeface="+mj-lt"/>
                <a:ea typeface="DejaVu Sans"/>
                <a:cs typeface="DejaVu Sans"/>
              </a:rPr>
              <a:t>Требуется решение, позволяющее изменять уровни служб, чтобы адаптироваться к изменению требований к задержке.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03562414" name="Заголовок 1"/>
          <p:cNvSpPr>
            <a:spLocks noGrp="1"/>
          </p:cNvSpPr>
          <p:nvPr>
            <p:ph type="title"/>
          </p:nvPr>
        </p:nvSpPr>
        <p:spPr bwMode="auto"/>
        <p:txBody>
          <a:bodyPr vertOverflow="overflow" horzOverflow="clip" vert="horz" wrap="square" lIns="91416" tIns="45708" rIns="91416" bIns="45708" numCol="1" spcCol="0" rtlCol="0" fromWordArt="0" anchor="ctr" anchorCtr="0" forceAA="0" compatLnSpc="0">
            <a:normAutofit/>
          </a:bodyPr>
          <a:lstStyle/>
          <a:p>
            <a:pPr>
              <a:defRPr/>
            </a:pPr>
            <a:r>
              <a:rPr sz="3599" dirty="0" err="1">
                <a:ea typeface="DejaVu Sans"/>
                <a:cs typeface="DejaVu Sans"/>
              </a:rPr>
              <a:t>Горизонтальное</a:t>
            </a:r>
            <a:r>
              <a:rPr sz="3599" dirty="0">
                <a:ea typeface="DejaVu Sans"/>
                <a:cs typeface="DejaVu Sans"/>
              </a:rPr>
              <a:t> </a:t>
            </a:r>
            <a:r>
              <a:rPr sz="3599" dirty="0" err="1">
                <a:ea typeface="DejaVu Sans"/>
                <a:cs typeface="DejaVu Sans"/>
              </a:rPr>
              <a:t>масштабирование</a:t>
            </a:r>
            <a:endParaRPr sz="3599" dirty="0">
              <a:ea typeface="DejaVu Sans"/>
              <a:cs typeface="DejaVu Sans"/>
            </a:endParaRPr>
          </a:p>
        </p:txBody>
      </p:sp>
      <p:sp>
        <p:nvSpPr>
          <p:cNvPr id="110412519" name="Объект 2"/>
          <p:cNvSpPr>
            <a:spLocks noGrp="1"/>
          </p:cNvSpPr>
          <p:nvPr>
            <p:ph idx="1"/>
          </p:nvPr>
        </p:nvSpPr>
        <p:spPr bwMode="auto"/>
        <p:txBody>
          <a:bodyPr/>
          <a:lstStyle/>
          <a:p>
            <a:pPr marL="0" indent="0">
              <a:buNone/>
              <a:defRPr/>
            </a:pPr>
            <a:r>
              <a:rPr sz="1799">
                <a:latin typeface="+mj-lt"/>
                <a:ea typeface="DejaVu Sans"/>
                <a:cs typeface="DejaVu Sans"/>
              </a:rPr>
              <a:t>Горизонтальное масштабирование применяют когда не удается получить достаточно ресурсов для рабочих нагрузок даже на самых высоких уровнях производительности. При горизонтальном масштабировании копии приложения распределяются  между серверами. Масштаб каждого сервера можно вертикально увеличивать или уменьшать по отдельности.</a:t>
            </a:r>
          </a:p>
          <a:p>
            <a:pPr marL="0" indent="0">
              <a:buNone/>
              <a:defRPr/>
            </a:pPr>
            <a:r>
              <a:rPr sz="1799" b="1">
                <a:latin typeface="+mj-lt"/>
                <a:ea typeface="DejaVu Sans"/>
                <a:cs typeface="DejaVu Sans"/>
              </a:rPr>
              <a:t>Горизонтальное масштабирование выполняется в следующих случаях:</a:t>
            </a:r>
          </a:p>
          <a:p>
            <a:pPr>
              <a:defRPr/>
            </a:pPr>
            <a:r>
              <a:rPr sz="1799">
                <a:latin typeface="+mj-lt"/>
                <a:ea typeface="DejaVu Sans"/>
                <a:cs typeface="DejaVu Sans"/>
              </a:rPr>
              <a:t>Географически распределенные приложения, каждое из которых должно работать в своем регионе. </a:t>
            </a:r>
          </a:p>
          <a:p>
            <a:pPr>
              <a:defRPr/>
            </a:pPr>
            <a:r>
              <a:rPr sz="1799">
                <a:latin typeface="+mj-lt"/>
                <a:ea typeface="DejaVu Sans"/>
                <a:cs typeface="DejaVu Sans"/>
              </a:rPr>
              <a:t>Глобальный сценарий сегментирования (например, балансировка нагрузки) с большим количеством географически распределенных клиентов.</a:t>
            </a:r>
          </a:p>
          <a:p>
            <a:pPr>
              <a:defRPr/>
            </a:pPr>
            <a:r>
              <a:rPr sz="1799">
                <a:latin typeface="+mj-lt"/>
                <a:ea typeface="DejaVu Sans"/>
                <a:cs typeface="DejaVu Sans"/>
              </a:rPr>
              <a:t>Если ограничения производительности превышаются даже на самых высоких уровнях производительности службы.</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31392574" name="Заголовок 1"/>
          <p:cNvSpPr>
            <a:spLocks noGrp="1"/>
          </p:cNvSpPr>
          <p:nvPr>
            <p:ph type="title"/>
          </p:nvPr>
        </p:nvSpPr>
        <p:spPr bwMode="auto"/>
        <p:txBody>
          <a:bodyPr/>
          <a:lstStyle/>
          <a:p>
            <a:pPr>
              <a:defRPr/>
            </a:pPr>
            <a:r>
              <a:rPr sz="3599">
                <a:ea typeface="DejaVu Sans"/>
                <a:cs typeface="DejaVu Sans"/>
              </a:rPr>
              <a:t>Отказоустойчивость приложений</a:t>
            </a:r>
          </a:p>
        </p:txBody>
      </p:sp>
      <p:sp>
        <p:nvSpPr>
          <p:cNvPr id="792918146" name="Объект 2"/>
          <p:cNvSpPr>
            <a:spLocks noGrp="1"/>
          </p:cNvSpPr>
          <p:nvPr>
            <p:ph idx="1"/>
          </p:nvPr>
        </p:nvSpPr>
        <p:spPr bwMode="auto"/>
        <p:txBody>
          <a:bodyPr vertOverflow="overflow" horzOverflow="clip" vert="horz" wrap="square" lIns="91416" tIns="45708" rIns="91416" bIns="45708" numCol="1" spcCol="0" rtlCol="0" fromWordArt="0" anchor="t" anchorCtr="0" forceAA="0" compatLnSpc="0">
            <a:normAutofit/>
          </a:bodyPr>
          <a:lstStyle/>
          <a:p>
            <a:pPr marL="0" indent="0">
              <a:buNone/>
              <a:defRPr/>
            </a:pPr>
            <a:r>
              <a:rPr sz="1799" b="1">
                <a:latin typeface="+mj-lt"/>
                <a:ea typeface="DejaVu Sans"/>
                <a:cs typeface="DejaVu Sans"/>
              </a:rPr>
              <a:t>Отказоустойчивость</a:t>
            </a:r>
            <a:r>
              <a:rPr sz="1799">
                <a:latin typeface="+mj-lt"/>
                <a:ea typeface="DejaVu Sans"/>
                <a:cs typeface="DejaVu Sans"/>
              </a:rPr>
              <a:t> — свойство технической системы сохранять свою работоспособность после отказа одной или нескольких её составных частей. </a:t>
            </a:r>
            <a:r>
              <a:rPr sz="1799" b="1">
                <a:latin typeface="+mj-lt"/>
                <a:ea typeface="DejaVu Sans"/>
                <a:cs typeface="DejaVu Sans"/>
              </a:rPr>
              <a:t>Отказоустойчивость</a:t>
            </a:r>
            <a:r>
              <a:rPr sz="1799">
                <a:latin typeface="+mj-lt"/>
                <a:ea typeface="DejaVu Sans"/>
                <a:cs typeface="DejaVu Sans"/>
              </a:rPr>
              <a:t> определяется количеством единичных отказов составных частей (элементов) системы, после наступления которых сохраняется работоспособность системы в целом. Базовый уровень </a:t>
            </a:r>
            <a:r>
              <a:rPr sz="1799" b="1">
                <a:latin typeface="+mj-lt"/>
                <a:ea typeface="DejaVu Sans"/>
                <a:cs typeface="DejaVu Sans"/>
              </a:rPr>
              <a:t>отказоустойчивости</a:t>
            </a:r>
            <a:r>
              <a:rPr sz="1799">
                <a:latin typeface="+mj-lt"/>
                <a:ea typeface="DejaVu Sans"/>
                <a:cs typeface="DejaVu Sans"/>
              </a:rPr>
              <a:t> подразумевает защиту от отказа одного любого элемента. Поэтому основной способ повышения </a:t>
            </a:r>
            <a:r>
              <a:rPr sz="1799" b="1">
                <a:latin typeface="+mj-lt"/>
                <a:ea typeface="DejaVu Sans"/>
                <a:cs typeface="DejaVu Sans"/>
              </a:rPr>
              <a:t>отказоустойчивости</a:t>
            </a:r>
            <a:r>
              <a:rPr sz="1799">
                <a:latin typeface="+mj-lt"/>
                <a:ea typeface="DejaVu Sans"/>
                <a:cs typeface="DejaVu Sans"/>
              </a:rPr>
              <a:t> это избыточность.</a:t>
            </a:r>
          </a:p>
          <a:p>
            <a:pPr marL="0" indent="0">
              <a:buNone/>
              <a:defRPr/>
            </a:pPr>
            <a:r>
              <a:rPr sz="1799">
                <a:latin typeface="+mj-lt"/>
                <a:ea typeface="DejaVu Sans"/>
                <a:cs typeface="DejaVu Sans"/>
              </a:rPr>
              <a:t>Реализация отказоустойчивости: </a:t>
            </a:r>
          </a:p>
          <a:p>
            <a:pPr>
              <a:defRPr/>
            </a:pPr>
            <a:r>
              <a:rPr lang="ru-RU" sz="1799">
                <a:latin typeface="+mj-lt"/>
                <a:ea typeface="DejaVu Sans"/>
                <a:cs typeface="DejaVu Sans"/>
              </a:rPr>
              <a:t>DR (disaster recovery)- копия системы может быть поднята в другом ЦОД. Существует ряд требований к реализации такого сценария.</a:t>
            </a:r>
            <a:endParaRPr sz="1799">
              <a:latin typeface="+mj-lt"/>
              <a:ea typeface="DejaVu Sans"/>
              <a:cs typeface="DejaVu Sans"/>
            </a:endParaRPr>
          </a:p>
          <a:p>
            <a:pPr marL="0" indent="0">
              <a:buNone/>
              <a:defRPr/>
            </a:pPr>
            <a:r>
              <a:rPr lang="ru-RU" sz="1799">
                <a:latin typeface="+mj-lt"/>
                <a:ea typeface="DejaVu Sans"/>
                <a:cs typeface="DejaVu Sans"/>
              </a:rPr>
              <a:t>Программно реализованная отказоустойчивость для каждого из компонент и их взаимодействия</a:t>
            </a:r>
            <a:endParaRPr sz="1799">
              <a:latin typeface="+mj-lt"/>
              <a:ea typeface="DejaVu Sans"/>
              <a:cs typeface="DejaVu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75467350" name="Заголовок 1"/>
          <p:cNvSpPr>
            <a:spLocks noGrp="1"/>
          </p:cNvSpPr>
          <p:nvPr>
            <p:ph type="title"/>
          </p:nvPr>
        </p:nvSpPr>
        <p:spPr bwMode="auto"/>
        <p:txBody>
          <a:bodyPr vertOverflow="overflow" horzOverflow="clip" vert="horz" wrap="square" lIns="91416" tIns="45708" rIns="91416" bIns="45708" numCol="1" spcCol="0" rtlCol="0" fromWordArt="0" anchor="ctr" anchorCtr="0" forceAA="0" compatLnSpc="0">
            <a:normAutofit fontScale="90000"/>
          </a:bodyPr>
          <a:lstStyle/>
          <a:p>
            <a:pPr>
              <a:defRPr/>
            </a:pPr>
            <a:r>
              <a:rPr lang="ru-RU" sz="3599" dirty="0" err="1">
                <a:ea typeface="DejaVu Sans"/>
                <a:cs typeface="DejaVu Sans"/>
              </a:rPr>
              <a:t>Программно</a:t>
            </a:r>
            <a:r>
              <a:rPr lang="ru-RU" sz="3599" dirty="0">
                <a:ea typeface="DejaVu Sans"/>
                <a:cs typeface="DejaVu Sans"/>
              </a:rPr>
              <a:t> реализованная отказоустойчивость для каждого из компонент и их взаимодействия</a:t>
            </a:r>
            <a:endParaRPr sz="3599" dirty="0">
              <a:ea typeface="DejaVu Sans"/>
              <a:cs typeface="DejaVu Sans"/>
            </a:endParaRPr>
          </a:p>
        </p:txBody>
      </p:sp>
      <p:sp>
        <p:nvSpPr>
          <p:cNvPr id="1299356243" name="Объект 2"/>
          <p:cNvSpPr>
            <a:spLocks noGrp="1"/>
          </p:cNvSpPr>
          <p:nvPr>
            <p:ph idx="1"/>
          </p:nvPr>
        </p:nvSpPr>
        <p:spPr bwMode="auto"/>
        <p:txBody>
          <a:bodyPr vertOverflow="overflow" horzOverflow="clip" vert="horz" wrap="square" lIns="91416" tIns="45708" rIns="91416" bIns="45708" numCol="1" spcCol="0" rtlCol="0" fromWordArt="0" anchor="t" anchorCtr="0" forceAA="0" compatLnSpc="0">
            <a:normAutofit lnSpcReduction="10000"/>
          </a:bodyPr>
          <a:lstStyle/>
          <a:p>
            <a:pPr marL="0" indent="0">
              <a:buNone/>
              <a:defRPr/>
            </a:pPr>
            <a:endParaRPr sz="1999" b="1">
              <a:latin typeface="+mj-lt"/>
              <a:ea typeface="DejaVu Sans"/>
              <a:cs typeface="DejaVu Sans"/>
            </a:endParaRPr>
          </a:p>
          <a:p>
            <a:pPr>
              <a:defRPr/>
            </a:pPr>
            <a:r>
              <a:rPr sz="1999" b="1">
                <a:latin typeface="+mj-lt"/>
                <a:ea typeface="DejaVu Sans"/>
                <a:cs typeface="DejaVu Sans"/>
              </a:rPr>
              <a:t>Low level fault tolerant services -  </a:t>
            </a:r>
            <a:r>
              <a:rPr sz="1999">
                <a:latin typeface="+mj-lt"/>
                <a:ea typeface="DejaVu Sans"/>
                <a:cs typeface="DejaVu Sans"/>
              </a:rPr>
              <a:t>система должна состоять из  независимых подсистем, каждая из которых должна быть отказоустойчивой. </a:t>
            </a:r>
          </a:p>
          <a:p>
            <a:pPr>
              <a:defRPr/>
            </a:pPr>
            <a:r>
              <a:rPr sz="1999" b="1">
                <a:latin typeface="+mj-lt"/>
                <a:ea typeface="DejaVu Sans"/>
                <a:cs typeface="DejaVu Sans"/>
              </a:rPr>
              <a:t>Single point of failure -  </a:t>
            </a:r>
            <a:r>
              <a:rPr sz="1999">
                <a:latin typeface="+mj-lt"/>
                <a:ea typeface="DejaVu Sans"/>
                <a:cs typeface="DejaVu Sans"/>
              </a:rPr>
              <a:t>Избежание архитектуры, где вся система рушиться при падении одного из компонент. Достичь это можно либо используя принцип избыточности, либо делать компоненты по возможности независимыми, чтобы при падении одного из компонент, переставала работать только часть функциональности, а остальные части системы продолжали работать. </a:t>
            </a:r>
          </a:p>
          <a:p>
            <a:pPr>
              <a:defRPr/>
            </a:pPr>
            <a:r>
              <a:rPr sz="1999" b="1">
                <a:latin typeface="+mj-lt"/>
                <a:ea typeface="DejaVu Sans"/>
                <a:cs typeface="DejaVu Sans"/>
              </a:rPr>
              <a:t>Избыточность (Redundancy) - в</a:t>
            </a:r>
            <a:r>
              <a:rPr sz="1999">
                <a:latin typeface="+mj-lt"/>
                <a:ea typeface="DejaVu Sans"/>
                <a:cs typeface="DejaVu Sans"/>
              </a:rPr>
              <a:t> системе существует несколько копий компонент. И при падении одного из них система продолжает работать. При таком подходе проектирования можно выделить следующие стратегии: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52362300" name="Заголовок 1"/>
          <p:cNvSpPr>
            <a:spLocks noGrp="1"/>
          </p:cNvSpPr>
          <p:nvPr>
            <p:ph type="title"/>
          </p:nvPr>
        </p:nvSpPr>
        <p:spPr bwMode="auto">
          <a:xfrm>
            <a:off x="1015735" y="116632"/>
            <a:ext cx="10157354" cy="1068536"/>
          </a:xfrm>
        </p:spPr>
        <p:txBody>
          <a:bodyPr/>
          <a:lstStyle/>
          <a:p>
            <a:pPr>
              <a:defRPr/>
            </a:pPr>
            <a:r>
              <a:rPr sz="3599" dirty="0" err="1">
                <a:ea typeface="DejaVu Sans"/>
                <a:cs typeface="DejaVu Sans"/>
              </a:rPr>
              <a:t>Стратегии</a:t>
            </a:r>
            <a:r>
              <a:rPr sz="3599" dirty="0">
                <a:ea typeface="DejaVu Sans"/>
                <a:cs typeface="DejaVu Sans"/>
              </a:rPr>
              <a:t> </a:t>
            </a:r>
            <a:r>
              <a:rPr sz="3599" dirty="0" err="1">
                <a:ea typeface="DejaVu Sans"/>
                <a:cs typeface="DejaVu Sans"/>
              </a:rPr>
              <a:t>избыточности</a:t>
            </a:r>
            <a:endParaRPr sz="3599" dirty="0">
              <a:ea typeface="DejaVu Sans"/>
              <a:cs typeface="DejaVu Sans"/>
            </a:endParaRPr>
          </a:p>
        </p:txBody>
      </p:sp>
      <p:sp>
        <p:nvSpPr>
          <p:cNvPr id="515146596" name="Объект 2"/>
          <p:cNvSpPr>
            <a:spLocks noGrp="1"/>
          </p:cNvSpPr>
          <p:nvPr>
            <p:ph idx="1"/>
          </p:nvPr>
        </p:nvSpPr>
        <p:spPr bwMode="auto">
          <a:xfrm>
            <a:off x="837979" y="1268760"/>
            <a:ext cx="10907543" cy="5102696"/>
          </a:xfrm>
        </p:spPr>
        <p:txBody>
          <a:bodyPr vertOverflow="overflow" horzOverflow="clip" vert="horz" wrap="square" lIns="91416" tIns="45708" rIns="91416" bIns="45708" numCol="1" spcCol="0" rtlCol="0" fromWordArt="0" anchor="t" anchorCtr="0" forceAA="0" compatLnSpc="0">
            <a:normAutofit lnSpcReduction="10000"/>
          </a:bodyPr>
          <a:lstStyle/>
          <a:p>
            <a:pPr lvl="0">
              <a:defRPr/>
            </a:pPr>
            <a:r>
              <a:rPr lang="ru-RU" sz="1600" b="1" dirty="0">
                <a:latin typeface="+mj-lt"/>
                <a:ea typeface="DejaVu Sans"/>
                <a:cs typeface="DejaVu Sans"/>
              </a:rPr>
              <a:t>Active-Active-</a:t>
            </a:r>
            <a:r>
              <a:rPr lang="ru-RU" sz="1600" dirty="0">
                <a:latin typeface="+mj-lt"/>
                <a:ea typeface="DejaVu Sans"/>
                <a:cs typeface="DejaVu Sans"/>
              </a:rPr>
              <a:t> система одновременно работает с двумя идентичными компонентами. Запрос на обработку поступает одновременно на два компонента, одновременно обрабатывающие запрос. Если один из таких компонентов рушится, то вся работа автоматически переходит только на второй компонент. В качестве минусов можно выделить, увеличенное количество трафика и время на его обработку, а так же дополнительная серверная инфраструктура в постоянно рабочем режиме потребления ресурсов.</a:t>
            </a:r>
            <a:br>
              <a:rPr lang="ru-RU" sz="1600" dirty="0">
                <a:latin typeface="+mj-lt"/>
                <a:ea typeface="DejaVu Sans"/>
                <a:cs typeface="DejaVu Sans"/>
              </a:rPr>
            </a:br>
            <a:endParaRPr sz="1600" b="1" dirty="0">
              <a:latin typeface="+mj-lt"/>
              <a:ea typeface="DejaVu Sans"/>
              <a:cs typeface="DejaVu Sans"/>
            </a:endParaRPr>
          </a:p>
          <a:p>
            <a:pPr lvl="0">
              <a:defRPr/>
            </a:pPr>
            <a:r>
              <a:rPr lang="ru-RU" sz="1600" b="1" dirty="0">
                <a:latin typeface="+mj-lt"/>
                <a:ea typeface="DejaVu Sans"/>
                <a:cs typeface="DejaVu Sans"/>
              </a:rPr>
              <a:t>Active-</a:t>
            </a:r>
            <a:r>
              <a:rPr lang="ru-RU" sz="1600" b="1" dirty="0" err="1">
                <a:latin typeface="+mj-lt"/>
                <a:ea typeface="DejaVu Sans"/>
                <a:cs typeface="DejaVu Sans"/>
              </a:rPr>
              <a:t>Passive</a:t>
            </a:r>
            <a:r>
              <a:rPr lang="ru-RU" sz="1600" b="1" dirty="0">
                <a:latin typeface="+mj-lt"/>
                <a:ea typeface="DejaVu Sans"/>
                <a:cs typeface="DejaVu Sans"/>
              </a:rPr>
              <a:t>- </a:t>
            </a:r>
            <a:r>
              <a:rPr lang="ru-RU" sz="1600" dirty="0">
                <a:latin typeface="+mj-lt"/>
                <a:ea typeface="DejaVu Sans"/>
                <a:cs typeface="DejaVu Sans"/>
              </a:rPr>
              <a:t> только один постоянно работающий компонент, в случае падения автоматически поднимается второй, восстанавливает состояние и берет на себя всю работу. Минусом  является время восстановления состояния</a:t>
            </a:r>
            <a:endParaRPr lang="en-US" sz="1600" dirty="0">
              <a:latin typeface="+mj-lt"/>
              <a:ea typeface="DejaVu Sans"/>
              <a:cs typeface="DejaVu Sans"/>
            </a:endParaRPr>
          </a:p>
          <a:p>
            <a:pPr lvl="0">
              <a:defRPr/>
            </a:pPr>
            <a:endParaRPr sz="1600" dirty="0">
              <a:latin typeface="+mj-lt"/>
              <a:ea typeface="DejaVu Sans"/>
              <a:cs typeface="DejaVu Sans"/>
            </a:endParaRPr>
          </a:p>
          <a:p>
            <a:pPr>
              <a:defRPr/>
            </a:pPr>
            <a:r>
              <a:rPr lang="ru-RU" sz="1600" b="1" dirty="0">
                <a:latin typeface="+mj-lt"/>
                <a:ea typeface="DejaVu Sans"/>
                <a:cs typeface="DejaVu Sans"/>
              </a:rPr>
              <a:t>Балансировка нагрузки (</a:t>
            </a:r>
            <a:r>
              <a:rPr lang="ru-RU" sz="1600" b="1" dirty="0" err="1">
                <a:latin typeface="+mj-lt"/>
                <a:ea typeface="DejaVu Sans"/>
                <a:cs typeface="DejaVu Sans"/>
              </a:rPr>
              <a:t>Load</a:t>
            </a:r>
            <a:r>
              <a:rPr lang="ru-RU" sz="1600" b="1" dirty="0">
                <a:latin typeface="+mj-lt"/>
                <a:ea typeface="DejaVu Sans"/>
                <a:cs typeface="DejaVu Sans"/>
              </a:rPr>
              <a:t> </a:t>
            </a:r>
            <a:r>
              <a:rPr lang="ru-RU" sz="1600" b="1" dirty="0" err="1">
                <a:latin typeface="+mj-lt"/>
                <a:ea typeface="DejaVu Sans"/>
                <a:cs typeface="DejaVu Sans"/>
              </a:rPr>
              <a:t>Balancing</a:t>
            </a:r>
            <a:r>
              <a:rPr lang="ru-RU" sz="1600" b="1" dirty="0">
                <a:latin typeface="+mj-lt"/>
                <a:ea typeface="DejaVu Sans"/>
                <a:cs typeface="DejaVu Sans"/>
              </a:rPr>
              <a:t>) - </a:t>
            </a:r>
            <a:r>
              <a:rPr lang="ru-RU" sz="1600" dirty="0">
                <a:latin typeface="+mj-lt"/>
                <a:ea typeface="DejaVu Sans"/>
                <a:cs typeface="DejaVu Sans"/>
              </a:rPr>
              <a:t> несколько идентичных компонентов, между которыми распределяется нагрузка по заданному правилу. В отличие от вышеописанной </a:t>
            </a:r>
            <a:r>
              <a:rPr lang="ru-RU" sz="1600" dirty="0" err="1">
                <a:latin typeface="+mj-lt"/>
                <a:ea typeface="DejaVu Sans"/>
                <a:cs typeface="DejaVu Sans"/>
              </a:rPr>
              <a:t>active-active</a:t>
            </a:r>
            <a:r>
              <a:rPr lang="ru-RU" sz="1600" dirty="0">
                <a:latin typeface="+mj-lt"/>
                <a:ea typeface="DejaVu Sans"/>
                <a:cs typeface="DejaVu Sans"/>
              </a:rPr>
              <a:t> стратегии, здесь каждую задачу выполняет только один компонент. Данный механизм идеально подходит для </a:t>
            </a:r>
            <a:r>
              <a:rPr lang="ru-RU" sz="1600" dirty="0" err="1">
                <a:latin typeface="+mj-lt"/>
                <a:ea typeface="DejaVu Sans"/>
                <a:cs typeface="DejaVu Sans"/>
              </a:rPr>
              <a:t>stateless</a:t>
            </a:r>
            <a:r>
              <a:rPr lang="ru-RU" sz="1600" dirty="0">
                <a:latin typeface="+mj-lt"/>
                <a:ea typeface="DejaVu Sans"/>
                <a:cs typeface="DejaVu Sans"/>
              </a:rPr>
              <a:t> компонент, иначе для отказоустойчивости вам постоянно придется синхронизировать состояние. Например в случае веб-серверов — делать репликацию сессии. В данном решении очень важно иметь как минимум N+1 </a:t>
            </a:r>
            <a:r>
              <a:rPr lang="ru-RU" sz="1600" dirty="0" err="1">
                <a:latin typeface="+mj-lt"/>
                <a:ea typeface="DejaVu Sans"/>
                <a:cs typeface="DejaVu Sans"/>
              </a:rPr>
              <a:t>redundancy</a:t>
            </a:r>
            <a:r>
              <a:rPr lang="ru-RU" sz="1600" dirty="0">
                <a:latin typeface="+mj-lt"/>
                <a:ea typeface="DejaVu Sans"/>
                <a:cs typeface="DejaVu Sans"/>
              </a:rPr>
              <a:t>, т.е. если для пиковых нагрузок вам необходимо N работающих на всю катушку компонент, то в вашей системе должно присутствовать N+1 таких компонент, так как иначе, если у вас упадет один из элементов</a:t>
            </a:r>
            <a:endParaRPr sz="1600" b="1" dirty="0">
              <a:latin typeface="+mj-lt"/>
              <a:ea typeface="DejaVu Sans"/>
              <a:cs typeface="DejaVu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a:xfrm>
            <a:off x="1117309" y="76200"/>
            <a:ext cx="10157354" cy="904528"/>
          </a:xfrm>
        </p:spPr>
        <p:txBody>
          <a:bodyPr rtlCol="0"/>
          <a:lstStyle/>
          <a:p>
            <a:pPr rtl="0"/>
            <a:r>
              <a:rPr lang="ru-RU" b="1" dirty="0"/>
              <a:t>Виды занятий</a:t>
            </a:r>
          </a:p>
        </p:txBody>
      </p:sp>
      <p:sp>
        <p:nvSpPr>
          <p:cNvPr id="14" name="Объект 13"/>
          <p:cNvSpPr>
            <a:spLocks noGrp="1"/>
          </p:cNvSpPr>
          <p:nvPr>
            <p:ph idx="1"/>
          </p:nvPr>
        </p:nvSpPr>
        <p:spPr>
          <a:xfrm>
            <a:off x="549796" y="980728"/>
            <a:ext cx="11089232" cy="5688632"/>
          </a:xfrm>
        </p:spPr>
        <p:txBody>
          <a:bodyPr rtlCol="0">
            <a:normAutofit/>
          </a:bodyPr>
          <a:lstStyle/>
          <a:p>
            <a:pPr rtl="0"/>
            <a:r>
              <a:rPr lang="ru-RU" dirty="0"/>
              <a:t>Лекции:</a:t>
            </a:r>
          </a:p>
          <a:p>
            <a:pPr lvl="1"/>
            <a:r>
              <a:rPr lang="ru-RU" dirty="0"/>
              <a:t>17 лекций, 34 часа. </a:t>
            </a:r>
          </a:p>
          <a:p>
            <a:pPr lvl="1"/>
            <a:r>
              <a:rPr lang="ru-RU" dirty="0"/>
              <a:t>ПОНЕДЕЛЬНИК, </a:t>
            </a:r>
            <a:r>
              <a:rPr lang="en-US" dirty="0"/>
              <a:t>1</a:t>
            </a:r>
            <a:r>
              <a:rPr lang="ru-RU" dirty="0"/>
              <a:t>0.15, 430 (ГЗ)</a:t>
            </a:r>
          </a:p>
          <a:p>
            <a:pPr rtl="0"/>
            <a:r>
              <a:rPr lang="ru-RU" dirty="0"/>
              <a:t>Лабораторные работы </a:t>
            </a:r>
          </a:p>
          <a:p>
            <a:pPr lvl="1"/>
            <a:r>
              <a:rPr lang="en-US" dirty="0"/>
              <a:t>8</a:t>
            </a:r>
            <a:r>
              <a:rPr lang="ru-RU" dirty="0"/>
              <a:t> лабораторных работ, 34 часа.</a:t>
            </a:r>
          </a:p>
          <a:p>
            <a:pPr lvl="1"/>
            <a:r>
              <a:rPr lang="ru-RU" dirty="0"/>
              <a:t>по расписанию</a:t>
            </a:r>
          </a:p>
          <a:p>
            <a:pPr rtl="0"/>
            <a:r>
              <a:rPr lang="ru-RU" dirty="0"/>
              <a:t>Домашнее задание.</a:t>
            </a:r>
          </a:p>
          <a:p>
            <a:pPr lvl="1"/>
            <a:r>
              <a:rPr lang="ru-RU" dirty="0"/>
              <a:t>Проект по развертыванию программного обеспечения.</a:t>
            </a:r>
          </a:p>
          <a:p>
            <a:r>
              <a:rPr lang="ru-RU" dirty="0"/>
              <a:t>Репозиторий курса</a:t>
            </a:r>
            <a:r>
              <a:rPr lang="en-US" dirty="0"/>
              <a:t>:</a:t>
            </a:r>
          </a:p>
          <a:p>
            <a:pPr lvl="1"/>
            <a:r>
              <a:rPr lang="en-US" dirty="0">
                <a:hlinkClick r:id="rId2"/>
              </a:rPr>
              <a:t>https://github.com/iu5git/DevOps</a:t>
            </a:r>
            <a:r>
              <a:rPr lang="en-US" dirty="0"/>
              <a:t> </a:t>
            </a:r>
            <a:endParaRPr lang="ru-RU" dirty="0"/>
          </a:p>
        </p:txBody>
      </p:sp>
    </p:spTree>
    <p:extLst>
      <p:ext uri="{BB962C8B-B14F-4D97-AF65-F5344CB8AC3E}">
        <p14:creationId xmlns:p14="http://schemas.microsoft.com/office/powerpoint/2010/main" val="859125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8C50FE-13AB-E2B9-206A-FF9CA01BE933}"/>
              </a:ext>
            </a:extLst>
          </p:cNvPr>
          <p:cNvSpPr>
            <a:spLocks noGrp="1"/>
          </p:cNvSpPr>
          <p:nvPr>
            <p:ph type="title"/>
          </p:nvPr>
        </p:nvSpPr>
        <p:spPr>
          <a:xfrm>
            <a:off x="1117309" y="187536"/>
            <a:ext cx="10157354" cy="996528"/>
          </a:xfrm>
        </p:spPr>
        <p:txBody>
          <a:bodyPr>
            <a:normAutofit fontScale="90000"/>
          </a:bodyPr>
          <a:lstStyle/>
          <a:p>
            <a:r>
              <a:rPr lang="ru-RU" dirty="0"/>
              <a:t>ЦОД. </a:t>
            </a:r>
            <a:r>
              <a:rPr lang="ru-RU" b="0" i="0" dirty="0">
                <a:effectLst/>
              </a:rPr>
              <a:t>Классификация </a:t>
            </a:r>
            <a:r>
              <a:rPr lang="en-US" b="0" i="0" dirty="0">
                <a:effectLst/>
              </a:rPr>
              <a:t>Uptime Institute</a:t>
            </a:r>
            <a:endParaRPr lang="ru-RU" dirty="0"/>
          </a:p>
        </p:txBody>
      </p:sp>
      <p:sp>
        <p:nvSpPr>
          <p:cNvPr id="3" name="Объект 2">
            <a:extLst>
              <a:ext uri="{FF2B5EF4-FFF2-40B4-BE49-F238E27FC236}">
                <a16:creationId xmlns:a16="http://schemas.microsoft.com/office/drawing/2014/main" id="{1C053410-052E-F681-AEDB-AFF14D4AEFAC}"/>
              </a:ext>
            </a:extLst>
          </p:cNvPr>
          <p:cNvSpPr>
            <a:spLocks noGrp="1"/>
          </p:cNvSpPr>
          <p:nvPr>
            <p:ph idx="1"/>
          </p:nvPr>
        </p:nvSpPr>
        <p:spPr>
          <a:xfrm>
            <a:off x="1117309" y="1268760"/>
            <a:ext cx="10157354" cy="4903440"/>
          </a:xfrm>
        </p:spPr>
        <p:txBody>
          <a:bodyPr>
            <a:normAutofit/>
          </a:bodyPr>
          <a:lstStyle/>
          <a:p>
            <a:pPr marL="0" indent="0">
              <a:buNone/>
            </a:pPr>
            <a:r>
              <a:rPr lang="ru-RU" sz="2000" b="0" i="0" dirty="0">
                <a:effectLst/>
              </a:rPr>
              <a:t>Известны четыре уровня стандарта </a:t>
            </a:r>
            <a:r>
              <a:rPr lang="ru-RU" sz="2000" b="0" i="0" dirty="0" err="1">
                <a:effectLst/>
              </a:rPr>
              <a:t>Uptime</a:t>
            </a:r>
            <a:r>
              <a:rPr lang="ru-RU" sz="2000" b="0" i="0" dirty="0">
                <a:effectLst/>
              </a:rPr>
              <a:t> Institute:</a:t>
            </a:r>
            <a:endParaRPr lang="en-US" sz="2000" b="0" i="0" dirty="0">
              <a:effectLst/>
            </a:endParaRPr>
          </a:p>
          <a:p>
            <a:r>
              <a:rPr lang="ru-RU" sz="2000" b="0" i="0" dirty="0" err="1">
                <a:effectLst/>
              </a:rPr>
              <a:t>Tier</a:t>
            </a:r>
            <a:r>
              <a:rPr lang="ru-RU" sz="2000" b="0" i="0" dirty="0">
                <a:effectLst/>
              </a:rPr>
              <a:t> I — базовая инфраструктура без резервирования;</a:t>
            </a:r>
          </a:p>
          <a:p>
            <a:pPr algn="l">
              <a:buFont typeface="Arial" panose="020B0604020202020204" pitchFamily="34" charset="0"/>
              <a:buChar char="•"/>
            </a:pPr>
            <a:r>
              <a:rPr lang="ru-RU" sz="2000" b="0" i="0" dirty="0" err="1">
                <a:effectLst/>
              </a:rPr>
              <a:t>Tier</a:t>
            </a:r>
            <a:r>
              <a:rPr lang="ru-RU" sz="2000" b="0" i="0" dirty="0">
                <a:effectLst/>
              </a:rPr>
              <a:t> II — инфраструктура с резервными мощностями;</a:t>
            </a:r>
          </a:p>
          <a:p>
            <a:pPr algn="l">
              <a:buFont typeface="Arial" panose="020B0604020202020204" pitchFamily="34" charset="0"/>
              <a:buChar char="•"/>
            </a:pPr>
            <a:r>
              <a:rPr lang="ru-RU" sz="2000" b="0" i="0" dirty="0" err="1">
                <a:effectLst/>
              </a:rPr>
              <a:t>Tier</a:t>
            </a:r>
            <a:r>
              <a:rPr lang="ru-RU" sz="2000" b="0" i="0" dirty="0">
                <a:effectLst/>
              </a:rPr>
              <a:t> III — инфраструктура, поддерживающая параллельный ремонт;</a:t>
            </a:r>
          </a:p>
          <a:p>
            <a:pPr algn="l">
              <a:buFont typeface="Arial" panose="020B0604020202020204" pitchFamily="34" charset="0"/>
              <a:buChar char="•"/>
            </a:pPr>
            <a:r>
              <a:rPr lang="ru-RU" sz="2000" b="0" i="0" dirty="0" err="1">
                <a:effectLst/>
              </a:rPr>
              <a:t>Tier</a:t>
            </a:r>
            <a:r>
              <a:rPr lang="ru-RU" sz="2000" b="0" i="0" dirty="0">
                <a:effectLst/>
              </a:rPr>
              <a:t> IV — отказоустойчивая инфраструктура.</a:t>
            </a:r>
            <a:endParaRPr lang="en-US" sz="2000" b="0" i="0" dirty="0">
              <a:effectLst/>
            </a:endParaRPr>
          </a:p>
          <a:p>
            <a:pPr marL="0" indent="0" algn="l">
              <a:buNone/>
            </a:pPr>
            <a:r>
              <a:rPr lang="ru-RU" sz="1800" b="0" i="0" dirty="0">
                <a:effectLst/>
                <a:latin typeface="+mj-lt"/>
              </a:rPr>
              <a:t>Каждый следующий уровень сертификации включает в себя требования для всех предыдущих уровней.</a:t>
            </a:r>
            <a:br>
              <a:rPr lang="ru-RU" sz="1800" dirty="0">
                <a:latin typeface="+mj-lt"/>
              </a:rPr>
            </a:br>
            <a:endParaRPr lang="ru-RU" b="0" i="0" dirty="0">
              <a:effectLst/>
              <a:latin typeface="+mj-lt"/>
            </a:endParaRPr>
          </a:p>
          <a:p>
            <a:pPr marL="0" indent="0">
              <a:buNone/>
            </a:pPr>
            <a:endParaRPr lang="ru-RU" sz="2000" dirty="0"/>
          </a:p>
        </p:txBody>
      </p:sp>
    </p:spTree>
    <p:extLst>
      <p:ext uri="{BB962C8B-B14F-4D97-AF65-F5344CB8AC3E}">
        <p14:creationId xmlns:p14="http://schemas.microsoft.com/office/powerpoint/2010/main" val="3225643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8C50FE-13AB-E2B9-206A-FF9CA01BE933}"/>
              </a:ext>
            </a:extLst>
          </p:cNvPr>
          <p:cNvSpPr>
            <a:spLocks noGrp="1"/>
          </p:cNvSpPr>
          <p:nvPr>
            <p:ph type="title"/>
          </p:nvPr>
        </p:nvSpPr>
        <p:spPr>
          <a:xfrm>
            <a:off x="1117309" y="187536"/>
            <a:ext cx="10157354" cy="996528"/>
          </a:xfrm>
        </p:spPr>
        <p:txBody>
          <a:bodyPr>
            <a:normAutofit fontScale="90000"/>
          </a:bodyPr>
          <a:lstStyle/>
          <a:p>
            <a:r>
              <a:rPr lang="ru-RU" dirty="0"/>
              <a:t>ЦОД. </a:t>
            </a:r>
            <a:r>
              <a:rPr lang="ru-RU" b="0" i="0" dirty="0">
                <a:effectLst/>
              </a:rPr>
              <a:t>Классификация </a:t>
            </a:r>
            <a:r>
              <a:rPr lang="en-US" b="0" i="0" dirty="0">
                <a:effectLst/>
              </a:rPr>
              <a:t>Uptime Institute</a:t>
            </a:r>
            <a:endParaRPr lang="ru-RU" dirty="0"/>
          </a:p>
        </p:txBody>
      </p:sp>
      <p:sp>
        <p:nvSpPr>
          <p:cNvPr id="3" name="Объект 2">
            <a:extLst>
              <a:ext uri="{FF2B5EF4-FFF2-40B4-BE49-F238E27FC236}">
                <a16:creationId xmlns:a16="http://schemas.microsoft.com/office/drawing/2014/main" id="{1C053410-052E-F681-AEDB-AFF14D4AEFAC}"/>
              </a:ext>
            </a:extLst>
          </p:cNvPr>
          <p:cNvSpPr>
            <a:spLocks noGrp="1"/>
          </p:cNvSpPr>
          <p:nvPr>
            <p:ph idx="1"/>
          </p:nvPr>
        </p:nvSpPr>
        <p:spPr>
          <a:xfrm>
            <a:off x="1117309" y="1184064"/>
            <a:ext cx="10157354" cy="4988136"/>
          </a:xfrm>
        </p:spPr>
        <p:txBody>
          <a:bodyPr>
            <a:normAutofit fontScale="92500" lnSpcReduction="10000"/>
          </a:bodyPr>
          <a:lstStyle/>
          <a:p>
            <a:pPr marL="0" indent="0">
              <a:buNone/>
            </a:pPr>
            <a:br>
              <a:rPr lang="ru-RU" sz="1600" dirty="0">
                <a:latin typeface="+mj-lt"/>
              </a:rPr>
            </a:br>
            <a:r>
              <a:rPr lang="ru-RU" sz="1600" b="0" i="0" dirty="0">
                <a:effectLst/>
                <a:latin typeface="+mj-lt"/>
              </a:rPr>
              <a:t>Дата-центр первого уровня предоставляет выделенную инфраструктуру для поддержки IT-систем за пределами офиса, источник бесперебойного питания для фильтрации скачков напряжения и обработки кратковременных отключений, специальное охлаждающее оборудование, которое продолжает функционировать и по завершении рабочего дня, генератор для защиты систем от продолжительных отключений электроэнергии.</a:t>
            </a:r>
            <a:br>
              <a:rPr lang="ru-RU" sz="1600" dirty="0">
                <a:latin typeface="+mj-lt"/>
              </a:rPr>
            </a:br>
            <a:br>
              <a:rPr lang="ru-RU" sz="1600" dirty="0">
                <a:latin typeface="+mj-lt"/>
              </a:rPr>
            </a:br>
            <a:r>
              <a:rPr lang="ru-RU" sz="1600" b="0" i="0" dirty="0" err="1">
                <a:effectLst/>
                <a:latin typeface="+mj-lt"/>
              </a:rPr>
              <a:t>ЦОДы</a:t>
            </a:r>
            <a:r>
              <a:rPr lang="ru-RU" sz="1600" b="0" i="0" dirty="0">
                <a:effectLst/>
                <a:latin typeface="+mj-lt"/>
              </a:rPr>
              <a:t> второго уровня включают в себя резервные возможности для критически важных компонентов в целях обеспечения ремонта и повышенной защиты IT-процессов от сбоев. Резервируемые системы включают в себя оборудование для питания и охлаждения, такие как источники бесперебойного питания, чиллеры или насосы, а также генераторы.</a:t>
            </a:r>
            <a:endParaRPr lang="en-US" sz="1600" b="0" i="0" dirty="0">
              <a:effectLst/>
              <a:latin typeface="+mj-lt"/>
            </a:endParaRPr>
          </a:p>
          <a:p>
            <a:pPr marL="0" indent="0">
              <a:buNone/>
            </a:pPr>
            <a:r>
              <a:rPr lang="ru-RU" sz="1600" b="0" i="0" dirty="0">
                <a:effectLst/>
                <a:latin typeface="+mj-lt"/>
              </a:rPr>
              <a:t>Центр обработки данных </a:t>
            </a:r>
            <a:r>
              <a:rPr lang="ru-RU" sz="1600" b="0" i="0" dirty="0" err="1">
                <a:effectLst/>
                <a:latin typeface="+mj-lt"/>
              </a:rPr>
              <a:t>Tier</a:t>
            </a:r>
            <a:r>
              <a:rPr lang="ru-RU" sz="1600" b="0" i="0" dirty="0">
                <a:effectLst/>
                <a:latin typeface="+mj-lt"/>
              </a:rPr>
              <a:t> III не требует прекращения работы оборудования для замены «железа» и обслуживания. К компонентам добавляется резервный канал питания и охлаждения так, чтобы каждый элемент, необходимый для поддержки IT-системы, можно было отключить, и это не сказалось на работе.</a:t>
            </a:r>
            <a:br>
              <a:rPr lang="ru-RU" sz="1600" dirty="0">
                <a:latin typeface="+mj-lt"/>
              </a:rPr>
            </a:br>
            <a:br>
              <a:rPr lang="ru-RU" sz="1600" dirty="0">
                <a:latin typeface="+mj-lt"/>
              </a:rPr>
            </a:br>
            <a:r>
              <a:rPr lang="ru-RU" sz="1600" b="0" i="0" dirty="0" err="1">
                <a:effectLst/>
                <a:latin typeface="+mj-lt"/>
              </a:rPr>
              <a:t>ЦОДы</a:t>
            </a:r>
            <a:r>
              <a:rPr lang="ru-RU" sz="1600" b="0" i="0" dirty="0">
                <a:effectLst/>
                <a:latin typeface="+mj-lt"/>
              </a:rPr>
              <a:t> </a:t>
            </a:r>
            <a:r>
              <a:rPr lang="ru-RU" sz="1600" b="0" i="0" dirty="0" err="1">
                <a:effectLst/>
                <a:latin typeface="+mj-lt"/>
              </a:rPr>
              <a:t>Tier</a:t>
            </a:r>
            <a:r>
              <a:rPr lang="ru-RU" sz="1600" b="0" i="0" dirty="0">
                <a:effectLst/>
                <a:latin typeface="+mj-lt"/>
              </a:rPr>
              <a:t> IV в дополнение ко всем особенностям предыдущего уровня характеризуются повышенной (еще большей, чем у </a:t>
            </a:r>
            <a:r>
              <a:rPr lang="ru-RU" sz="1600" b="0" i="0" dirty="0" err="1">
                <a:effectLst/>
                <a:latin typeface="+mj-lt"/>
              </a:rPr>
              <a:t>Tier</a:t>
            </a:r>
            <a:r>
              <a:rPr lang="ru-RU" sz="1600" b="0" i="0" dirty="0">
                <a:effectLst/>
                <a:latin typeface="+mj-lt"/>
              </a:rPr>
              <a:t> III) отказоустойчивостью, то есть сбои отдельных элементов или перебои резервного канала не сказываются на IT-операциях.</a:t>
            </a:r>
            <a:br>
              <a:rPr lang="ru-RU" sz="1600" dirty="0">
                <a:latin typeface="+mj-lt"/>
              </a:rPr>
            </a:br>
            <a:br>
              <a:rPr lang="ru-RU" sz="1600" dirty="0">
                <a:latin typeface="+mj-lt"/>
              </a:rPr>
            </a:br>
            <a:r>
              <a:rPr lang="ru-RU" sz="1600" b="0" i="0" dirty="0">
                <a:effectLst/>
                <a:latin typeface="+mj-lt"/>
              </a:rPr>
              <a:t>Принято </a:t>
            </a:r>
            <a:r>
              <a:rPr lang="ru-RU" sz="1600" b="0" i="0" u="none" strike="noStrike" dirty="0">
                <a:effectLst/>
                <a:latin typeface="+mj-lt"/>
              </a:rPr>
              <a:t>считать</a:t>
            </a:r>
            <a:r>
              <a:rPr lang="ru-RU" sz="1600" b="0" i="0" dirty="0">
                <a:effectLst/>
                <a:latin typeface="+mj-lt"/>
              </a:rPr>
              <a:t>, что ожидаемый уровень безотказной работы дата-центра </a:t>
            </a:r>
            <a:r>
              <a:rPr lang="ru-RU" sz="1600" b="0" i="0" dirty="0" err="1">
                <a:effectLst/>
                <a:latin typeface="+mj-lt"/>
              </a:rPr>
              <a:t>Tier</a:t>
            </a:r>
            <a:r>
              <a:rPr lang="ru-RU" sz="1600" b="0" i="0" dirty="0">
                <a:effectLst/>
                <a:latin typeface="+mj-lt"/>
              </a:rPr>
              <a:t> I составляет 99,671% (1729 минут годового простоя); </a:t>
            </a:r>
            <a:r>
              <a:rPr lang="ru-RU" sz="1600" b="0" i="0" dirty="0" err="1">
                <a:effectLst/>
                <a:latin typeface="+mj-lt"/>
              </a:rPr>
              <a:t>Tier</a:t>
            </a:r>
            <a:r>
              <a:rPr lang="ru-RU" sz="1600" b="0" i="0" dirty="0">
                <a:effectLst/>
                <a:latin typeface="+mj-lt"/>
              </a:rPr>
              <a:t> 2 — 99,741% (1361 минут годового простоя); </a:t>
            </a:r>
            <a:r>
              <a:rPr lang="ru-RU" sz="1600" b="0" i="0" dirty="0" err="1">
                <a:effectLst/>
                <a:latin typeface="+mj-lt"/>
              </a:rPr>
              <a:t>Tier</a:t>
            </a:r>
            <a:r>
              <a:rPr lang="ru-RU" sz="1600" b="0" i="0" dirty="0">
                <a:effectLst/>
                <a:latin typeface="+mj-lt"/>
              </a:rPr>
              <a:t> III — 99,982% (95 минут годового простоя); </a:t>
            </a:r>
            <a:r>
              <a:rPr lang="ru-RU" sz="1600" b="0" i="0" dirty="0" err="1">
                <a:effectLst/>
                <a:latin typeface="+mj-lt"/>
              </a:rPr>
              <a:t>Tier</a:t>
            </a:r>
            <a:r>
              <a:rPr lang="ru-RU" sz="1600" b="0" i="0" dirty="0">
                <a:effectLst/>
                <a:latin typeface="+mj-lt"/>
              </a:rPr>
              <a:t> IV — 99,995% (26 минут годового простоя).</a:t>
            </a:r>
            <a:endParaRPr lang="ru-RU" sz="2000" dirty="0">
              <a:latin typeface="+mj-lt"/>
            </a:endParaRPr>
          </a:p>
        </p:txBody>
      </p:sp>
    </p:spTree>
    <p:extLst>
      <p:ext uri="{BB962C8B-B14F-4D97-AF65-F5344CB8AC3E}">
        <p14:creationId xmlns:p14="http://schemas.microsoft.com/office/powerpoint/2010/main" val="20014844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28628890" name="Заголовок 1"/>
          <p:cNvSpPr>
            <a:spLocks noGrp="1"/>
          </p:cNvSpPr>
          <p:nvPr>
            <p:ph type="title"/>
          </p:nvPr>
        </p:nvSpPr>
        <p:spPr bwMode="auto"/>
        <p:txBody>
          <a:bodyPr/>
          <a:lstStyle/>
          <a:p>
            <a:pPr>
              <a:defRPr/>
            </a:pPr>
            <a:r>
              <a:rPr lang="ru-RU" sz="3599">
                <a:ea typeface="DejaVu Sans"/>
                <a:cs typeface="DejaVu Sans"/>
              </a:rPr>
              <a:t>Кластеры Docker</a:t>
            </a:r>
            <a:endParaRPr sz="3599">
              <a:ea typeface="DejaVu Sans"/>
              <a:cs typeface="DejaVu Sans"/>
            </a:endParaRPr>
          </a:p>
        </p:txBody>
      </p:sp>
      <p:sp>
        <p:nvSpPr>
          <p:cNvPr id="464330780" name="Объект 2"/>
          <p:cNvSpPr>
            <a:spLocks noGrp="1"/>
          </p:cNvSpPr>
          <p:nvPr>
            <p:ph idx="1"/>
          </p:nvPr>
        </p:nvSpPr>
        <p:spPr bwMode="auto">
          <a:xfrm>
            <a:off x="837979" y="1826040"/>
            <a:ext cx="8040207" cy="4350205"/>
          </a:xfrm>
        </p:spPr>
        <p:txBody>
          <a:bodyPr vertOverflow="overflow" horzOverflow="clip" vert="horz" wrap="square" lIns="91416" tIns="45708" rIns="91416" bIns="45708" numCol="1" spcCol="0" rtlCol="0" fromWordArt="0" anchor="t" anchorCtr="0" forceAA="0" compatLnSpc="0">
            <a:normAutofit/>
          </a:bodyPr>
          <a:lstStyle/>
          <a:p>
            <a:pPr marL="0" indent="0">
              <a:buNone/>
              <a:defRPr/>
            </a:pPr>
            <a:r>
              <a:rPr sz="1799">
                <a:latin typeface="+mj-lt"/>
                <a:ea typeface="DejaVu Sans"/>
                <a:cs typeface="DejaVu Sans"/>
              </a:rPr>
              <a:t>Docker Compose — это инструментальное средство, входящее в состав Docker. Оно предназначено для решения задач, связанных с развёртыванием проектов, состоящих из нескольких контейнеров.</a:t>
            </a:r>
            <a:br>
              <a:rPr sz="1799">
                <a:latin typeface="+mj-lt"/>
                <a:ea typeface="DejaVu Sans"/>
                <a:cs typeface="DejaVu Sans"/>
              </a:rPr>
            </a:br>
            <a:br>
              <a:rPr sz="1799">
                <a:latin typeface="+mj-lt"/>
                <a:ea typeface="DejaVu Sans"/>
                <a:cs typeface="DejaVu Sans"/>
              </a:rPr>
            </a:br>
            <a:r>
              <a:rPr sz="1799" b="1">
                <a:latin typeface="+mj-lt"/>
                <a:ea typeface="DejaVu Sans"/>
                <a:cs typeface="DejaVu Sans"/>
              </a:rPr>
              <a:t>Разница между Docker и Docker Compose</a:t>
            </a:r>
            <a:br>
              <a:rPr sz="1799" b="1">
                <a:latin typeface="+mj-lt"/>
                <a:ea typeface="DejaVu Sans"/>
                <a:cs typeface="DejaVu Sans"/>
              </a:rPr>
            </a:br>
            <a:endParaRPr sz="1799">
              <a:latin typeface="+mj-lt"/>
              <a:ea typeface="DejaVu Sans"/>
              <a:cs typeface="DejaVu Sans"/>
            </a:endParaRPr>
          </a:p>
          <a:p>
            <a:pPr>
              <a:defRPr/>
            </a:pPr>
            <a:r>
              <a:rPr sz="1799">
                <a:latin typeface="+mj-lt"/>
                <a:ea typeface="DejaVu Sans"/>
                <a:cs typeface="DejaVu Sans"/>
              </a:rPr>
              <a:t>Docker применяется для управления отдельными контейнерами (сервисами), из которых состоит приложение.</a:t>
            </a:r>
          </a:p>
          <a:p>
            <a:pPr>
              <a:defRPr/>
            </a:pPr>
            <a:r>
              <a:rPr sz="1799">
                <a:latin typeface="+mj-lt"/>
                <a:ea typeface="DejaVu Sans"/>
                <a:cs typeface="DejaVu Sans"/>
              </a:rPr>
              <a:t>Docker Compose используется для одновременного управления несколькими контейнерами, входящими в состав приложения. Этот инструмент предлагает те же возможности, что и Docker, но позволяет работать с более сложными приложениями.</a:t>
            </a:r>
          </a:p>
        </p:txBody>
      </p:sp>
      <p:pic>
        <p:nvPicPr>
          <p:cNvPr id="1883942783" name="Рисунок 1883942782"/>
          <p:cNvPicPr>
            <a:picLocks noChangeAspect="1"/>
          </p:cNvPicPr>
          <p:nvPr/>
        </p:nvPicPr>
        <p:blipFill>
          <a:blip r:embed="rId2"/>
          <a:stretch/>
        </p:blipFill>
        <p:spPr bwMode="auto">
          <a:xfrm>
            <a:off x="7889187" y="-13389"/>
            <a:ext cx="3937780" cy="27662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83539728" name="Заголовок 1"/>
          <p:cNvSpPr>
            <a:spLocks noGrp="1"/>
          </p:cNvSpPr>
          <p:nvPr>
            <p:ph type="title"/>
          </p:nvPr>
        </p:nvSpPr>
        <p:spPr bwMode="auto">
          <a:xfrm>
            <a:off x="771320" y="-91158"/>
            <a:ext cx="10512862" cy="1325217"/>
          </a:xfrm>
        </p:spPr>
        <p:txBody>
          <a:bodyPr/>
          <a:lstStyle/>
          <a:p>
            <a:pPr>
              <a:defRPr/>
            </a:pPr>
            <a:r>
              <a:rPr lang="ru-RU" sz="3599">
                <a:ea typeface="DejaVu Sans"/>
                <a:cs typeface="DejaVu Sans"/>
              </a:rPr>
              <a:t>Возможности Docker Compose</a:t>
            </a:r>
            <a:endParaRPr sz="3599">
              <a:ea typeface="DejaVu Sans"/>
              <a:cs typeface="DejaVu Sans"/>
            </a:endParaRPr>
          </a:p>
        </p:txBody>
      </p:sp>
      <p:sp>
        <p:nvSpPr>
          <p:cNvPr id="1599642492" name=" 1599642491"/>
          <p:cNvSpPr/>
          <p:nvPr/>
        </p:nvSpPr>
        <p:spPr bwMode="auto">
          <a:xfrm>
            <a:off x="1251921" y="2363540"/>
            <a:ext cx="8837185" cy="3260546"/>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r>
              <a:rPr sz="1600" b="1" dirty="0" err="1">
                <a:latin typeface="+mj-lt"/>
                <a:ea typeface="DejaVu Sans"/>
                <a:cs typeface="DejaVu Sans"/>
              </a:rPr>
              <a:t>Несколько</a:t>
            </a:r>
            <a:r>
              <a:rPr sz="1600" b="1" dirty="0">
                <a:latin typeface="+mj-lt"/>
                <a:ea typeface="DejaVu Sans"/>
                <a:cs typeface="DejaVu Sans"/>
              </a:rPr>
              <a:t> </a:t>
            </a:r>
            <a:r>
              <a:rPr sz="1600" b="1" dirty="0" err="1">
                <a:latin typeface="+mj-lt"/>
                <a:ea typeface="DejaVu Sans"/>
                <a:cs typeface="DejaVu Sans"/>
              </a:rPr>
              <a:t>изолированных</a:t>
            </a:r>
            <a:r>
              <a:rPr sz="1600" b="1" dirty="0">
                <a:latin typeface="+mj-lt"/>
                <a:ea typeface="DejaVu Sans"/>
                <a:cs typeface="DejaVu Sans"/>
              </a:rPr>
              <a:t> </a:t>
            </a:r>
            <a:r>
              <a:rPr sz="1600" b="1" dirty="0" err="1">
                <a:latin typeface="+mj-lt"/>
                <a:ea typeface="DejaVu Sans"/>
                <a:cs typeface="DejaVu Sans"/>
              </a:rPr>
              <a:t>сред</a:t>
            </a:r>
            <a:r>
              <a:rPr sz="1600" b="1" dirty="0">
                <a:latin typeface="+mj-lt"/>
                <a:ea typeface="DejaVu Sans"/>
                <a:cs typeface="DejaVu Sans"/>
              </a:rPr>
              <a:t> </a:t>
            </a:r>
            <a:r>
              <a:rPr sz="1600" b="1" dirty="0" err="1">
                <a:latin typeface="+mj-lt"/>
                <a:ea typeface="DejaVu Sans"/>
                <a:cs typeface="DejaVu Sans"/>
              </a:rPr>
              <a:t>на</a:t>
            </a:r>
            <a:r>
              <a:rPr sz="1600" b="1" dirty="0">
                <a:latin typeface="+mj-lt"/>
                <a:ea typeface="DejaVu Sans"/>
                <a:cs typeface="DejaVu Sans"/>
              </a:rPr>
              <a:t> </a:t>
            </a:r>
            <a:r>
              <a:rPr sz="1600" b="1" dirty="0" err="1">
                <a:latin typeface="+mj-lt"/>
                <a:ea typeface="DejaVu Sans"/>
                <a:cs typeface="DejaVu Sans"/>
              </a:rPr>
              <a:t>одном</a:t>
            </a:r>
            <a:r>
              <a:rPr sz="1600" b="1" dirty="0">
                <a:latin typeface="+mj-lt"/>
                <a:ea typeface="DejaVu Sans"/>
                <a:cs typeface="DejaVu Sans"/>
              </a:rPr>
              <a:t> </a:t>
            </a:r>
            <a:r>
              <a:rPr sz="1600" b="1" dirty="0" err="1">
                <a:latin typeface="+mj-lt"/>
                <a:ea typeface="DejaVu Sans"/>
                <a:cs typeface="DejaVu Sans"/>
              </a:rPr>
              <a:t>хосте</a:t>
            </a:r>
            <a:endParaRPr sz="1600" b="1" dirty="0">
              <a:latin typeface="+mj-lt"/>
              <a:ea typeface="DejaVu Sans"/>
              <a:cs typeface="DejaVu Sans"/>
            </a:endParaRPr>
          </a:p>
          <a:p>
            <a:pPr marL="234244" indent="-234244">
              <a:buFont typeface="Arial"/>
              <a:buChar char="•"/>
              <a:defRPr/>
            </a:pPr>
            <a:r>
              <a:rPr sz="1600" dirty="0" err="1">
                <a:latin typeface="+mj-lt"/>
                <a:ea typeface="DejaVu Sans"/>
                <a:cs typeface="DejaVu Sans"/>
              </a:rPr>
              <a:t>Возможно</a:t>
            </a:r>
            <a:r>
              <a:rPr sz="1600" dirty="0">
                <a:latin typeface="+mj-lt"/>
                <a:ea typeface="DejaVu Sans"/>
                <a:cs typeface="DejaVu Sans"/>
              </a:rPr>
              <a:t> </a:t>
            </a:r>
            <a:r>
              <a:rPr sz="1600" dirty="0" err="1">
                <a:latin typeface="+mj-lt"/>
                <a:ea typeface="DejaVu Sans"/>
                <a:cs typeface="DejaVu Sans"/>
              </a:rPr>
              <a:t>создавать</a:t>
            </a:r>
            <a:r>
              <a:rPr sz="1600" dirty="0">
                <a:latin typeface="+mj-lt"/>
                <a:ea typeface="DejaVu Sans"/>
                <a:cs typeface="DejaVu Sans"/>
              </a:rPr>
              <a:t> </a:t>
            </a:r>
            <a:r>
              <a:rPr sz="1600" dirty="0" err="1">
                <a:latin typeface="+mj-lt"/>
                <a:ea typeface="DejaVu Sans"/>
                <a:cs typeface="DejaVu Sans"/>
              </a:rPr>
              <a:t>несколько</a:t>
            </a:r>
            <a:r>
              <a:rPr sz="1600" dirty="0">
                <a:latin typeface="+mj-lt"/>
                <a:ea typeface="DejaVu Sans"/>
                <a:cs typeface="DejaVu Sans"/>
              </a:rPr>
              <a:t> </a:t>
            </a:r>
            <a:r>
              <a:rPr sz="1600" dirty="0" err="1">
                <a:latin typeface="+mj-lt"/>
                <a:ea typeface="DejaVu Sans"/>
                <a:cs typeface="DejaVu Sans"/>
              </a:rPr>
              <a:t>сред</a:t>
            </a:r>
            <a:r>
              <a:rPr sz="1600" dirty="0">
                <a:latin typeface="+mj-lt"/>
                <a:ea typeface="DejaVu Sans"/>
                <a:cs typeface="DejaVu Sans"/>
              </a:rPr>
              <a:t> </a:t>
            </a:r>
            <a:r>
              <a:rPr sz="1600" dirty="0" err="1">
                <a:latin typeface="+mj-lt"/>
                <a:ea typeface="DejaVu Sans"/>
                <a:cs typeface="DejaVu Sans"/>
              </a:rPr>
              <a:t>окружения</a:t>
            </a:r>
            <a:r>
              <a:rPr sz="1600" dirty="0">
                <a:latin typeface="+mj-lt"/>
                <a:ea typeface="DejaVu Sans"/>
                <a:cs typeface="DejaVu Sans"/>
              </a:rPr>
              <a:t> </a:t>
            </a:r>
            <a:r>
              <a:rPr sz="1600" dirty="0" err="1">
                <a:latin typeface="+mj-lt"/>
                <a:ea typeface="DejaVu Sans"/>
                <a:cs typeface="DejaVu Sans"/>
              </a:rPr>
              <a:t>на</a:t>
            </a:r>
            <a:r>
              <a:rPr sz="1600" dirty="0">
                <a:latin typeface="+mj-lt"/>
                <a:ea typeface="DejaVu Sans"/>
                <a:cs typeface="DejaVu Sans"/>
              </a:rPr>
              <a:t> </a:t>
            </a:r>
            <a:r>
              <a:rPr sz="1600" dirty="0" err="1">
                <a:latin typeface="+mj-lt"/>
                <a:ea typeface="DejaVu Sans"/>
                <a:cs typeface="DejaVu Sans"/>
              </a:rPr>
              <a:t>одном</a:t>
            </a:r>
            <a:r>
              <a:rPr sz="1600" dirty="0">
                <a:latin typeface="+mj-lt"/>
                <a:ea typeface="DejaVu Sans"/>
                <a:cs typeface="DejaVu Sans"/>
              </a:rPr>
              <a:t> </a:t>
            </a:r>
            <a:r>
              <a:rPr sz="1600" dirty="0" err="1">
                <a:latin typeface="+mj-lt"/>
                <a:ea typeface="DejaVu Sans"/>
                <a:cs typeface="DejaVu Sans"/>
              </a:rPr>
              <a:t>хосте</a:t>
            </a:r>
            <a:r>
              <a:rPr sz="1600" dirty="0">
                <a:latin typeface="+mj-lt"/>
                <a:ea typeface="DejaVu Sans"/>
                <a:cs typeface="DejaVu Sans"/>
              </a:rPr>
              <a:t>, </a:t>
            </a:r>
            <a:r>
              <a:rPr sz="1600" dirty="0" err="1">
                <a:latin typeface="+mj-lt"/>
                <a:ea typeface="DejaVu Sans"/>
                <a:cs typeface="DejaVu Sans"/>
              </a:rPr>
              <a:t>используя</a:t>
            </a:r>
            <a:r>
              <a:rPr sz="1600" dirty="0">
                <a:latin typeface="+mj-lt"/>
                <a:ea typeface="DejaVu Sans"/>
                <a:cs typeface="DejaVu Sans"/>
              </a:rPr>
              <a:t> </a:t>
            </a:r>
            <a:r>
              <a:rPr sz="1600" dirty="0" err="1">
                <a:latin typeface="+mj-lt"/>
                <a:ea typeface="DejaVu Sans"/>
                <a:cs typeface="DejaVu Sans"/>
              </a:rPr>
              <a:t>название</a:t>
            </a:r>
            <a:r>
              <a:rPr sz="1600" dirty="0">
                <a:latin typeface="+mj-lt"/>
                <a:ea typeface="DejaVu Sans"/>
                <a:cs typeface="DejaVu Sans"/>
              </a:rPr>
              <a:t> </a:t>
            </a:r>
            <a:r>
              <a:rPr sz="1600" dirty="0" err="1">
                <a:latin typeface="+mj-lt"/>
                <a:ea typeface="DejaVu Sans"/>
                <a:cs typeface="DejaVu Sans"/>
              </a:rPr>
              <a:t>проекта</a:t>
            </a:r>
            <a:r>
              <a:rPr sz="1600" dirty="0">
                <a:latin typeface="+mj-lt"/>
                <a:ea typeface="DejaVu Sans"/>
                <a:cs typeface="DejaVu Sans"/>
              </a:rPr>
              <a:t> в </a:t>
            </a:r>
            <a:r>
              <a:rPr sz="1600" dirty="0" err="1">
                <a:latin typeface="+mj-lt"/>
                <a:ea typeface="DejaVu Sans"/>
                <a:cs typeface="DejaVu Sans"/>
              </a:rPr>
              <a:t>различных</a:t>
            </a:r>
            <a:r>
              <a:rPr sz="1600" dirty="0">
                <a:latin typeface="+mj-lt"/>
                <a:ea typeface="DejaVu Sans"/>
                <a:cs typeface="DejaVu Sans"/>
              </a:rPr>
              <a:t> </a:t>
            </a:r>
            <a:r>
              <a:rPr sz="1600" dirty="0" err="1">
                <a:latin typeface="+mj-lt"/>
                <a:ea typeface="DejaVu Sans"/>
                <a:cs typeface="DejaVu Sans"/>
              </a:rPr>
              <a:t>контекстах</a:t>
            </a:r>
            <a:r>
              <a:rPr sz="1600" dirty="0">
                <a:latin typeface="+mj-lt"/>
                <a:ea typeface="DejaVu Sans"/>
                <a:cs typeface="DejaVu Sans"/>
              </a:rPr>
              <a:t>:</a:t>
            </a:r>
          </a:p>
          <a:p>
            <a:pPr marL="234244" indent="-234244">
              <a:buFont typeface="Arial"/>
              <a:buChar char="•"/>
              <a:defRPr/>
            </a:pPr>
            <a:r>
              <a:rPr sz="1600" dirty="0" err="1">
                <a:latin typeface="+mj-lt"/>
                <a:ea typeface="DejaVu Sans"/>
                <a:cs typeface="DejaVu Sans"/>
              </a:rPr>
              <a:t>Создать</a:t>
            </a:r>
            <a:r>
              <a:rPr sz="1600" dirty="0">
                <a:latin typeface="+mj-lt"/>
                <a:ea typeface="DejaVu Sans"/>
                <a:cs typeface="DejaVu Sans"/>
              </a:rPr>
              <a:t> </a:t>
            </a:r>
            <a:r>
              <a:rPr sz="1600" dirty="0" err="1">
                <a:latin typeface="+mj-lt"/>
                <a:ea typeface="DejaVu Sans"/>
                <a:cs typeface="DejaVu Sans"/>
              </a:rPr>
              <a:t>на</a:t>
            </a:r>
            <a:r>
              <a:rPr sz="1600" dirty="0">
                <a:latin typeface="+mj-lt"/>
                <a:ea typeface="DejaVu Sans"/>
                <a:cs typeface="DejaVu Sans"/>
              </a:rPr>
              <a:t> </a:t>
            </a:r>
            <a:r>
              <a:rPr sz="1600" dirty="0" err="1">
                <a:latin typeface="+mj-lt"/>
                <a:ea typeface="DejaVu Sans"/>
                <a:cs typeface="DejaVu Sans"/>
              </a:rPr>
              <a:t>одном</a:t>
            </a:r>
            <a:r>
              <a:rPr sz="1600" dirty="0">
                <a:latin typeface="+mj-lt"/>
                <a:ea typeface="DejaVu Sans"/>
                <a:cs typeface="DejaVu Sans"/>
              </a:rPr>
              <a:t> </a:t>
            </a:r>
            <a:r>
              <a:rPr sz="1600" dirty="0" err="1">
                <a:latin typeface="+mj-lt"/>
                <a:ea typeface="DejaVu Sans"/>
                <a:cs typeface="DejaVu Sans"/>
              </a:rPr>
              <a:t>хосте</a:t>
            </a:r>
            <a:r>
              <a:rPr sz="1600" dirty="0">
                <a:latin typeface="+mj-lt"/>
                <a:ea typeface="DejaVu Sans"/>
                <a:cs typeface="DejaVu Sans"/>
              </a:rPr>
              <a:t> </a:t>
            </a:r>
            <a:r>
              <a:rPr sz="1600" dirty="0" err="1">
                <a:latin typeface="+mj-lt"/>
                <a:ea typeface="DejaVu Sans"/>
                <a:cs typeface="DejaVu Sans"/>
              </a:rPr>
              <a:t>несколько</a:t>
            </a:r>
            <a:r>
              <a:rPr sz="1600" dirty="0">
                <a:latin typeface="+mj-lt"/>
                <a:ea typeface="DejaVu Sans"/>
                <a:cs typeface="DejaVu Sans"/>
              </a:rPr>
              <a:t> </a:t>
            </a:r>
            <a:r>
              <a:rPr sz="1600" dirty="0" err="1">
                <a:latin typeface="+mj-lt"/>
                <a:ea typeface="DejaVu Sans"/>
                <a:cs typeface="DejaVu Sans"/>
              </a:rPr>
              <a:t>копий</a:t>
            </a:r>
            <a:r>
              <a:rPr sz="1600" dirty="0">
                <a:latin typeface="+mj-lt"/>
                <a:ea typeface="DejaVu Sans"/>
                <a:cs typeface="DejaVu Sans"/>
              </a:rPr>
              <a:t> </a:t>
            </a:r>
            <a:r>
              <a:rPr sz="1600" dirty="0" err="1">
                <a:latin typeface="+mj-lt"/>
                <a:ea typeface="DejaVu Sans"/>
                <a:cs typeface="DejaVu Sans"/>
              </a:rPr>
              <a:t>одного</a:t>
            </a:r>
            <a:r>
              <a:rPr sz="1600" dirty="0">
                <a:latin typeface="+mj-lt"/>
                <a:ea typeface="DejaVu Sans"/>
                <a:cs typeface="DejaVu Sans"/>
              </a:rPr>
              <a:t> и </a:t>
            </a:r>
            <a:r>
              <a:rPr sz="1600" dirty="0" err="1">
                <a:latin typeface="+mj-lt"/>
                <a:ea typeface="DejaVu Sans"/>
                <a:cs typeface="DejaVu Sans"/>
              </a:rPr>
              <a:t>того</a:t>
            </a:r>
            <a:r>
              <a:rPr sz="1600" dirty="0">
                <a:latin typeface="+mj-lt"/>
                <a:ea typeface="DejaVu Sans"/>
                <a:cs typeface="DejaVu Sans"/>
              </a:rPr>
              <a:t> </a:t>
            </a:r>
            <a:r>
              <a:rPr sz="1600" dirty="0" err="1">
                <a:latin typeface="+mj-lt"/>
                <a:ea typeface="DejaVu Sans"/>
                <a:cs typeface="DejaVu Sans"/>
              </a:rPr>
              <a:t>же</a:t>
            </a:r>
            <a:r>
              <a:rPr sz="1600" dirty="0">
                <a:latin typeface="+mj-lt"/>
                <a:ea typeface="DejaVu Sans"/>
                <a:cs typeface="DejaVu Sans"/>
              </a:rPr>
              <a:t> </a:t>
            </a:r>
            <a:r>
              <a:rPr sz="1600" dirty="0" err="1">
                <a:latin typeface="+mj-lt"/>
                <a:ea typeface="DejaVu Sans"/>
                <a:cs typeface="DejaVu Sans"/>
              </a:rPr>
              <a:t>окружения</a:t>
            </a:r>
            <a:r>
              <a:rPr sz="1600" dirty="0">
                <a:latin typeface="+mj-lt"/>
                <a:ea typeface="DejaVu Sans"/>
                <a:cs typeface="DejaVu Sans"/>
              </a:rPr>
              <a:t>.</a:t>
            </a:r>
          </a:p>
          <a:p>
            <a:pPr marL="234244" indent="-234244">
              <a:buFont typeface="Arial"/>
              <a:buChar char="•"/>
              <a:defRPr/>
            </a:pPr>
            <a:r>
              <a:rPr sz="1600" dirty="0" err="1">
                <a:latin typeface="+mj-lt"/>
                <a:ea typeface="DejaVu Sans"/>
                <a:cs typeface="DejaVu Sans"/>
              </a:rPr>
              <a:t>Изолировать</a:t>
            </a:r>
            <a:r>
              <a:rPr sz="1600" dirty="0">
                <a:latin typeface="+mj-lt"/>
                <a:ea typeface="DejaVu Sans"/>
                <a:cs typeface="DejaVu Sans"/>
              </a:rPr>
              <a:t> </a:t>
            </a:r>
            <a:r>
              <a:rPr sz="1600" dirty="0" err="1">
                <a:latin typeface="+mj-lt"/>
                <a:ea typeface="DejaVu Sans"/>
                <a:cs typeface="DejaVu Sans"/>
              </a:rPr>
              <a:t>разные</a:t>
            </a:r>
            <a:r>
              <a:rPr sz="1600" dirty="0">
                <a:latin typeface="+mj-lt"/>
                <a:ea typeface="DejaVu Sans"/>
                <a:cs typeface="DejaVu Sans"/>
              </a:rPr>
              <a:t> </a:t>
            </a:r>
            <a:r>
              <a:rPr sz="1600" dirty="0" err="1">
                <a:latin typeface="+mj-lt"/>
                <a:ea typeface="DejaVu Sans"/>
                <a:cs typeface="DejaVu Sans"/>
              </a:rPr>
              <a:t>проекты</a:t>
            </a:r>
            <a:r>
              <a:rPr sz="1600" dirty="0">
                <a:latin typeface="+mj-lt"/>
                <a:ea typeface="DejaVu Sans"/>
                <a:cs typeface="DejaVu Sans"/>
              </a:rPr>
              <a:t> </a:t>
            </a:r>
            <a:r>
              <a:rPr sz="1600" dirty="0" err="1">
                <a:latin typeface="+mj-lt"/>
                <a:ea typeface="DejaVu Sans"/>
                <a:cs typeface="DejaVu Sans"/>
              </a:rPr>
              <a:t>на</a:t>
            </a:r>
            <a:r>
              <a:rPr sz="1600" dirty="0">
                <a:latin typeface="+mj-lt"/>
                <a:ea typeface="DejaVu Sans"/>
                <a:cs typeface="DejaVu Sans"/>
              </a:rPr>
              <a:t> </a:t>
            </a:r>
            <a:r>
              <a:rPr sz="1600" dirty="0" err="1">
                <a:latin typeface="+mj-lt"/>
                <a:ea typeface="DejaVu Sans"/>
                <a:cs typeface="DejaVu Sans"/>
              </a:rPr>
              <a:t>хосте</a:t>
            </a:r>
            <a:r>
              <a:rPr sz="1600" dirty="0">
                <a:latin typeface="+mj-lt"/>
                <a:ea typeface="DejaVu Sans"/>
                <a:cs typeface="DejaVu Sans"/>
              </a:rPr>
              <a:t>, </a:t>
            </a:r>
            <a:r>
              <a:rPr sz="1600" dirty="0" err="1">
                <a:latin typeface="+mj-lt"/>
                <a:ea typeface="DejaVu Sans"/>
                <a:cs typeface="DejaVu Sans"/>
              </a:rPr>
              <a:t>которые</a:t>
            </a:r>
            <a:r>
              <a:rPr sz="1600" dirty="0">
                <a:latin typeface="+mj-lt"/>
                <a:ea typeface="DejaVu Sans"/>
                <a:cs typeface="DejaVu Sans"/>
              </a:rPr>
              <a:t> </a:t>
            </a:r>
            <a:r>
              <a:rPr sz="1600" dirty="0" err="1">
                <a:latin typeface="+mj-lt"/>
                <a:ea typeface="DejaVu Sans"/>
                <a:cs typeface="DejaVu Sans"/>
              </a:rPr>
              <a:t>могут</a:t>
            </a:r>
            <a:r>
              <a:rPr sz="1600" dirty="0">
                <a:latin typeface="+mj-lt"/>
                <a:ea typeface="DejaVu Sans"/>
                <a:cs typeface="DejaVu Sans"/>
              </a:rPr>
              <a:t> </a:t>
            </a:r>
            <a:r>
              <a:rPr sz="1600" dirty="0" err="1">
                <a:latin typeface="+mj-lt"/>
                <a:ea typeface="DejaVu Sans"/>
                <a:cs typeface="DejaVu Sans"/>
              </a:rPr>
              <a:t>использовать</a:t>
            </a:r>
            <a:r>
              <a:rPr sz="1600" dirty="0">
                <a:latin typeface="+mj-lt"/>
                <a:ea typeface="DejaVu Sans"/>
                <a:cs typeface="DejaVu Sans"/>
              </a:rPr>
              <a:t> </a:t>
            </a:r>
            <a:r>
              <a:rPr sz="1600" dirty="0" err="1">
                <a:latin typeface="+mj-lt"/>
                <a:ea typeface="DejaVu Sans"/>
                <a:cs typeface="DejaVu Sans"/>
              </a:rPr>
              <a:t>сервисы</a:t>
            </a:r>
            <a:r>
              <a:rPr sz="1600" dirty="0">
                <a:latin typeface="+mj-lt"/>
                <a:ea typeface="DejaVu Sans"/>
                <a:cs typeface="DejaVu Sans"/>
              </a:rPr>
              <a:t> с </a:t>
            </a:r>
            <a:r>
              <a:rPr sz="1600" dirty="0" err="1">
                <a:latin typeface="+mj-lt"/>
                <a:ea typeface="DejaVu Sans"/>
                <a:cs typeface="DejaVu Sans"/>
              </a:rPr>
              <a:t>одинаковыми</a:t>
            </a:r>
            <a:r>
              <a:rPr sz="1600" dirty="0">
                <a:latin typeface="+mj-lt"/>
                <a:ea typeface="DejaVu Sans"/>
                <a:cs typeface="DejaVu Sans"/>
              </a:rPr>
              <a:t> </a:t>
            </a:r>
            <a:r>
              <a:rPr sz="1600" dirty="0" err="1">
                <a:latin typeface="+mj-lt"/>
                <a:ea typeface="DejaVu Sans"/>
                <a:cs typeface="DejaVu Sans"/>
              </a:rPr>
              <a:t>названиями</a:t>
            </a:r>
            <a:r>
              <a:rPr sz="1600" dirty="0">
                <a:latin typeface="+mj-lt"/>
                <a:ea typeface="DejaVu Sans"/>
                <a:cs typeface="DejaVu Sans"/>
              </a:rPr>
              <a:t>.</a:t>
            </a:r>
          </a:p>
          <a:p>
            <a:pPr>
              <a:defRPr/>
            </a:pPr>
            <a:endParaRPr sz="1600" dirty="0">
              <a:latin typeface="+mj-lt"/>
              <a:ea typeface="DejaVu Sans"/>
              <a:cs typeface="DejaVu Sans"/>
            </a:endParaRPr>
          </a:p>
          <a:p>
            <a:pPr>
              <a:defRPr/>
            </a:pPr>
            <a:r>
              <a:rPr sz="1600" b="1" dirty="0" err="1">
                <a:latin typeface="+mj-lt"/>
                <a:ea typeface="DejaVu Sans"/>
                <a:cs typeface="DejaVu Sans"/>
              </a:rPr>
              <a:t>Пересоздаются</a:t>
            </a:r>
            <a:r>
              <a:rPr sz="1600" b="1" dirty="0">
                <a:latin typeface="+mj-lt"/>
                <a:ea typeface="DejaVu Sans"/>
                <a:cs typeface="DejaVu Sans"/>
              </a:rPr>
              <a:t> </a:t>
            </a:r>
            <a:r>
              <a:rPr sz="1600" b="1" dirty="0" err="1">
                <a:latin typeface="+mj-lt"/>
                <a:ea typeface="DejaVu Sans"/>
                <a:cs typeface="DejaVu Sans"/>
              </a:rPr>
              <a:t>только</a:t>
            </a:r>
            <a:r>
              <a:rPr sz="1600" b="1" dirty="0">
                <a:latin typeface="+mj-lt"/>
                <a:ea typeface="DejaVu Sans"/>
                <a:cs typeface="DejaVu Sans"/>
              </a:rPr>
              <a:t> </a:t>
            </a:r>
            <a:r>
              <a:rPr sz="1600" b="1" dirty="0" err="1">
                <a:latin typeface="+mj-lt"/>
                <a:ea typeface="DejaVu Sans"/>
                <a:cs typeface="DejaVu Sans"/>
              </a:rPr>
              <a:t>измененные</a:t>
            </a:r>
            <a:r>
              <a:rPr sz="1600" b="1" dirty="0">
                <a:latin typeface="+mj-lt"/>
                <a:ea typeface="DejaVu Sans"/>
                <a:cs typeface="DejaVu Sans"/>
              </a:rPr>
              <a:t> </a:t>
            </a:r>
            <a:r>
              <a:rPr sz="1600" b="1" dirty="0" err="1">
                <a:latin typeface="+mj-lt"/>
                <a:ea typeface="DejaVu Sans"/>
                <a:cs typeface="DejaVu Sans"/>
              </a:rPr>
              <a:t>контейнеры</a:t>
            </a:r>
            <a:endParaRPr sz="1600" b="1" dirty="0">
              <a:latin typeface="+mj-lt"/>
              <a:ea typeface="DejaVu Sans"/>
              <a:cs typeface="DejaVu Sans"/>
            </a:endParaRPr>
          </a:p>
          <a:p>
            <a:pPr>
              <a:defRPr/>
            </a:pPr>
            <a:r>
              <a:rPr sz="1600" dirty="0">
                <a:latin typeface="+mj-lt"/>
                <a:ea typeface="DejaVu Sans"/>
                <a:cs typeface="DejaVu Sans"/>
              </a:rPr>
              <a:t>Compose </a:t>
            </a:r>
            <a:r>
              <a:rPr sz="1600" dirty="0" err="1">
                <a:latin typeface="+mj-lt"/>
                <a:ea typeface="DejaVu Sans"/>
                <a:cs typeface="DejaVu Sans"/>
              </a:rPr>
              <a:t>кэширует</a:t>
            </a:r>
            <a:r>
              <a:rPr sz="1600" dirty="0">
                <a:latin typeface="+mj-lt"/>
                <a:ea typeface="DejaVu Sans"/>
                <a:cs typeface="DejaVu Sans"/>
              </a:rPr>
              <a:t> </a:t>
            </a:r>
            <a:r>
              <a:rPr sz="1600" dirty="0" err="1">
                <a:latin typeface="+mj-lt"/>
                <a:ea typeface="DejaVu Sans"/>
                <a:cs typeface="DejaVu Sans"/>
              </a:rPr>
              <a:t>конфигурацию</a:t>
            </a:r>
            <a:r>
              <a:rPr sz="1600" dirty="0">
                <a:latin typeface="+mj-lt"/>
                <a:ea typeface="DejaVu Sans"/>
                <a:cs typeface="DejaVu Sans"/>
              </a:rPr>
              <a:t>, </a:t>
            </a:r>
            <a:r>
              <a:rPr sz="1600" dirty="0" err="1">
                <a:latin typeface="+mj-lt"/>
                <a:ea typeface="DejaVu Sans"/>
                <a:cs typeface="DejaVu Sans"/>
              </a:rPr>
              <a:t>которая</a:t>
            </a:r>
            <a:r>
              <a:rPr sz="1600" dirty="0">
                <a:latin typeface="+mj-lt"/>
                <a:ea typeface="DejaVu Sans"/>
                <a:cs typeface="DejaVu Sans"/>
              </a:rPr>
              <a:t> </a:t>
            </a:r>
            <a:r>
              <a:rPr sz="1600" dirty="0" err="1">
                <a:latin typeface="+mj-lt"/>
                <a:ea typeface="DejaVu Sans"/>
                <a:cs typeface="DejaVu Sans"/>
              </a:rPr>
              <a:t>была</a:t>
            </a:r>
            <a:r>
              <a:rPr sz="1600" dirty="0">
                <a:latin typeface="+mj-lt"/>
                <a:ea typeface="DejaVu Sans"/>
                <a:cs typeface="DejaVu Sans"/>
              </a:rPr>
              <a:t> </a:t>
            </a:r>
            <a:r>
              <a:rPr sz="1600" dirty="0" err="1">
                <a:latin typeface="+mj-lt"/>
                <a:ea typeface="DejaVu Sans"/>
                <a:cs typeface="DejaVu Sans"/>
              </a:rPr>
              <a:t>использована</a:t>
            </a:r>
            <a:r>
              <a:rPr sz="1600" dirty="0">
                <a:latin typeface="+mj-lt"/>
                <a:ea typeface="DejaVu Sans"/>
                <a:cs typeface="DejaVu Sans"/>
              </a:rPr>
              <a:t> </a:t>
            </a:r>
            <a:r>
              <a:rPr sz="1600" dirty="0" err="1">
                <a:latin typeface="+mj-lt"/>
                <a:ea typeface="DejaVu Sans"/>
                <a:cs typeface="DejaVu Sans"/>
              </a:rPr>
              <a:t>для</a:t>
            </a:r>
            <a:r>
              <a:rPr sz="1600" dirty="0">
                <a:latin typeface="+mj-lt"/>
                <a:ea typeface="DejaVu Sans"/>
                <a:cs typeface="DejaVu Sans"/>
              </a:rPr>
              <a:t> </a:t>
            </a:r>
            <a:r>
              <a:rPr sz="1600" dirty="0" err="1">
                <a:latin typeface="+mj-lt"/>
                <a:ea typeface="DejaVu Sans"/>
                <a:cs typeface="DejaVu Sans"/>
              </a:rPr>
              <a:t>создания</a:t>
            </a:r>
            <a:r>
              <a:rPr sz="1600" dirty="0">
                <a:latin typeface="+mj-lt"/>
                <a:ea typeface="DejaVu Sans"/>
                <a:cs typeface="DejaVu Sans"/>
              </a:rPr>
              <a:t> </a:t>
            </a:r>
            <a:r>
              <a:rPr sz="1600" dirty="0" err="1">
                <a:latin typeface="+mj-lt"/>
                <a:ea typeface="DejaVu Sans"/>
                <a:cs typeface="DejaVu Sans"/>
              </a:rPr>
              <a:t>контейнера</a:t>
            </a:r>
            <a:r>
              <a:rPr sz="1600" dirty="0">
                <a:latin typeface="+mj-lt"/>
                <a:ea typeface="DejaVu Sans"/>
                <a:cs typeface="DejaVu Sans"/>
              </a:rPr>
              <a:t>. </a:t>
            </a:r>
            <a:r>
              <a:rPr sz="1600" dirty="0" err="1">
                <a:latin typeface="+mj-lt"/>
                <a:ea typeface="DejaVu Sans"/>
                <a:cs typeface="DejaVu Sans"/>
              </a:rPr>
              <a:t>Если</a:t>
            </a:r>
            <a:r>
              <a:rPr sz="1600" dirty="0">
                <a:latin typeface="+mj-lt"/>
                <a:ea typeface="DejaVu Sans"/>
                <a:cs typeface="DejaVu Sans"/>
              </a:rPr>
              <a:t> </a:t>
            </a:r>
            <a:r>
              <a:rPr sz="1600" dirty="0" err="1">
                <a:latin typeface="+mj-lt"/>
                <a:ea typeface="DejaVu Sans"/>
                <a:cs typeface="DejaVu Sans"/>
              </a:rPr>
              <a:t>перезапустить</a:t>
            </a:r>
            <a:r>
              <a:rPr sz="1600" dirty="0">
                <a:latin typeface="+mj-lt"/>
                <a:ea typeface="DejaVu Sans"/>
                <a:cs typeface="DejaVu Sans"/>
              </a:rPr>
              <a:t> </a:t>
            </a:r>
            <a:r>
              <a:rPr sz="1600" dirty="0" err="1">
                <a:latin typeface="+mj-lt"/>
                <a:ea typeface="DejaVu Sans"/>
                <a:cs typeface="DejaVu Sans"/>
              </a:rPr>
              <a:t>контейнер</a:t>
            </a:r>
            <a:r>
              <a:rPr sz="1600" dirty="0">
                <a:latin typeface="+mj-lt"/>
                <a:ea typeface="DejaVu Sans"/>
                <a:cs typeface="DejaVu Sans"/>
              </a:rPr>
              <a:t> </a:t>
            </a:r>
            <a:r>
              <a:rPr sz="1600" dirty="0" err="1">
                <a:latin typeface="+mj-lt"/>
                <a:ea typeface="DejaVu Sans"/>
                <a:cs typeface="DejaVu Sans"/>
              </a:rPr>
              <a:t>без</a:t>
            </a:r>
            <a:r>
              <a:rPr sz="1600" dirty="0">
                <a:latin typeface="+mj-lt"/>
                <a:ea typeface="DejaVu Sans"/>
                <a:cs typeface="DejaVu Sans"/>
              </a:rPr>
              <a:t> </a:t>
            </a:r>
            <a:r>
              <a:rPr sz="1600" dirty="0" err="1">
                <a:latin typeface="+mj-lt"/>
                <a:ea typeface="DejaVu Sans"/>
                <a:cs typeface="DejaVu Sans"/>
              </a:rPr>
              <a:t>изменений</a:t>
            </a:r>
            <a:r>
              <a:rPr sz="1600" dirty="0">
                <a:latin typeface="+mj-lt"/>
                <a:ea typeface="DejaVu Sans"/>
                <a:cs typeface="DejaVu Sans"/>
              </a:rPr>
              <a:t>, </a:t>
            </a:r>
            <a:r>
              <a:rPr sz="1600" dirty="0" err="1">
                <a:latin typeface="+mj-lt"/>
                <a:ea typeface="DejaVu Sans"/>
                <a:cs typeface="DejaVu Sans"/>
              </a:rPr>
              <a:t>то</a:t>
            </a:r>
            <a:r>
              <a:rPr sz="1600" dirty="0">
                <a:latin typeface="+mj-lt"/>
                <a:ea typeface="DejaVu Sans"/>
                <a:cs typeface="DejaVu Sans"/>
              </a:rPr>
              <a:t> </a:t>
            </a:r>
            <a:r>
              <a:rPr sz="1600" dirty="0" err="1">
                <a:latin typeface="+mj-lt"/>
                <a:ea typeface="DejaVu Sans"/>
                <a:cs typeface="DejaVu Sans"/>
              </a:rPr>
              <a:t>будут</a:t>
            </a:r>
            <a:r>
              <a:rPr sz="1600" dirty="0">
                <a:latin typeface="+mj-lt"/>
                <a:ea typeface="DejaVu Sans"/>
                <a:cs typeface="DejaVu Sans"/>
              </a:rPr>
              <a:t> </a:t>
            </a:r>
            <a:r>
              <a:rPr sz="1600" dirty="0" err="1">
                <a:latin typeface="+mj-lt"/>
                <a:ea typeface="DejaVu Sans"/>
                <a:cs typeface="DejaVu Sans"/>
              </a:rPr>
              <a:t>использованы</a:t>
            </a:r>
            <a:r>
              <a:rPr sz="1600" dirty="0">
                <a:latin typeface="+mj-lt"/>
                <a:ea typeface="DejaVu Sans"/>
                <a:cs typeface="DejaVu Sans"/>
              </a:rPr>
              <a:t> </a:t>
            </a:r>
            <a:r>
              <a:rPr sz="1600" dirty="0" err="1">
                <a:latin typeface="+mj-lt"/>
                <a:ea typeface="DejaVu Sans"/>
                <a:cs typeface="DejaVu Sans"/>
              </a:rPr>
              <a:t>существующие</a:t>
            </a:r>
            <a:r>
              <a:rPr sz="1600" dirty="0">
                <a:latin typeface="+mj-lt"/>
                <a:ea typeface="DejaVu Sans"/>
                <a:cs typeface="DejaVu Sans"/>
              </a:rPr>
              <a:t> </a:t>
            </a:r>
            <a:r>
              <a:rPr sz="1600" dirty="0" err="1">
                <a:latin typeface="+mj-lt"/>
                <a:ea typeface="DejaVu Sans"/>
                <a:cs typeface="DejaVu Sans"/>
              </a:rPr>
              <a:t>файлы</a:t>
            </a:r>
            <a:r>
              <a:rPr sz="1600" dirty="0">
                <a:latin typeface="+mj-lt"/>
                <a:ea typeface="DejaVu Sans"/>
                <a:cs typeface="DejaVu Sans"/>
              </a:rPr>
              <a:t>. </a:t>
            </a:r>
            <a:r>
              <a:rPr sz="1600" dirty="0" err="1">
                <a:latin typeface="+mj-lt"/>
                <a:ea typeface="DejaVu Sans"/>
                <a:cs typeface="DejaVu Sans"/>
              </a:rPr>
              <a:t>Такое</a:t>
            </a:r>
            <a:r>
              <a:rPr sz="1600" dirty="0">
                <a:latin typeface="+mj-lt"/>
                <a:ea typeface="DejaVu Sans"/>
                <a:cs typeface="DejaVu Sans"/>
              </a:rPr>
              <a:t> </a:t>
            </a:r>
            <a:r>
              <a:rPr sz="1600" dirty="0" err="1">
                <a:latin typeface="+mj-lt"/>
                <a:ea typeface="DejaVu Sans"/>
                <a:cs typeface="DejaVu Sans"/>
              </a:rPr>
              <a:t>повторное</a:t>
            </a:r>
            <a:r>
              <a:rPr sz="1600" dirty="0">
                <a:latin typeface="+mj-lt"/>
                <a:ea typeface="DejaVu Sans"/>
                <a:cs typeface="DejaVu Sans"/>
              </a:rPr>
              <a:t> </a:t>
            </a:r>
            <a:r>
              <a:rPr sz="1600" dirty="0" err="1">
                <a:latin typeface="+mj-lt"/>
                <a:ea typeface="DejaVu Sans"/>
                <a:cs typeface="DejaVu Sans"/>
              </a:rPr>
              <a:t>использование</a:t>
            </a:r>
            <a:r>
              <a:rPr sz="1600" dirty="0">
                <a:latin typeface="+mj-lt"/>
                <a:ea typeface="DejaVu Sans"/>
                <a:cs typeface="DejaVu Sans"/>
              </a:rPr>
              <a:t> </a:t>
            </a:r>
            <a:r>
              <a:rPr sz="1600" dirty="0" err="1">
                <a:latin typeface="+mj-lt"/>
                <a:ea typeface="DejaVu Sans"/>
                <a:cs typeface="DejaVu Sans"/>
              </a:rPr>
              <a:t>обеспечивает</a:t>
            </a:r>
            <a:r>
              <a:rPr sz="1600" dirty="0">
                <a:latin typeface="+mj-lt"/>
                <a:ea typeface="DejaVu Sans"/>
                <a:cs typeface="DejaVu Sans"/>
              </a:rPr>
              <a:t> </a:t>
            </a:r>
            <a:r>
              <a:rPr sz="1600" dirty="0" err="1">
                <a:latin typeface="+mj-lt"/>
                <a:ea typeface="DejaVu Sans"/>
                <a:cs typeface="DejaVu Sans"/>
              </a:rPr>
              <a:t>быстрое</a:t>
            </a:r>
            <a:r>
              <a:rPr sz="1600" dirty="0">
                <a:latin typeface="+mj-lt"/>
                <a:ea typeface="DejaVu Sans"/>
                <a:cs typeface="DejaVu Sans"/>
              </a:rPr>
              <a:t> </a:t>
            </a:r>
            <a:r>
              <a:rPr sz="1600" dirty="0" err="1">
                <a:latin typeface="+mj-lt"/>
                <a:ea typeface="DejaVu Sans"/>
                <a:cs typeface="DejaVu Sans"/>
              </a:rPr>
              <a:t>внесение</a:t>
            </a:r>
            <a:r>
              <a:rPr sz="1600" dirty="0">
                <a:latin typeface="+mj-lt"/>
                <a:ea typeface="DejaVu Sans"/>
                <a:cs typeface="DejaVu Sans"/>
              </a:rPr>
              <a:t> </a:t>
            </a:r>
            <a:r>
              <a:rPr sz="1600" dirty="0" err="1">
                <a:latin typeface="+mj-lt"/>
                <a:ea typeface="DejaVu Sans"/>
                <a:cs typeface="DejaVu Sans"/>
              </a:rPr>
              <a:t>изменений</a:t>
            </a:r>
            <a:r>
              <a:rPr sz="1600" dirty="0">
                <a:latin typeface="+mj-lt"/>
                <a:ea typeface="DejaVu Sans"/>
                <a:cs typeface="DejaVu Sans"/>
              </a:rPr>
              <a:t> в </a:t>
            </a:r>
            <a:r>
              <a:rPr sz="1600" dirty="0" err="1">
                <a:latin typeface="+mj-lt"/>
                <a:ea typeface="DejaVu Sans"/>
                <a:cs typeface="DejaVu Sans"/>
              </a:rPr>
              <a:t>проект</a:t>
            </a:r>
            <a:r>
              <a:rPr sz="1600" dirty="0">
                <a:latin typeface="+mj-lt"/>
                <a:ea typeface="DejaVu Sans"/>
                <a:cs typeface="DejaVu Sans"/>
              </a:rPr>
              <a:t>.</a:t>
            </a:r>
          </a:p>
          <a:p>
            <a:pPr>
              <a:defRPr/>
            </a:pPr>
            <a:endParaRPr sz="1600" dirty="0">
              <a:latin typeface="+mj-lt"/>
              <a:ea typeface="DejaVu Sans"/>
              <a:cs typeface="DejaVu Sans"/>
            </a:endParaRPr>
          </a:p>
        </p:txBody>
      </p:sp>
      <p:pic>
        <p:nvPicPr>
          <p:cNvPr id="322447864" name="Рисунок 322447863"/>
          <p:cNvPicPr>
            <a:picLocks noChangeAspect="1"/>
          </p:cNvPicPr>
          <p:nvPr/>
        </p:nvPicPr>
        <p:blipFill>
          <a:blip r:embed="rId2"/>
          <a:stretch/>
        </p:blipFill>
        <p:spPr bwMode="auto">
          <a:xfrm>
            <a:off x="8303633" y="518281"/>
            <a:ext cx="3570946" cy="18251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FAB1F0-5E8C-C2E7-8486-E8A732514E81}"/>
              </a:ext>
            </a:extLst>
          </p:cNvPr>
          <p:cNvSpPr>
            <a:spLocks noGrp="1"/>
          </p:cNvSpPr>
          <p:nvPr>
            <p:ph type="title"/>
          </p:nvPr>
        </p:nvSpPr>
        <p:spPr/>
        <p:txBody>
          <a:bodyPr/>
          <a:lstStyle/>
          <a:p>
            <a:r>
              <a:rPr lang="en-US" dirty="0"/>
              <a:t>Docker Compose</a:t>
            </a:r>
            <a:r>
              <a:rPr lang="ru-RU" dirty="0"/>
              <a:t> установка</a:t>
            </a:r>
          </a:p>
        </p:txBody>
      </p:sp>
      <p:sp>
        <p:nvSpPr>
          <p:cNvPr id="3" name="Объект 2">
            <a:extLst>
              <a:ext uri="{FF2B5EF4-FFF2-40B4-BE49-F238E27FC236}">
                <a16:creationId xmlns:a16="http://schemas.microsoft.com/office/drawing/2014/main" id="{A2F73A8D-8460-7D43-5B53-76826009D1BC}"/>
              </a:ext>
            </a:extLst>
          </p:cNvPr>
          <p:cNvSpPr>
            <a:spLocks noGrp="1"/>
          </p:cNvSpPr>
          <p:nvPr>
            <p:ph idx="1"/>
          </p:nvPr>
        </p:nvSpPr>
        <p:spPr/>
        <p:txBody>
          <a:bodyPr/>
          <a:lstStyle/>
          <a:p>
            <a:r>
              <a:rPr lang="en-US" dirty="0"/>
              <a:t>Windows: </a:t>
            </a:r>
          </a:p>
          <a:p>
            <a:pPr lvl="1"/>
            <a:r>
              <a:rPr lang="ru-RU" dirty="0"/>
              <a:t>Входит в пакет </a:t>
            </a:r>
            <a:r>
              <a:rPr lang="en-US" dirty="0"/>
              <a:t>Docker Desktop</a:t>
            </a:r>
          </a:p>
          <a:p>
            <a:r>
              <a:rPr lang="en-US" dirty="0"/>
              <a:t>Linux, </a:t>
            </a:r>
            <a:r>
              <a:rPr lang="en-US" dirty="0" err="1"/>
              <a:t>MacOs</a:t>
            </a:r>
            <a:r>
              <a:rPr lang="en-US" dirty="0"/>
              <a:t>: </a:t>
            </a:r>
          </a:p>
          <a:p>
            <a:pPr lvl="1"/>
            <a:r>
              <a:rPr lang="en-US" dirty="0">
                <a:hlinkClick r:id="rId2"/>
              </a:rPr>
              <a:t>https://docs.docker.com/compose/install/</a:t>
            </a:r>
            <a:r>
              <a:rPr lang="en-US" dirty="0"/>
              <a:t> </a:t>
            </a:r>
            <a:endParaRPr lang="ru-RU" dirty="0"/>
          </a:p>
        </p:txBody>
      </p:sp>
    </p:spTree>
    <p:extLst>
      <p:ext uri="{BB962C8B-B14F-4D97-AF65-F5344CB8AC3E}">
        <p14:creationId xmlns:p14="http://schemas.microsoft.com/office/powerpoint/2010/main" val="104684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00479148" name="Заголовок 1"/>
          <p:cNvSpPr>
            <a:spLocks noGrp="1"/>
          </p:cNvSpPr>
          <p:nvPr>
            <p:ph type="title"/>
          </p:nvPr>
        </p:nvSpPr>
        <p:spPr bwMode="auto">
          <a:xfrm>
            <a:off x="771319" y="-91157"/>
            <a:ext cx="10512862" cy="1325216"/>
          </a:xfrm>
        </p:spPr>
        <p:txBody>
          <a:bodyPr/>
          <a:lstStyle/>
          <a:p>
            <a:pPr>
              <a:defRPr/>
            </a:pPr>
            <a:r>
              <a:rPr lang="ru-RU" sz="3599">
                <a:ea typeface="DejaVu Sans"/>
                <a:cs typeface="DejaVu Sans"/>
              </a:rPr>
              <a:t>Возможности Docker Compose</a:t>
            </a:r>
            <a:endParaRPr sz="3599">
              <a:ea typeface="DejaVu Sans"/>
              <a:cs typeface="DejaVu Sans"/>
            </a:endParaRPr>
          </a:p>
        </p:txBody>
      </p:sp>
      <p:sp>
        <p:nvSpPr>
          <p:cNvPr id="924640597" name=" 924640596"/>
          <p:cNvSpPr/>
          <p:nvPr/>
        </p:nvSpPr>
        <p:spPr bwMode="auto">
          <a:xfrm>
            <a:off x="771320" y="1370018"/>
            <a:ext cx="8837257" cy="4479428"/>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r>
              <a:rPr lang="ru-RU" sz="1600" b="1">
                <a:latin typeface="+mj-lt"/>
                <a:ea typeface="DejaVu Sans"/>
                <a:cs typeface="DejaVu Sans"/>
              </a:rPr>
              <a:t>Команды запуска</a:t>
            </a:r>
            <a:endParaRPr sz="1600" b="1">
              <a:latin typeface="+mj-lt"/>
              <a:ea typeface="DejaVu Sans"/>
              <a:cs typeface="DejaVu Sans"/>
            </a:endParaRPr>
          </a:p>
          <a:p>
            <a:pPr marL="206714" indent="-206714">
              <a:buFont typeface="Arial"/>
              <a:buChar char="•"/>
              <a:defRPr/>
            </a:pPr>
            <a:r>
              <a:rPr lang="ru-RU" sz="1600">
                <a:latin typeface="+mj-lt"/>
                <a:ea typeface="DejaVu Sans"/>
                <a:cs typeface="DejaVu Sans"/>
              </a:rPr>
              <a:t>Создание контейнера для служб и запуск среды в фоновом режиме</a:t>
            </a:r>
            <a:endParaRPr sz="1600">
              <a:latin typeface="+mj-lt"/>
              <a:ea typeface="DejaVu Sans"/>
              <a:cs typeface="DejaVu Sans"/>
            </a:endParaRPr>
          </a:p>
          <a:p>
            <a:pPr>
              <a:defRPr/>
            </a:pPr>
            <a:r>
              <a:rPr lang="ru-RU" sz="1600">
                <a:latin typeface="+mj-lt"/>
                <a:ea typeface="DejaVu Sans"/>
                <a:cs typeface="DejaVu Sans"/>
              </a:rPr>
              <a:t>docker-compose up -d  </a:t>
            </a:r>
            <a:endParaRPr sz="1600">
              <a:latin typeface="+mj-lt"/>
              <a:ea typeface="DejaVu Sans"/>
              <a:cs typeface="DejaVu Sans"/>
            </a:endParaRPr>
          </a:p>
          <a:p>
            <a:pPr marL="206714" indent="-206714">
              <a:buFont typeface="Arial"/>
              <a:buChar char="•"/>
              <a:defRPr/>
            </a:pPr>
            <a:r>
              <a:rPr lang="ru-RU" sz="1600">
                <a:latin typeface="+mj-lt"/>
                <a:ea typeface="DejaVu Sans"/>
                <a:cs typeface="DejaVu Sans"/>
              </a:rPr>
              <a:t>проверить активность среды:</a:t>
            </a:r>
            <a:endParaRPr sz="1600">
              <a:latin typeface="+mj-lt"/>
              <a:ea typeface="DejaVu Sans"/>
              <a:cs typeface="DejaVu Sans"/>
            </a:endParaRPr>
          </a:p>
          <a:p>
            <a:pPr>
              <a:defRPr/>
            </a:pPr>
            <a:r>
              <a:rPr lang="ru-RU" sz="1600">
                <a:latin typeface="+mj-lt"/>
                <a:ea typeface="DejaVu Sans"/>
                <a:cs typeface="DejaVu Sans"/>
              </a:rPr>
              <a:t>docker-compose ps</a:t>
            </a:r>
            <a:endParaRPr sz="1600">
              <a:latin typeface="+mj-lt"/>
              <a:ea typeface="DejaVu Sans"/>
              <a:cs typeface="DejaVu Sans"/>
            </a:endParaRPr>
          </a:p>
          <a:p>
            <a:pPr marL="206714" indent="-206714">
              <a:buFont typeface="Arial"/>
              <a:buChar char="•"/>
              <a:defRPr/>
            </a:pPr>
            <a:r>
              <a:rPr lang="ru-RU" sz="1600">
                <a:latin typeface="+mj-lt"/>
                <a:ea typeface="DejaVu Sans"/>
                <a:cs typeface="DejaVu Sans"/>
              </a:rPr>
              <a:t>Посмотреть логи:</a:t>
            </a:r>
            <a:endParaRPr sz="1600">
              <a:latin typeface="+mj-lt"/>
              <a:ea typeface="DejaVu Sans"/>
              <a:cs typeface="DejaVu Sans"/>
            </a:endParaRPr>
          </a:p>
          <a:p>
            <a:pPr>
              <a:defRPr/>
            </a:pPr>
            <a:r>
              <a:rPr lang="ru-RU" sz="1600">
                <a:latin typeface="+mj-lt"/>
                <a:ea typeface="DejaVu Sans"/>
                <a:cs typeface="DejaVu Sans"/>
              </a:rPr>
              <a:t>docker-compose logs</a:t>
            </a:r>
            <a:endParaRPr sz="1600">
              <a:latin typeface="+mj-lt"/>
              <a:ea typeface="DejaVu Sans"/>
              <a:cs typeface="DejaVu Sans"/>
            </a:endParaRPr>
          </a:p>
          <a:p>
            <a:pPr marL="206714" indent="-206714">
              <a:buFont typeface="Arial"/>
              <a:buChar char="•"/>
              <a:defRPr/>
            </a:pPr>
            <a:r>
              <a:rPr lang="ru-RU" sz="1600">
                <a:latin typeface="+mj-lt"/>
                <a:ea typeface="DejaVu Sans"/>
                <a:cs typeface="DejaVu Sans"/>
              </a:rPr>
              <a:t>Приостановить работу контейнерной среды без изменения текущего состояния контейнеров:</a:t>
            </a:r>
            <a:endParaRPr sz="1600">
              <a:latin typeface="+mj-lt"/>
              <a:ea typeface="DejaVu Sans"/>
              <a:cs typeface="DejaVu Sans"/>
            </a:endParaRPr>
          </a:p>
          <a:p>
            <a:pPr>
              <a:defRPr/>
            </a:pPr>
            <a:r>
              <a:rPr lang="ru-RU" sz="1600">
                <a:latin typeface="+mj-lt"/>
                <a:ea typeface="DejaVu Sans"/>
                <a:cs typeface="DejaVu Sans"/>
              </a:rPr>
              <a:t>docker-compose pause</a:t>
            </a:r>
            <a:endParaRPr sz="1600">
              <a:latin typeface="+mj-lt"/>
              <a:ea typeface="DejaVu Sans"/>
              <a:cs typeface="DejaVu Sans"/>
            </a:endParaRPr>
          </a:p>
          <a:p>
            <a:pPr marL="206714" indent="-206714">
              <a:buFont typeface="Arial"/>
              <a:buChar char="•"/>
              <a:defRPr/>
            </a:pPr>
            <a:r>
              <a:rPr lang="ru-RU" sz="1600">
                <a:latin typeface="+mj-lt"/>
                <a:ea typeface="DejaVu Sans"/>
                <a:cs typeface="DejaVu Sans"/>
              </a:rPr>
              <a:t>Возобновить работу после паузы:</a:t>
            </a:r>
            <a:endParaRPr sz="1600">
              <a:latin typeface="+mj-lt"/>
              <a:ea typeface="DejaVu Sans"/>
              <a:cs typeface="DejaVu Sans"/>
            </a:endParaRPr>
          </a:p>
          <a:p>
            <a:pPr>
              <a:defRPr/>
            </a:pPr>
            <a:r>
              <a:rPr lang="ru-RU" sz="1600">
                <a:latin typeface="+mj-lt"/>
                <a:ea typeface="DejaVu Sans"/>
                <a:cs typeface="DejaVu Sans"/>
              </a:rPr>
              <a:t>docker-compose unpause</a:t>
            </a:r>
            <a:endParaRPr sz="1600">
              <a:latin typeface="+mj-lt"/>
              <a:ea typeface="DejaVu Sans"/>
              <a:cs typeface="DejaVu Sans"/>
            </a:endParaRPr>
          </a:p>
          <a:p>
            <a:pPr marL="206714" indent="-206714">
              <a:buFont typeface="Arial"/>
              <a:buChar char="•"/>
              <a:defRPr/>
            </a:pPr>
            <a:r>
              <a:rPr lang="ru-RU" sz="1600">
                <a:latin typeface="+mj-lt"/>
                <a:ea typeface="DejaVu Sans"/>
                <a:cs typeface="DejaVu Sans"/>
              </a:rPr>
              <a:t>Остановить выполнение контейнера без удаления связанных с ним данных:</a:t>
            </a:r>
            <a:endParaRPr sz="1600">
              <a:latin typeface="+mj-lt"/>
              <a:ea typeface="DejaVu Sans"/>
              <a:cs typeface="DejaVu Sans"/>
            </a:endParaRPr>
          </a:p>
          <a:p>
            <a:pPr>
              <a:defRPr/>
            </a:pPr>
            <a:r>
              <a:rPr lang="ru-RU" sz="1600">
                <a:latin typeface="+mj-lt"/>
                <a:ea typeface="DejaVu Sans"/>
                <a:cs typeface="DejaVu Sans"/>
              </a:rPr>
              <a:t>docker-compose stop</a:t>
            </a:r>
            <a:endParaRPr sz="1600">
              <a:latin typeface="+mj-lt"/>
              <a:ea typeface="DejaVu Sans"/>
              <a:cs typeface="DejaVu Sans"/>
            </a:endParaRPr>
          </a:p>
          <a:p>
            <a:pPr marL="206714" indent="-206714">
              <a:buFont typeface="Arial"/>
              <a:buChar char="•"/>
              <a:defRPr/>
            </a:pPr>
            <a:r>
              <a:rPr lang="ru-RU" sz="1600">
                <a:latin typeface="+mj-lt"/>
                <a:ea typeface="DejaVu Sans"/>
                <a:cs typeface="DejaVu Sans"/>
              </a:rPr>
              <a:t>Удалить контейнеры, сети и тома, которые связаны с контейнерной средой:</a:t>
            </a:r>
            <a:endParaRPr sz="1600">
              <a:latin typeface="+mj-lt"/>
              <a:ea typeface="DejaVu Sans"/>
              <a:cs typeface="DejaVu Sans"/>
            </a:endParaRPr>
          </a:p>
          <a:p>
            <a:pPr>
              <a:defRPr/>
            </a:pPr>
            <a:r>
              <a:rPr lang="ru-RU" sz="1600">
                <a:latin typeface="+mj-lt"/>
                <a:ea typeface="DejaVu Sans"/>
                <a:cs typeface="DejaVu Sans"/>
              </a:rPr>
              <a:t>docker-compose down</a:t>
            </a:r>
            <a:endParaRPr sz="1600">
              <a:latin typeface="+mj-lt"/>
              <a:ea typeface="DejaVu Sans"/>
              <a:cs typeface="DejaVu Sans"/>
            </a:endParaRPr>
          </a:p>
          <a:p>
            <a:pPr marL="206714" indent="-206714">
              <a:buFont typeface="Arial"/>
              <a:buChar char="•"/>
              <a:defRPr/>
            </a:pPr>
            <a:r>
              <a:rPr lang="ru-RU" sz="1600">
                <a:latin typeface="+mj-lt"/>
                <a:ea typeface="DejaVu Sans"/>
                <a:cs typeface="DejaVu Sans"/>
              </a:rPr>
              <a:t>Удалить образ, из которого собирается среда:</a:t>
            </a:r>
            <a:endParaRPr sz="1600">
              <a:latin typeface="+mj-lt"/>
              <a:ea typeface="DejaVu Sans"/>
              <a:cs typeface="DejaVu Sans"/>
            </a:endParaRPr>
          </a:p>
          <a:p>
            <a:pPr>
              <a:defRPr/>
            </a:pPr>
            <a:r>
              <a:rPr lang="ru-RU" sz="1600">
                <a:latin typeface="+mj-lt"/>
                <a:ea typeface="DejaVu Sans"/>
                <a:cs typeface="DejaVu Sans"/>
              </a:rPr>
              <a:t>docker image rm name:tag</a:t>
            </a:r>
            <a:endParaRPr sz="1600">
              <a:latin typeface="+mj-lt"/>
              <a:ea typeface="DejaVu Sans"/>
              <a:cs typeface="DejaVu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96903999" name="Заголовок 1"/>
          <p:cNvSpPr>
            <a:spLocks noGrp="1"/>
          </p:cNvSpPr>
          <p:nvPr>
            <p:ph type="title"/>
          </p:nvPr>
        </p:nvSpPr>
        <p:spPr bwMode="auto">
          <a:xfrm>
            <a:off x="1125860" y="260648"/>
            <a:ext cx="10157354" cy="1068536"/>
          </a:xfrm>
        </p:spPr>
        <p:txBody>
          <a:bodyPr/>
          <a:lstStyle/>
          <a:p>
            <a:pPr>
              <a:defRPr/>
            </a:pPr>
            <a:r>
              <a:rPr sz="3599" dirty="0" err="1">
                <a:ea typeface="DejaVu Sans"/>
                <a:cs typeface="DejaVu Sans"/>
              </a:rPr>
              <a:t>Описание</a:t>
            </a:r>
            <a:r>
              <a:rPr sz="3599" dirty="0">
                <a:ea typeface="DejaVu Sans"/>
                <a:cs typeface="DejaVu Sans"/>
              </a:rPr>
              <a:t> </a:t>
            </a:r>
            <a:r>
              <a:rPr sz="3599" dirty="0" err="1">
                <a:ea typeface="DejaVu Sans"/>
                <a:cs typeface="DejaVu Sans"/>
              </a:rPr>
              <a:t>среды</a:t>
            </a:r>
            <a:r>
              <a:rPr sz="3599" dirty="0">
                <a:ea typeface="DejaVu Sans"/>
                <a:cs typeface="DejaVu Sans"/>
              </a:rPr>
              <a:t> docker-compose</a:t>
            </a:r>
          </a:p>
        </p:txBody>
      </p:sp>
      <p:sp>
        <p:nvSpPr>
          <p:cNvPr id="991064156" name="Объект 2"/>
          <p:cNvSpPr>
            <a:spLocks noGrp="1"/>
          </p:cNvSpPr>
          <p:nvPr>
            <p:ph idx="1"/>
          </p:nvPr>
        </p:nvSpPr>
        <p:spPr bwMode="auto">
          <a:xfrm>
            <a:off x="733232" y="1540365"/>
            <a:ext cx="6705995" cy="4984979"/>
          </a:xfrm>
        </p:spPr>
        <p:txBody>
          <a:bodyPr vertOverflow="overflow" horzOverflow="clip" vert="horz" wrap="square" lIns="91416" tIns="45708" rIns="91416" bIns="45708" numCol="1" spcCol="0" rtlCol="0" fromWordArt="0" anchor="t" anchorCtr="0" forceAA="0" compatLnSpc="0">
            <a:normAutofit fontScale="62500" lnSpcReduction="20000"/>
          </a:bodyPr>
          <a:lstStyle/>
          <a:p>
            <a:pPr marL="0" indent="0">
              <a:buNone/>
              <a:defRPr/>
            </a:pPr>
            <a:r>
              <a:rPr sz="2199" dirty="0">
                <a:latin typeface="+mj-lt"/>
                <a:ea typeface="DejaVu Sans"/>
                <a:cs typeface="DejaVu Sans"/>
              </a:rPr>
              <a:t># </a:t>
            </a:r>
            <a:r>
              <a:rPr sz="2199" dirty="0" err="1">
                <a:latin typeface="+mj-lt"/>
                <a:ea typeface="DejaVu Sans"/>
                <a:cs typeface="DejaVu Sans"/>
              </a:rPr>
              <a:t>Файл</a:t>
            </a:r>
            <a:r>
              <a:rPr sz="2199" dirty="0">
                <a:latin typeface="+mj-lt"/>
                <a:ea typeface="DejaVu Sans"/>
                <a:cs typeface="DejaVu Sans"/>
              </a:rPr>
              <a:t> docker-</a:t>
            </a:r>
            <a:r>
              <a:rPr sz="2199" dirty="0" err="1">
                <a:latin typeface="+mj-lt"/>
                <a:ea typeface="DejaVu Sans"/>
                <a:cs typeface="DejaVu Sans"/>
              </a:rPr>
              <a:t>compose.yml</a:t>
            </a:r>
            <a:r>
              <a:rPr sz="2199" dirty="0">
                <a:latin typeface="+mj-lt"/>
                <a:ea typeface="DejaVu Sans"/>
                <a:cs typeface="DejaVu Sans"/>
              </a:rPr>
              <a:t> </a:t>
            </a:r>
            <a:r>
              <a:rPr sz="2199" dirty="0" err="1">
                <a:latin typeface="+mj-lt"/>
                <a:ea typeface="DejaVu Sans"/>
                <a:cs typeface="DejaVu Sans"/>
              </a:rPr>
              <a:t>должен</a:t>
            </a:r>
            <a:r>
              <a:rPr sz="2199" dirty="0">
                <a:latin typeface="+mj-lt"/>
                <a:ea typeface="DejaVu Sans"/>
                <a:cs typeface="DejaVu Sans"/>
              </a:rPr>
              <a:t> </a:t>
            </a:r>
            <a:r>
              <a:rPr sz="2199" dirty="0" err="1">
                <a:latin typeface="+mj-lt"/>
                <a:ea typeface="DejaVu Sans"/>
                <a:cs typeface="DejaVu Sans"/>
              </a:rPr>
              <a:t>начинаться</a:t>
            </a:r>
            <a:r>
              <a:rPr sz="2199" dirty="0">
                <a:latin typeface="+mj-lt"/>
                <a:ea typeface="DejaVu Sans"/>
                <a:cs typeface="DejaVu Sans"/>
              </a:rPr>
              <a:t> с </a:t>
            </a:r>
            <a:r>
              <a:rPr sz="2199" dirty="0" err="1">
                <a:latin typeface="+mj-lt"/>
                <a:ea typeface="DejaVu Sans"/>
                <a:cs typeface="DejaVu Sans"/>
              </a:rPr>
              <a:t>тега</a:t>
            </a:r>
            <a:r>
              <a:rPr sz="2199" dirty="0">
                <a:latin typeface="+mj-lt"/>
                <a:ea typeface="DejaVu Sans"/>
                <a:cs typeface="DejaVu Sans"/>
              </a:rPr>
              <a:t> </a:t>
            </a:r>
            <a:r>
              <a:rPr sz="2199" dirty="0" err="1">
                <a:latin typeface="+mj-lt"/>
                <a:ea typeface="DejaVu Sans"/>
                <a:cs typeface="DejaVu Sans"/>
              </a:rPr>
              <a:t>версии</a:t>
            </a:r>
            <a:r>
              <a:rPr sz="2199" dirty="0">
                <a:latin typeface="+mj-lt"/>
                <a:ea typeface="DejaVu Sans"/>
                <a:cs typeface="DejaVu Sans"/>
              </a:rPr>
              <a:t>.</a:t>
            </a:r>
          </a:p>
          <a:p>
            <a:pPr marL="0" indent="0">
              <a:buNone/>
              <a:defRPr/>
            </a:pPr>
            <a:r>
              <a:rPr lang="ru-RU" sz="2199" dirty="0" err="1">
                <a:latin typeface="+mj-lt"/>
                <a:ea typeface="DejaVu Sans"/>
                <a:cs typeface="DejaVu Sans"/>
              </a:rPr>
              <a:t>version</a:t>
            </a:r>
            <a:r>
              <a:rPr lang="ru-RU" sz="2199" dirty="0">
                <a:latin typeface="+mj-lt"/>
                <a:ea typeface="DejaVu Sans"/>
                <a:cs typeface="DejaVu Sans"/>
              </a:rPr>
              <a:t>: "3.2"</a:t>
            </a:r>
            <a:endParaRPr sz="2199" dirty="0">
              <a:latin typeface="+mj-lt"/>
              <a:ea typeface="DejaVu Sans"/>
              <a:cs typeface="DejaVu Sans"/>
            </a:endParaRPr>
          </a:p>
          <a:p>
            <a:pPr marL="0" indent="0">
              <a:buNone/>
              <a:defRPr/>
            </a:pPr>
            <a:r>
              <a:rPr sz="2199" dirty="0">
                <a:latin typeface="+mj-lt"/>
                <a:ea typeface="DejaVu Sans"/>
                <a:cs typeface="DejaVu Sans"/>
              </a:rPr>
              <a:t># </a:t>
            </a:r>
            <a:r>
              <a:rPr sz="2199" dirty="0" err="1">
                <a:latin typeface="+mj-lt"/>
                <a:ea typeface="DejaVu Sans"/>
                <a:cs typeface="DejaVu Sans"/>
              </a:rPr>
              <a:t>Следует</a:t>
            </a:r>
            <a:r>
              <a:rPr sz="2199" dirty="0">
                <a:latin typeface="+mj-lt"/>
                <a:ea typeface="DejaVu Sans"/>
                <a:cs typeface="DejaVu Sans"/>
              </a:rPr>
              <a:t> </a:t>
            </a:r>
            <a:r>
              <a:rPr sz="2199" dirty="0" err="1">
                <a:latin typeface="+mj-lt"/>
                <a:ea typeface="DejaVu Sans"/>
                <a:cs typeface="DejaVu Sans"/>
              </a:rPr>
              <a:t>учитывать</a:t>
            </a:r>
            <a:r>
              <a:rPr sz="2199" dirty="0">
                <a:latin typeface="+mj-lt"/>
                <a:ea typeface="DejaVu Sans"/>
                <a:cs typeface="DejaVu Sans"/>
              </a:rPr>
              <a:t>, </a:t>
            </a:r>
            <a:r>
              <a:rPr sz="2199" dirty="0" err="1">
                <a:latin typeface="+mj-lt"/>
                <a:ea typeface="DejaVu Sans"/>
                <a:cs typeface="DejaVu Sans"/>
              </a:rPr>
              <a:t>что</a:t>
            </a:r>
            <a:r>
              <a:rPr sz="2199" dirty="0">
                <a:latin typeface="+mj-lt"/>
                <a:ea typeface="DejaVu Sans"/>
                <a:cs typeface="DejaVu Sans"/>
              </a:rPr>
              <a:t> docker-composes </a:t>
            </a:r>
            <a:r>
              <a:rPr sz="2199" dirty="0" err="1">
                <a:latin typeface="+mj-lt"/>
                <a:ea typeface="DejaVu Sans"/>
                <a:cs typeface="DejaVu Sans"/>
              </a:rPr>
              <a:t>работает</a:t>
            </a:r>
            <a:r>
              <a:rPr sz="2199" dirty="0">
                <a:latin typeface="+mj-lt"/>
                <a:ea typeface="DejaVu Sans"/>
                <a:cs typeface="DejaVu Sans"/>
              </a:rPr>
              <a:t> с </a:t>
            </a:r>
            <a:r>
              <a:rPr sz="2199" dirty="0" err="1">
                <a:latin typeface="+mj-lt"/>
                <a:ea typeface="DejaVu Sans"/>
                <a:cs typeface="DejaVu Sans"/>
              </a:rPr>
              <a:t>сервисами</a:t>
            </a:r>
            <a:r>
              <a:rPr sz="2199" dirty="0">
                <a:latin typeface="+mj-lt"/>
                <a:ea typeface="DejaVu Sans"/>
                <a:cs typeface="DejaVu Sans"/>
              </a:rPr>
              <a:t>. 1 </a:t>
            </a:r>
            <a:r>
              <a:rPr sz="2199" dirty="0" err="1">
                <a:latin typeface="+mj-lt"/>
                <a:ea typeface="DejaVu Sans"/>
                <a:cs typeface="DejaVu Sans"/>
              </a:rPr>
              <a:t>сервис</a:t>
            </a:r>
            <a:r>
              <a:rPr sz="2199" dirty="0">
                <a:latin typeface="+mj-lt"/>
                <a:ea typeface="DejaVu Sans"/>
                <a:cs typeface="DejaVu Sans"/>
              </a:rPr>
              <a:t> = 1 </a:t>
            </a:r>
            <a:r>
              <a:rPr sz="2199" dirty="0" err="1">
                <a:latin typeface="+mj-lt"/>
                <a:ea typeface="DejaVu Sans"/>
                <a:cs typeface="DejaVu Sans"/>
              </a:rPr>
              <a:t>контейнер</a:t>
            </a:r>
            <a:r>
              <a:rPr sz="2199" dirty="0">
                <a:latin typeface="+mj-lt"/>
                <a:ea typeface="DejaVu Sans"/>
                <a:cs typeface="DejaVu Sans"/>
              </a:rPr>
              <a:t>.</a:t>
            </a:r>
          </a:p>
          <a:p>
            <a:pPr marL="0" indent="0">
              <a:buNone/>
              <a:defRPr/>
            </a:pPr>
            <a:r>
              <a:rPr sz="2199" dirty="0">
                <a:latin typeface="+mj-lt"/>
                <a:ea typeface="DejaVu Sans"/>
                <a:cs typeface="DejaVu Sans"/>
              </a:rPr>
              <a:t># </a:t>
            </a:r>
            <a:r>
              <a:rPr sz="2199" dirty="0" err="1">
                <a:latin typeface="+mj-lt"/>
                <a:ea typeface="DejaVu Sans"/>
                <a:cs typeface="DejaVu Sans"/>
              </a:rPr>
              <a:t>Сервисом</a:t>
            </a:r>
            <a:r>
              <a:rPr sz="2199" dirty="0">
                <a:latin typeface="+mj-lt"/>
                <a:ea typeface="DejaVu Sans"/>
                <a:cs typeface="DejaVu Sans"/>
              </a:rPr>
              <a:t> </a:t>
            </a:r>
            <a:r>
              <a:rPr sz="2199" dirty="0" err="1">
                <a:latin typeface="+mj-lt"/>
                <a:ea typeface="DejaVu Sans"/>
                <a:cs typeface="DejaVu Sans"/>
              </a:rPr>
              <a:t>может</a:t>
            </a:r>
            <a:r>
              <a:rPr sz="2199" dirty="0">
                <a:latin typeface="+mj-lt"/>
                <a:ea typeface="DejaVu Sans"/>
                <a:cs typeface="DejaVu Sans"/>
              </a:rPr>
              <a:t> </a:t>
            </a:r>
            <a:r>
              <a:rPr sz="2199" dirty="0" err="1">
                <a:latin typeface="+mj-lt"/>
                <a:ea typeface="DejaVu Sans"/>
                <a:cs typeface="DejaVu Sans"/>
              </a:rPr>
              <a:t>быть</a:t>
            </a:r>
            <a:r>
              <a:rPr sz="2199" dirty="0">
                <a:latin typeface="+mj-lt"/>
                <a:ea typeface="DejaVu Sans"/>
                <a:cs typeface="DejaVu Sans"/>
              </a:rPr>
              <a:t> </a:t>
            </a:r>
            <a:r>
              <a:rPr sz="2199" dirty="0" err="1">
                <a:latin typeface="+mj-lt"/>
                <a:ea typeface="DejaVu Sans"/>
                <a:cs typeface="DejaVu Sans"/>
              </a:rPr>
              <a:t>клиент</a:t>
            </a:r>
            <a:r>
              <a:rPr sz="2199" dirty="0">
                <a:latin typeface="+mj-lt"/>
                <a:ea typeface="DejaVu Sans"/>
                <a:cs typeface="DejaVu Sans"/>
              </a:rPr>
              <a:t>, </a:t>
            </a:r>
            <a:r>
              <a:rPr sz="2199" dirty="0" err="1">
                <a:latin typeface="+mj-lt"/>
                <a:ea typeface="DejaVu Sans"/>
                <a:cs typeface="DejaVu Sans"/>
              </a:rPr>
              <a:t>сервер</a:t>
            </a:r>
            <a:r>
              <a:rPr sz="2199" dirty="0">
                <a:latin typeface="+mj-lt"/>
                <a:ea typeface="DejaVu Sans"/>
                <a:cs typeface="DejaVu Sans"/>
              </a:rPr>
              <a:t>, </a:t>
            </a:r>
            <a:r>
              <a:rPr sz="2199" dirty="0" err="1">
                <a:latin typeface="+mj-lt"/>
                <a:ea typeface="DejaVu Sans"/>
                <a:cs typeface="DejaVu Sans"/>
              </a:rPr>
              <a:t>сервер</a:t>
            </a:r>
            <a:r>
              <a:rPr sz="2199" dirty="0">
                <a:latin typeface="+mj-lt"/>
                <a:ea typeface="DejaVu Sans"/>
                <a:cs typeface="DejaVu Sans"/>
              </a:rPr>
              <a:t> </a:t>
            </a:r>
            <a:r>
              <a:rPr sz="2199" dirty="0" err="1">
                <a:latin typeface="+mj-lt"/>
                <a:ea typeface="DejaVu Sans"/>
                <a:cs typeface="DejaVu Sans"/>
              </a:rPr>
              <a:t>баз</a:t>
            </a:r>
            <a:r>
              <a:rPr sz="2199" dirty="0">
                <a:latin typeface="+mj-lt"/>
                <a:ea typeface="DejaVu Sans"/>
                <a:cs typeface="DejaVu Sans"/>
              </a:rPr>
              <a:t> </a:t>
            </a:r>
            <a:r>
              <a:rPr sz="2199" dirty="0" err="1">
                <a:latin typeface="+mj-lt"/>
                <a:ea typeface="DejaVu Sans"/>
                <a:cs typeface="DejaVu Sans"/>
              </a:rPr>
              <a:t>данных</a:t>
            </a:r>
            <a:r>
              <a:rPr sz="2199" dirty="0">
                <a:latin typeface="+mj-lt"/>
                <a:ea typeface="DejaVu Sans"/>
                <a:cs typeface="DejaVu Sans"/>
              </a:rPr>
              <a:t>...</a:t>
            </a:r>
          </a:p>
          <a:p>
            <a:pPr marL="0" indent="0">
              <a:buNone/>
              <a:defRPr/>
            </a:pPr>
            <a:r>
              <a:rPr sz="2199" dirty="0">
                <a:latin typeface="+mj-lt"/>
                <a:ea typeface="DejaVu Sans"/>
                <a:cs typeface="DejaVu Sans"/>
              </a:rPr>
              <a:t># </a:t>
            </a:r>
            <a:r>
              <a:rPr sz="2199" dirty="0" err="1">
                <a:latin typeface="+mj-lt"/>
                <a:ea typeface="DejaVu Sans"/>
                <a:cs typeface="DejaVu Sans"/>
              </a:rPr>
              <a:t>Раздел</a:t>
            </a:r>
            <a:r>
              <a:rPr sz="2199" dirty="0">
                <a:latin typeface="+mj-lt"/>
                <a:ea typeface="DejaVu Sans"/>
                <a:cs typeface="DejaVu Sans"/>
              </a:rPr>
              <a:t>, в </a:t>
            </a:r>
            <a:r>
              <a:rPr sz="2199" dirty="0" err="1">
                <a:latin typeface="+mj-lt"/>
                <a:ea typeface="DejaVu Sans"/>
                <a:cs typeface="DejaVu Sans"/>
              </a:rPr>
              <a:t>котором</a:t>
            </a:r>
            <a:r>
              <a:rPr sz="2199" dirty="0">
                <a:latin typeface="+mj-lt"/>
                <a:ea typeface="DejaVu Sans"/>
                <a:cs typeface="DejaVu Sans"/>
              </a:rPr>
              <a:t> </a:t>
            </a:r>
            <a:r>
              <a:rPr sz="2199" dirty="0" err="1">
                <a:latin typeface="+mj-lt"/>
                <a:ea typeface="DejaVu Sans"/>
                <a:cs typeface="DejaVu Sans"/>
              </a:rPr>
              <a:t>будут</a:t>
            </a:r>
            <a:r>
              <a:rPr sz="2199" dirty="0">
                <a:latin typeface="+mj-lt"/>
                <a:ea typeface="DejaVu Sans"/>
                <a:cs typeface="DejaVu Sans"/>
              </a:rPr>
              <a:t> </a:t>
            </a:r>
            <a:r>
              <a:rPr sz="2199" dirty="0" err="1">
                <a:latin typeface="+mj-lt"/>
                <a:ea typeface="DejaVu Sans"/>
                <a:cs typeface="DejaVu Sans"/>
              </a:rPr>
              <a:t>описаны</a:t>
            </a:r>
            <a:r>
              <a:rPr sz="2199" dirty="0">
                <a:latin typeface="+mj-lt"/>
                <a:ea typeface="DejaVu Sans"/>
                <a:cs typeface="DejaVu Sans"/>
              </a:rPr>
              <a:t> </a:t>
            </a:r>
            <a:r>
              <a:rPr sz="2199" dirty="0" err="1">
                <a:latin typeface="+mj-lt"/>
                <a:ea typeface="DejaVu Sans"/>
                <a:cs typeface="DejaVu Sans"/>
              </a:rPr>
              <a:t>сервисы</a:t>
            </a:r>
            <a:r>
              <a:rPr sz="2199" dirty="0">
                <a:latin typeface="+mj-lt"/>
                <a:ea typeface="DejaVu Sans"/>
                <a:cs typeface="DejaVu Sans"/>
              </a:rPr>
              <a:t>, </a:t>
            </a:r>
            <a:r>
              <a:rPr sz="2199" dirty="0" err="1">
                <a:latin typeface="+mj-lt"/>
                <a:ea typeface="DejaVu Sans"/>
                <a:cs typeface="DejaVu Sans"/>
              </a:rPr>
              <a:t>начинается</a:t>
            </a:r>
            <a:r>
              <a:rPr sz="2199" dirty="0">
                <a:latin typeface="+mj-lt"/>
                <a:ea typeface="DejaVu Sans"/>
                <a:cs typeface="DejaVu Sans"/>
              </a:rPr>
              <a:t> с ‘services’.</a:t>
            </a:r>
          </a:p>
          <a:p>
            <a:pPr marL="0" indent="0">
              <a:buNone/>
              <a:defRPr/>
            </a:pPr>
            <a:r>
              <a:rPr lang="ru-RU" sz="2199" dirty="0" err="1">
                <a:latin typeface="+mj-lt"/>
                <a:ea typeface="DejaVu Sans"/>
                <a:cs typeface="DejaVu Sans"/>
              </a:rPr>
              <a:t>services</a:t>
            </a:r>
            <a:r>
              <a:rPr lang="ru-RU" sz="2199" dirty="0">
                <a:latin typeface="+mj-lt"/>
                <a:ea typeface="DejaVu Sans"/>
                <a:cs typeface="DejaVu Sans"/>
              </a:rPr>
              <a:t>:</a:t>
            </a:r>
            <a:endParaRPr sz="2199" dirty="0">
              <a:latin typeface="+mj-lt"/>
              <a:ea typeface="DejaVu Sans"/>
              <a:cs typeface="DejaVu Sans"/>
            </a:endParaRPr>
          </a:p>
          <a:p>
            <a:pPr marL="0" indent="0">
              <a:buNone/>
              <a:defRPr/>
            </a:pPr>
            <a:r>
              <a:rPr lang="ru-RU" sz="2199" dirty="0">
                <a:latin typeface="+mj-lt"/>
                <a:ea typeface="DejaVu Sans"/>
                <a:cs typeface="DejaVu Sans"/>
              </a:rPr>
              <a:t># Название сервиса</a:t>
            </a:r>
            <a:endParaRPr sz="2199" dirty="0">
              <a:latin typeface="+mj-lt"/>
              <a:ea typeface="DejaVu Sans"/>
              <a:cs typeface="DejaVu Sans"/>
            </a:endParaRPr>
          </a:p>
          <a:p>
            <a:pPr marL="0" indent="0">
              <a:buNone/>
              <a:defRPr/>
            </a:pPr>
            <a:r>
              <a:rPr lang="ru-RU" sz="2199" dirty="0">
                <a:latin typeface="+mj-lt"/>
                <a:ea typeface="DejaVu Sans"/>
                <a:cs typeface="DejaVu Sans"/>
              </a:rPr>
              <a:t>   </a:t>
            </a:r>
            <a:r>
              <a:rPr lang="ru-RU" sz="2199" dirty="0" err="1">
                <a:latin typeface="+mj-lt"/>
                <a:ea typeface="DejaVu Sans"/>
                <a:cs typeface="DejaVu Sans"/>
              </a:rPr>
              <a:t>whale</a:t>
            </a:r>
            <a:r>
              <a:rPr lang="ru-RU" sz="2199" dirty="0">
                <a:latin typeface="+mj-lt"/>
                <a:ea typeface="DejaVu Sans"/>
                <a:cs typeface="DejaVu Sans"/>
              </a:rPr>
              <a:t>:</a:t>
            </a:r>
            <a:endParaRPr sz="2199" dirty="0">
              <a:latin typeface="+mj-lt"/>
              <a:ea typeface="DejaVu Sans"/>
              <a:cs typeface="DejaVu Sans"/>
            </a:endParaRPr>
          </a:p>
          <a:p>
            <a:pPr marL="0" indent="0">
              <a:buNone/>
              <a:defRPr/>
            </a:pPr>
            <a:r>
              <a:rPr lang="ru-RU" sz="2199" dirty="0">
                <a:latin typeface="+mj-lt"/>
                <a:ea typeface="DejaVu Sans"/>
                <a:cs typeface="DejaVu Sans"/>
              </a:rPr>
              <a:t># </a:t>
            </a:r>
            <a:r>
              <a:rPr lang="ru-RU" sz="2199" dirty="0" err="1">
                <a:latin typeface="+mj-lt"/>
                <a:ea typeface="DejaVu Sans"/>
                <a:cs typeface="DejaVu Sans"/>
              </a:rPr>
              <a:t>Docker</a:t>
            </a:r>
            <a:r>
              <a:rPr lang="ru-RU" sz="2199" dirty="0">
                <a:latin typeface="+mj-lt"/>
                <a:ea typeface="DejaVu Sans"/>
                <a:cs typeface="DejaVu Sans"/>
              </a:rPr>
              <a:t> образ, который мы хотим запустить в контейнере</a:t>
            </a:r>
            <a:endParaRPr sz="2199" dirty="0">
              <a:latin typeface="+mj-lt"/>
              <a:ea typeface="DejaVu Sans"/>
              <a:cs typeface="DejaVu Sans"/>
            </a:endParaRPr>
          </a:p>
          <a:p>
            <a:pPr marL="0" indent="0">
              <a:buNone/>
              <a:defRPr/>
            </a:pPr>
            <a:r>
              <a:rPr lang="ru-RU" sz="2199" dirty="0">
                <a:latin typeface="+mj-lt"/>
                <a:ea typeface="DejaVu Sans"/>
                <a:cs typeface="DejaVu Sans"/>
              </a:rPr>
              <a:t>      </a:t>
            </a:r>
            <a:r>
              <a:rPr lang="ru-RU" sz="2199" dirty="0" err="1">
                <a:latin typeface="+mj-lt"/>
                <a:ea typeface="DejaVu Sans"/>
                <a:cs typeface="DejaVu Sans"/>
              </a:rPr>
              <a:t>image</a:t>
            </a:r>
            <a:r>
              <a:rPr lang="ru-RU" sz="2199" dirty="0">
                <a:latin typeface="+mj-lt"/>
                <a:ea typeface="DejaVu Sans"/>
                <a:cs typeface="DejaVu Sans"/>
              </a:rPr>
              <a:t>: </a:t>
            </a:r>
            <a:r>
              <a:rPr lang="ru-RU" sz="2199" dirty="0" err="1">
                <a:latin typeface="+mj-lt"/>
                <a:ea typeface="DejaVu Sans"/>
                <a:cs typeface="DejaVu Sans"/>
              </a:rPr>
              <a:t>docker</a:t>
            </a:r>
            <a:r>
              <a:rPr lang="ru-RU" sz="2199" dirty="0">
                <a:latin typeface="+mj-lt"/>
                <a:ea typeface="DejaVu Sans"/>
                <a:cs typeface="DejaVu Sans"/>
              </a:rPr>
              <a:t>/</a:t>
            </a:r>
            <a:r>
              <a:rPr lang="ru-RU" sz="2199" dirty="0" err="1">
                <a:latin typeface="+mj-lt"/>
                <a:ea typeface="DejaVu Sans"/>
                <a:cs typeface="DejaVu Sans"/>
              </a:rPr>
              <a:t>whalesay</a:t>
            </a:r>
            <a:endParaRPr sz="2199" dirty="0">
              <a:latin typeface="+mj-lt"/>
              <a:ea typeface="DejaVu Sans"/>
              <a:cs typeface="DejaVu Sans"/>
            </a:endParaRPr>
          </a:p>
          <a:p>
            <a:pPr marL="0" indent="0">
              <a:buNone/>
              <a:defRPr/>
            </a:pPr>
            <a:r>
              <a:rPr sz="2199" dirty="0">
                <a:latin typeface="+mj-lt"/>
                <a:ea typeface="DejaVu Sans"/>
                <a:cs typeface="DejaVu Sans"/>
              </a:rPr>
              <a:t># </a:t>
            </a:r>
            <a:r>
              <a:rPr sz="2199" dirty="0" err="1">
                <a:latin typeface="+mj-lt"/>
                <a:ea typeface="DejaVu Sans"/>
                <a:cs typeface="DejaVu Sans"/>
              </a:rPr>
              <a:t>Команда</a:t>
            </a:r>
            <a:r>
              <a:rPr sz="2199" dirty="0">
                <a:latin typeface="+mj-lt"/>
                <a:ea typeface="DejaVu Sans"/>
                <a:cs typeface="DejaVu Sans"/>
              </a:rPr>
              <a:t>, </a:t>
            </a:r>
            <a:r>
              <a:rPr sz="2199" dirty="0" err="1">
                <a:latin typeface="+mj-lt"/>
                <a:ea typeface="DejaVu Sans"/>
                <a:cs typeface="DejaVu Sans"/>
              </a:rPr>
              <a:t>которую</a:t>
            </a:r>
            <a:r>
              <a:rPr sz="2199" dirty="0">
                <a:latin typeface="+mj-lt"/>
                <a:ea typeface="DejaVu Sans"/>
                <a:cs typeface="DejaVu Sans"/>
              </a:rPr>
              <a:t> </a:t>
            </a:r>
            <a:r>
              <a:rPr sz="2199" dirty="0" err="1">
                <a:latin typeface="+mj-lt"/>
                <a:ea typeface="DejaVu Sans"/>
                <a:cs typeface="DejaVu Sans"/>
              </a:rPr>
              <a:t>нужно</a:t>
            </a:r>
            <a:r>
              <a:rPr sz="2199" dirty="0">
                <a:latin typeface="+mj-lt"/>
                <a:ea typeface="DejaVu Sans"/>
                <a:cs typeface="DejaVu Sans"/>
              </a:rPr>
              <a:t> </a:t>
            </a:r>
            <a:r>
              <a:rPr sz="2199" dirty="0" err="1">
                <a:latin typeface="+mj-lt"/>
                <a:ea typeface="DejaVu Sans"/>
                <a:cs typeface="DejaVu Sans"/>
              </a:rPr>
              <a:t>запустить</a:t>
            </a:r>
            <a:r>
              <a:rPr sz="2199" dirty="0">
                <a:latin typeface="+mj-lt"/>
                <a:ea typeface="DejaVu Sans"/>
                <a:cs typeface="DejaVu Sans"/>
              </a:rPr>
              <a:t> </a:t>
            </a:r>
            <a:r>
              <a:rPr sz="2199" dirty="0" err="1">
                <a:latin typeface="+mj-lt"/>
                <a:ea typeface="DejaVu Sans"/>
                <a:cs typeface="DejaVu Sans"/>
              </a:rPr>
              <a:t>после</a:t>
            </a:r>
            <a:r>
              <a:rPr sz="2199" dirty="0">
                <a:latin typeface="+mj-lt"/>
                <a:ea typeface="DejaVu Sans"/>
                <a:cs typeface="DejaVu Sans"/>
              </a:rPr>
              <a:t> </a:t>
            </a:r>
            <a:r>
              <a:rPr sz="2199" dirty="0" err="1">
                <a:latin typeface="+mj-lt"/>
                <a:ea typeface="DejaVu Sans"/>
                <a:cs typeface="DejaVu Sans"/>
              </a:rPr>
              <a:t>скачивания</a:t>
            </a:r>
            <a:r>
              <a:rPr sz="2199" dirty="0">
                <a:latin typeface="+mj-lt"/>
                <a:ea typeface="DejaVu Sans"/>
                <a:cs typeface="DejaVu Sans"/>
              </a:rPr>
              <a:t> </a:t>
            </a:r>
            <a:r>
              <a:rPr sz="2199" dirty="0" err="1">
                <a:latin typeface="+mj-lt"/>
                <a:ea typeface="DejaVu Sans"/>
                <a:cs typeface="DejaVu Sans"/>
              </a:rPr>
              <a:t>образа</a:t>
            </a:r>
            <a:r>
              <a:rPr sz="2199" dirty="0">
                <a:latin typeface="+mj-lt"/>
                <a:ea typeface="DejaVu Sans"/>
                <a:cs typeface="DejaVu Sans"/>
              </a:rPr>
              <a:t>. </a:t>
            </a:r>
            <a:r>
              <a:rPr lang="ru-RU" sz="2199" dirty="0">
                <a:latin typeface="+mj-lt"/>
                <a:ea typeface="DejaVu Sans"/>
                <a:cs typeface="DejaVu Sans"/>
              </a:rPr>
              <a:t>      </a:t>
            </a:r>
            <a:endParaRPr sz="2199" dirty="0">
              <a:latin typeface="+mj-lt"/>
              <a:ea typeface="DejaVu Sans"/>
              <a:cs typeface="DejaVu Sans"/>
            </a:endParaRPr>
          </a:p>
          <a:p>
            <a:pPr marL="0" indent="0">
              <a:buNone/>
              <a:defRPr/>
            </a:pPr>
            <a:r>
              <a:rPr lang="ru-RU" sz="2199" dirty="0">
                <a:latin typeface="+mj-lt"/>
                <a:ea typeface="DejaVu Sans"/>
                <a:cs typeface="DejaVu Sans"/>
              </a:rPr>
              <a:t>      </a:t>
            </a:r>
            <a:r>
              <a:rPr lang="ru-RU" sz="2199" dirty="0" err="1">
                <a:latin typeface="+mj-lt"/>
                <a:ea typeface="DejaVu Sans"/>
                <a:cs typeface="DejaVu Sans"/>
              </a:rPr>
              <a:t>command</a:t>
            </a:r>
            <a:r>
              <a:rPr lang="ru-RU" sz="2199" dirty="0">
                <a:latin typeface="+mj-lt"/>
                <a:ea typeface="DejaVu Sans"/>
                <a:cs typeface="DejaVu Sans"/>
              </a:rPr>
              <a:t>: ["</a:t>
            </a:r>
            <a:r>
              <a:rPr lang="ru-RU" sz="2199" dirty="0" err="1">
                <a:latin typeface="+mj-lt"/>
                <a:ea typeface="DejaVu Sans"/>
                <a:cs typeface="DejaVu Sans"/>
              </a:rPr>
              <a:t>cowsay</a:t>
            </a:r>
            <a:r>
              <a:rPr lang="ru-RU" sz="2199" dirty="0">
                <a:latin typeface="+mj-lt"/>
                <a:ea typeface="DejaVu Sans"/>
                <a:cs typeface="DejaVu Sans"/>
              </a:rPr>
              <a:t>", "</a:t>
            </a:r>
            <a:r>
              <a:rPr lang="ru-RU" sz="2199" dirty="0" err="1">
                <a:latin typeface="+mj-lt"/>
                <a:ea typeface="DejaVu Sans"/>
                <a:cs typeface="DejaVu Sans"/>
              </a:rPr>
              <a:t>hello</a:t>
            </a:r>
            <a:r>
              <a:rPr lang="ru-RU" sz="2199" dirty="0">
                <a:latin typeface="+mj-lt"/>
                <a:ea typeface="DejaVu Sans"/>
                <a:cs typeface="DejaVu Sans"/>
              </a:rPr>
              <a:t>!"]</a:t>
            </a:r>
            <a:endParaRPr sz="2199" dirty="0">
              <a:latin typeface="+mj-lt"/>
              <a:ea typeface="DejaVu Sans"/>
              <a:cs typeface="DejaVu Sans"/>
            </a:endParaRPr>
          </a:p>
        </p:txBody>
      </p:sp>
      <p:sp>
        <p:nvSpPr>
          <p:cNvPr id="1088180633" name=" 1088180632"/>
          <p:cNvSpPr/>
          <p:nvPr/>
        </p:nvSpPr>
        <p:spPr bwMode="auto">
          <a:xfrm>
            <a:off x="11842400" y="5035485"/>
            <a:ext cx="254850" cy="365700"/>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endParaRPr sz="2399">
              <a:latin typeface="+mj-lt"/>
            </a:endParaRPr>
          </a:p>
        </p:txBody>
      </p:sp>
      <p:pic>
        <p:nvPicPr>
          <p:cNvPr id="1723414531" name="Рисунок 1723414530"/>
          <p:cNvPicPr>
            <a:picLocks noChangeAspect="1"/>
          </p:cNvPicPr>
          <p:nvPr/>
        </p:nvPicPr>
        <p:blipFill>
          <a:blip r:embed="rId2"/>
          <a:stretch/>
        </p:blipFill>
        <p:spPr bwMode="auto">
          <a:xfrm>
            <a:off x="7660184" y="1948776"/>
            <a:ext cx="4182215" cy="263297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55918197" name="Заголовок 1"/>
          <p:cNvSpPr>
            <a:spLocks noGrp="1"/>
          </p:cNvSpPr>
          <p:nvPr>
            <p:ph type="title"/>
          </p:nvPr>
        </p:nvSpPr>
        <p:spPr bwMode="auto"/>
        <p:txBody>
          <a:bodyPr/>
          <a:lstStyle/>
          <a:p>
            <a:pPr>
              <a:defRPr/>
            </a:pPr>
            <a:r>
              <a:rPr>
                <a:ea typeface="DejaVu Sans"/>
                <a:cs typeface="DejaVu Sans"/>
              </a:rPr>
              <a:t>YAML</a:t>
            </a:r>
          </a:p>
        </p:txBody>
      </p:sp>
      <p:sp>
        <p:nvSpPr>
          <p:cNvPr id="1167813028" name="Объект 2"/>
          <p:cNvSpPr>
            <a:spLocks noGrp="1"/>
          </p:cNvSpPr>
          <p:nvPr>
            <p:ph idx="1"/>
          </p:nvPr>
        </p:nvSpPr>
        <p:spPr bwMode="auto">
          <a:xfrm>
            <a:off x="580871" y="1845086"/>
            <a:ext cx="6816033" cy="4350205"/>
          </a:xfrm>
        </p:spPr>
        <p:txBody>
          <a:bodyPr>
            <a:normAutofit fontScale="92500" lnSpcReduction="10000"/>
          </a:bodyPr>
          <a:lstStyle/>
          <a:p>
            <a:pPr marL="0" indent="0">
              <a:buNone/>
              <a:defRPr/>
            </a:pPr>
            <a:r>
              <a:rPr sz="1799">
                <a:latin typeface="+mj-lt"/>
                <a:ea typeface="DejaVu Sans"/>
                <a:cs typeface="DejaVu Sans"/>
              </a:rPr>
              <a:t>Основные цели:</a:t>
            </a:r>
            <a:br>
              <a:rPr sz="1799">
                <a:latin typeface="+mj-lt"/>
                <a:ea typeface="DejaVu Sans"/>
                <a:cs typeface="DejaVu Sans"/>
              </a:rPr>
            </a:br>
            <a:endParaRPr sz="1799">
              <a:latin typeface="+mj-lt"/>
              <a:ea typeface="DejaVu Sans"/>
              <a:cs typeface="DejaVu Sans"/>
            </a:endParaRPr>
          </a:p>
          <a:p>
            <a:pPr>
              <a:defRPr/>
            </a:pPr>
            <a:r>
              <a:rPr sz="1799">
                <a:latin typeface="+mj-lt"/>
                <a:ea typeface="DejaVu Sans"/>
                <a:cs typeface="DejaVu Sans"/>
              </a:rPr>
              <a:t>быть понятным человеку;</a:t>
            </a:r>
          </a:p>
          <a:p>
            <a:pPr>
              <a:defRPr/>
            </a:pPr>
            <a:r>
              <a:rPr sz="1799">
                <a:latin typeface="+mj-lt"/>
                <a:ea typeface="DejaVu Sans"/>
                <a:cs typeface="DejaVu Sans"/>
              </a:rPr>
              <a:t>поддерживать структуры данных, родные для языков программирования;</a:t>
            </a:r>
          </a:p>
          <a:p>
            <a:pPr>
              <a:defRPr/>
            </a:pPr>
            <a:r>
              <a:rPr sz="1799">
                <a:latin typeface="+mj-lt"/>
                <a:ea typeface="DejaVu Sans"/>
                <a:cs typeface="DejaVu Sans"/>
              </a:rPr>
              <a:t>быть переносимым между языками программирования;</a:t>
            </a:r>
          </a:p>
          <a:p>
            <a:pPr>
              <a:defRPr/>
            </a:pPr>
            <a:r>
              <a:rPr sz="1799">
                <a:latin typeface="+mj-lt"/>
                <a:ea typeface="DejaVu Sans"/>
                <a:cs typeface="DejaVu Sans"/>
              </a:rPr>
              <a:t>использовать цельную модель данных для поддержки обычного инструментария;</a:t>
            </a:r>
          </a:p>
          <a:p>
            <a:pPr>
              <a:defRPr/>
            </a:pPr>
            <a:r>
              <a:rPr sz="1799">
                <a:latin typeface="+mj-lt"/>
                <a:ea typeface="DejaVu Sans"/>
                <a:cs typeface="DejaVu Sans"/>
              </a:rPr>
              <a:t>поддерживать потоковую обработку;</a:t>
            </a:r>
          </a:p>
          <a:p>
            <a:pPr>
              <a:defRPr/>
            </a:pPr>
            <a:r>
              <a:rPr sz="1799">
                <a:latin typeface="+mj-lt"/>
                <a:ea typeface="DejaVu Sans"/>
                <a:cs typeface="DejaVu Sans"/>
              </a:rPr>
              <a:t>быть выразительным и расширяемым;</a:t>
            </a:r>
          </a:p>
          <a:p>
            <a:pPr>
              <a:defRPr/>
            </a:pPr>
            <a:r>
              <a:rPr sz="1799">
                <a:latin typeface="+mj-lt"/>
                <a:ea typeface="DejaVu Sans"/>
                <a:cs typeface="DejaVu Sans"/>
              </a:rPr>
              <a:t>быть лёгким в реализации и использовании.</a:t>
            </a:r>
          </a:p>
        </p:txBody>
      </p:sp>
      <p:pic>
        <p:nvPicPr>
          <p:cNvPr id="1433857368" name="Рисунок 1433857367"/>
          <p:cNvPicPr>
            <a:picLocks noChangeAspect="1"/>
          </p:cNvPicPr>
          <p:nvPr/>
        </p:nvPicPr>
        <p:blipFill>
          <a:blip r:embed="rId2"/>
          <a:stretch/>
        </p:blipFill>
        <p:spPr bwMode="auto">
          <a:xfrm>
            <a:off x="7095250" y="-89228"/>
            <a:ext cx="5086771" cy="356073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10622490" name="Заголовок 1"/>
          <p:cNvSpPr>
            <a:spLocks noGrp="1"/>
          </p:cNvSpPr>
          <p:nvPr>
            <p:ph type="title"/>
          </p:nvPr>
        </p:nvSpPr>
        <p:spPr bwMode="auto"/>
        <p:txBody>
          <a:bodyPr/>
          <a:lstStyle/>
          <a:p>
            <a:pPr>
              <a:defRPr/>
            </a:pPr>
            <a:r>
              <a:rPr>
                <a:ea typeface="DejaVu Sans"/>
                <a:cs typeface="DejaVu Sans"/>
              </a:rPr>
              <a:t>YAML Синтаксис</a:t>
            </a:r>
          </a:p>
        </p:txBody>
      </p:sp>
      <p:sp>
        <p:nvSpPr>
          <p:cNvPr id="280551863" name="Объект 2"/>
          <p:cNvSpPr>
            <a:spLocks noGrp="1"/>
          </p:cNvSpPr>
          <p:nvPr>
            <p:ph idx="1"/>
          </p:nvPr>
        </p:nvSpPr>
        <p:spPr bwMode="auto">
          <a:xfrm>
            <a:off x="580872" y="1503334"/>
            <a:ext cx="10910717" cy="5094017"/>
          </a:xfrm>
        </p:spPr>
        <p:txBody>
          <a:bodyPr vertOverflow="overflow" horzOverflow="clip" vert="horz" wrap="square" lIns="91416" tIns="45708" rIns="91416" bIns="45708" numCol="1" spcCol="0" rtlCol="0" fromWordArt="0" anchor="t" anchorCtr="0" forceAA="0" compatLnSpc="0">
            <a:normAutofit lnSpcReduction="10000"/>
          </a:bodyPr>
          <a:lstStyle/>
          <a:p>
            <a:pPr marL="0" indent="0">
              <a:buNone/>
              <a:defRPr/>
            </a:pPr>
            <a:r>
              <a:rPr sz="1100" b="1" dirty="0" err="1">
                <a:latin typeface="+mj-lt"/>
                <a:ea typeface="DejaVu Sans"/>
                <a:cs typeface="DejaVu Sans"/>
              </a:rPr>
              <a:t>Отступы</a:t>
            </a:r>
            <a:br>
              <a:rPr sz="1100" b="1" dirty="0">
                <a:latin typeface="+mj-lt"/>
                <a:ea typeface="DejaVu Sans"/>
                <a:cs typeface="DejaVu Sans"/>
              </a:rPr>
            </a:br>
            <a:endParaRPr sz="1100" b="1" dirty="0">
              <a:latin typeface="+mj-lt"/>
              <a:ea typeface="DejaVu Sans"/>
              <a:cs typeface="DejaVu Sans"/>
            </a:endParaRPr>
          </a:p>
          <a:p>
            <a:pPr>
              <a:defRPr/>
            </a:pPr>
            <a:r>
              <a:rPr sz="1100" dirty="0">
                <a:latin typeface="+mj-lt"/>
                <a:ea typeface="DejaVu Sans"/>
                <a:cs typeface="DejaVu Sans"/>
              </a:rPr>
              <a:t>В YAML </a:t>
            </a:r>
            <a:r>
              <a:rPr sz="1100" dirty="0" err="1">
                <a:latin typeface="+mj-lt"/>
                <a:ea typeface="DejaVu Sans"/>
                <a:cs typeface="DejaVu Sans"/>
              </a:rPr>
              <a:t>для</a:t>
            </a:r>
            <a:r>
              <a:rPr sz="1100" dirty="0">
                <a:latin typeface="+mj-lt"/>
                <a:ea typeface="DejaVu Sans"/>
                <a:cs typeface="DejaVu Sans"/>
              </a:rPr>
              <a:t> </a:t>
            </a:r>
            <a:r>
              <a:rPr sz="1100" dirty="0" err="1">
                <a:latin typeface="+mj-lt"/>
                <a:ea typeface="DejaVu Sans"/>
                <a:cs typeface="DejaVu Sans"/>
              </a:rPr>
              <a:t>разделения</a:t>
            </a:r>
            <a:r>
              <a:rPr sz="1100" dirty="0">
                <a:latin typeface="+mj-lt"/>
                <a:ea typeface="DejaVu Sans"/>
                <a:cs typeface="DejaVu Sans"/>
              </a:rPr>
              <a:t> </a:t>
            </a:r>
            <a:r>
              <a:rPr sz="1100" dirty="0" err="1">
                <a:latin typeface="+mj-lt"/>
                <a:ea typeface="DejaVu Sans"/>
                <a:cs typeface="DejaVu Sans"/>
              </a:rPr>
              <a:t>информации</a:t>
            </a:r>
            <a:r>
              <a:rPr sz="1100" dirty="0">
                <a:latin typeface="+mj-lt"/>
                <a:ea typeface="DejaVu Sans"/>
                <a:cs typeface="DejaVu Sans"/>
              </a:rPr>
              <a:t> </a:t>
            </a:r>
            <a:r>
              <a:rPr sz="1100" dirty="0" err="1">
                <a:latin typeface="+mj-lt"/>
                <a:ea typeface="DejaVu Sans"/>
                <a:cs typeface="DejaVu Sans"/>
              </a:rPr>
              <a:t>очень</a:t>
            </a:r>
            <a:r>
              <a:rPr sz="1100" dirty="0">
                <a:latin typeface="+mj-lt"/>
                <a:ea typeface="DejaVu Sans"/>
                <a:cs typeface="DejaVu Sans"/>
              </a:rPr>
              <a:t> </a:t>
            </a:r>
            <a:r>
              <a:rPr sz="1100" dirty="0" err="1">
                <a:latin typeface="+mj-lt"/>
                <a:ea typeface="DejaVu Sans"/>
                <a:cs typeface="DejaVu Sans"/>
              </a:rPr>
              <a:t>важны</a:t>
            </a:r>
            <a:r>
              <a:rPr sz="1100" dirty="0">
                <a:latin typeface="+mj-lt"/>
                <a:ea typeface="DejaVu Sans"/>
                <a:cs typeface="DejaVu Sans"/>
              </a:rPr>
              <a:t> </a:t>
            </a:r>
            <a:r>
              <a:rPr sz="1100" dirty="0" err="1">
                <a:latin typeface="+mj-lt"/>
                <a:ea typeface="DejaVu Sans"/>
                <a:cs typeface="DejaVu Sans"/>
              </a:rPr>
              <a:t>отступы</a:t>
            </a:r>
            <a:r>
              <a:rPr sz="1100" dirty="0">
                <a:latin typeface="+mj-lt"/>
                <a:ea typeface="DejaVu Sans"/>
                <a:cs typeface="DejaVu Sans"/>
              </a:rPr>
              <a:t>. </a:t>
            </a:r>
            <a:r>
              <a:rPr sz="1100" dirty="0" err="1">
                <a:latin typeface="+mj-lt"/>
                <a:ea typeface="DejaVu Sans"/>
                <a:cs typeface="DejaVu Sans"/>
              </a:rPr>
              <a:t>Нужно</a:t>
            </a:r>
            <a:r>
              <a:rPr sz="1100" dirty="0">
                <a:latin typeface="+mj-lt"/>
                <a:ea typeface="DejaVu Sans"/>
                <a:cs typeface="DejaVu Sans"/>
              </a:rPr>
              <a:t> </a:t>
            </a:r>
            <a:r>
              <a:rPr sz="1100" dirty="0" err="1">
                <a:latin typeface="+mj-lt"/>
                <a:ea typeface="DejaVu Sans"/>
                <a:cs typeface="DejaVu Sans"/>
              </a:rPr>
              <a:t>помнить</a:t>
            </a:r>
            <a:r>
              <a:rPr sz="1100" dirty="0">
                <a:latin typeface="+mj-lt"/>
                <a:ea typeface="DejaVu Sans"/>
                <a:cs typeface="DejaVu Sans"/>
              </a:rPr>
              <a:t>, </a:t>
            </a:r>
            <a:r>
              <a:rPr sz="1100" dirty="0" err="1">
                <a:latin typeface="+mj-lt"/>
                <a:ea typeface="DejaVu Sans"/>
                <a:cs typeface="DejaVu Sans"/>
              </a:rPr>
              <a:t>что</a:t>
            </a:r>
            <a:r>
              <a:rPr sz="1100" dirty="0">
                <a:latin typeface="+mj-lt"/>
                <a:ea typeface="DejaVu Sans"/>
                <a:cs typeface="DejaVu Sans"/>
              </a:rPr>
              <a:t> </a:t>
            </a:r>
            <a:r>
              <a:rPr sz="1100" dirty="0" err="1">
                <a:latin typeface="+mj-lt"/>
                <a:ea typeface="DejaVu Sans"/>
                <a:cs typeface="DejaVu Sans"/>
              </a:rPr>
              <a:t>используются</a:t>
            </a:r>
            <a:r>
              <a:rPr sz="1100" dirty="0">
                <a:latin typeface="+mj-lt"/>
                <a:ea typeface="DejaVu Sans"/>
                <a:cs typeface="DejaVu Sans"/>
              </a:rPr>
              <a:t> </a:t>
            </a:r>
            <a:r>
              <a:rPr sz="1100" dirty="0" err="1">
                <a:latin typeface="+mj-lt"/>
                <a:ea typeface="DejaVu Sans"/>
                <a:cs typeface="DejaVu Sans"/>
              </a:rPr>
              <a:t>только</a:t>
            </a:r>
            <a:r>
              <a:rPr sz="1100" dirty="0">
                <a:latin typeface="+mj-lt"/>
                <a:ea typeface="DejaVu Sans"/>
                <a:cs typeface="DejaVu Sans"/>
              </a:rPr>
              <a:t> </a:t>
            </a:r>
            <a:r>
              <a:rPr sz="1100" dirty="0" err="1">
                <a:latin typeface="+mj-lt"/>
                <a:ea typeface="DejaVu Sans"/>
                <a:cs typeface="DejaVu Sans"/>
              </a:rPr>
              <a:t>пробелы</a:t>
            </a:r>
            <a:r>
              <a:rPr sz="1100" dirty="0">
                <a:latin typeface="+mj-lt"/>
                <a:ea typeface="DejaVu Sans"/>
                <a:cs typeface="DejaVu Sans"/>
              </a:rPr>
              <a:t>, </a:t>
            </a:r>
            <a:r>
              <a:rPr sz="1100" dirty="0" err="1">
                <a:latin typeface="+mj-lt"/>
                <a:ea typeface="DejaVu Sans"/>
                <a:cs typeface="DejaVu Sans"/>
              </a:rPr>
              <a:t>табуляция</a:t>
            </a:r>
            <a:r>
              <a:rPr sz="1100" dirty="0">
                <a:latin typeface="+mj-lt"/>
                <a:ea typeface="DejaVu Sans"/>
                <a:cs typeface="DejaVu Sans"/>
              </a:rPr>
              <a:t> </a:t>
            </a:r>
            <a:r>
              <a:rPr sz="1100" dirty="0" err="1">
                <a:latin typeface="+mj-lt"/>
                <a:ea typeface="DejaVu Sans"/>
                <a:cs typeface="DejaVu Sans"/>
              </a:rPr>
              <a:t>не</a:t>
            </a:r>
            <a:r>
              <a:rPr sz="1100" dirty="0">
                <a:latin typeface="+mj-lt"/>
                <a:ea typeface="DejaVu Sans"/>
                <a:cs typeface="DejaVu Sans"/>
              </a:rPr>
              <a:t> </a:t>
            </a:r>
            <a:r>
              <a:rPr sz="1100" dirty="0" err="1">
                <a:latin typeface="+mj-lt"/>
                <a:ea typeface="DejaVu Sans"/>
                <a:cs typeface="DejaVu Sans"/>
              </a:rPr>
              <a:t>допускаются</a:t>
            </a:r>
            <a:r>
              <a:rPr sz="1100" dirty="0">
                <a:latin typeface="+mj-lt"/>
                <a:ea typeface="DejaVu Sans"/>
                <a:cs typeface="DejaVu Sans"/>
              </a:rPr>
              <a:t>.</a:t>
            </a:r>
            <a:br>
              <a:rPr sz="1100" dirty="0">
                <a:latin typeface="+mj-lt"/>
                <a:ea typeface="DejaVu Sans"/>
                <a:cs typeface="DejaVu Sans"/>
              </a:rPr>
            </a:br>
            <a:br>
              <a:rPr sz="1100" dirty="0">
                <a:latin typeface="+mj-lt"/>
                <a:ea typeface="DejaVu Sans"/>
                <a:cs typeface="DejaVu Sans"/>
              </a:rPr>
            </a:br>
            <a:r>
              <a:rPr sz="1100" dirty="0" err="1">
                <a:latin typeface="+mj-lt"/>
                <a:ea typeface="DejaVu Sans"/>
                <a:cs typeface="DejaVu Sans"/>
              </a:rPr>
              <a:t>При</a:t>
            </a:r>
            <a:r>
              <a:rPr sz="1100" dirty="0">
                <a:latin typeface="+mj-lt"/>
                <a:ea typeface="DejaVu Sans"/>
                <a:cs typeface="DejaVu Sans"/>
              </a:rPr>
              <a:t> </a:t>
            </a:r>
            <a:r>
              <a:rPr sz="1100" dirty="0" err="1">
                <a:latin typeface="+mj-lt"/>
                <a:ea typeface="DejaVu Sans"/>
                <a:cs typeface="DejaVu Sans"/>
              </a:rPr>
              <a:t>отсутствии</a:t>
            </a:r>
            <a:r>
              <a:rPr sz="1100" dirty="0">
                <a:latin typeface="+mj-lt"/>
                <a:ea typeface="DejaVu Sans"/>
                <a:cs typeface="DejaVu Sans"/>
              </a:rPr>
              <a:t> </a:t>
            </a:r>
            <a:r>
              <a:rPr sz="1100" dirty="0" err="1">
                <a:latin typeface="+mj-lt"/>
                <a:ea typeface="DejaVu Sans"/>
                <a:cs typeface="DejaVu Sans"/>
              </a:rPr>
              <a:t>отступа</a:t>
            </a:r>
            <a:r>
              <a:rPr sz="1100" dirty="0">
                <a:latin typeface="+mj-lt"/>
                <a:ea typeface="DejaVu Sans"/>
                <a:cs typeface="DejaVu Sans"/>
              </a:rPr>
              <a:t> </a:t>
            </a:r>
            <a:r>
              <a:rPr sz="1100" dirty="0" err="1">
                <a:latin typeface="+mj-lt"/>
                <a:ea typeface="DejaVu Sans"/>
                <a:cs typeface="DejaVu Sans"/>
              </a:rPr>
              <a:t>перед</a:t>
            </a:r>
            <a:r>
              <a:rPr sz="1100" dirty="0">
                <a:latin typeface="+mj-lt"/>
                <a:ea typeface="DejaVu Sans"/>
                <a:cs typeface="DejaVu Sans"/>
              </a:rPr>
              <a:t> </a:t>
            </a:r>
            <a:r>
              <a:rPr sz="1100" dirty="0" err="1">
                <a:latin typeface="+mj-lt"/>
                <a:ea typeface="DejaVu Sans"/>
                <a:cs typeface="DejaVu Sans"/>
              </a:rPr>
              <a:t>первым</a:t>
            </a:r>
            <a:r>
              <a:rPr sz="1100" dirty="0">
                <a:latin typeface="+mj-lt"/>
                <a:ea typeface="DejaVu Sans"/>
                <a:cs typeface="DejaVu Sans"/>
              </a:rPr>
              <a:t> </a:t>
            </a:r>
            <a:r>
              <a:rPr sz="1100" dirty="0" err="1">
                <a:latin typeface="+mj-lt"/>
                <a:ea typeface="DejaVu Sans"/>
                <a:cs typeface="DejaVu Sans"/>
              </a:rPr>
              <a:t>объявлением</a:t>
            </a:r>
            <a:r>
              <a:rPr sz="1100" dirty="0">
                <a:latin typeface="+mj-lt"/>
                <a:ea typeface="DejaVu Sans"/>
                <a:cs typeface="DejaVu Sans"/>
              </a:rPr>
              <a:t> YAML </a:t>
            </a:r>
            <a:r>
              <a:rPr sz="1100" dirty="0" err="1">
                <a:latin typeface="+mj-lt"/>
                <a:ea typeface="DejaVu Sans"/>
                <a:cs typeface="DejaVu Sans"/>
              </a:rPr>
              <a:t>поймет</a:t>
            </a:r>
            <a:r>
              <a:rPr sz="1100" dirty="0">
                <a:latin typeface="+mj-lt"/>
                <a:ea typeface="DejaVu Sans"/>
                <a:cs typeface="DejaVu Sans"/>
              </a:rPr>
              <a:t>, </a:t>
            </a:r>
            <a:r>
              <a:rPr sz="1100" dirty="0" err="1">
                <a:latin typeface="+mj-lt"/>
                <a:ea typeface="DejaVu Sans"/>
                <a:cs typeface="DejaVu Sans"/>
              </a:rPr>
              <a:t>что</a:t>
            </a:r>
            <a:r>
              <a:rPr sz="1100" dirty="0">
                <a:latin typeface="+mj-lt"/>
                <a:ea typeface="DejaVu Sans"/>
                <a:cs typeface="DejaVu Sans"/>
              </a:rPr>
              <a:t> </a:t>
            </a:r>
            <a:r>
              <a:rPr sz="1100" dirty="0" err="1">
                <a:latin typeface="+mj-lt"/>
                <a:ea typeface="DejaVu Sans"/>
                <a:cs typeface="DejaVu Sans"/>
              </a:rPr>
              <a:t>это</a:t>
            </a:r>
            <a:r>
              <a:rPr sz="1100" dirty="0">
                <a:latin typeface="+mj-lt"/>
                <a:ea typeface="DejaVu Sans"/>
                <a:cs typeface="DejaVu Sans"/>
              </a:rPr>
              <a:t> </a:t>
            </a:r>
            <a:r>
              <a:rPr sz="1100" dirty="0" err="1">
                <a:latin typeface="+mj-lt"/>
                <a:ea typeface="DejaVu Sans"/>
                <a:cs typeface="DejaVu Sans"/>
              </a:rPr>
              <a:t>корень</a:t>
            </a:r>
            <a:r>
              <a:rPr sz="1100" dirty="0">
                <a:latin typeface="+mj-lt"/>
                <a:ea typeface="DejaVu Sans"/>
                <a:cs typeface="DejaVu Sans"/>
              </a:rPr>
              <a:t> (</a:t>
            </a:r>
            <a:r>
              <a:rPr sz="1100" dirty="0" err="1">
                <a:latin typeface="+mj-lt"/>
                <a:ea typeface="DejaVu Sans"/>
                <a:cs typeface="DejaVu Sans"/>
              </a:rPr>
              <a:t>уровень</a:t>
            </a:r>
            <a:r>
              <a:rPr sz="1100" dirty="0">
                <a:latin typeface="+mj-lt"/>
                <a:ea typeface="DejaVu Sans"/>
                <a:cs typeface="DejaVu Sans"/>
              </a:rPr>
              <a:t> 0) </a:t>
            </a:r>
            <a:r>
              <a:rPr sz="1100" dirty="0" err="1">
                <a:latin typeface="+mj-lt"/>
                <a:ea typeface="DejaVu Sans"/>
                <a:cs typeface="DejaVu Sans"/>
              </a:rPr>
              <a:t>вашего</a:t>
            </a:r>
            <a:r>
              <a:rPr sz="1100" dirty="0">
                <a:latin typeface="+mj-lt"/>
                <a:ea typeface="DejaVu Sans"/>
                <a:cs typeface="DejaVu Sans"/>
              </a:rPr>
              <a:t> </a:t>
            </a:r>
            <a:r>
              <a:rPr sz="1100" dirty="0" err="1">
                <a:latin typeface="+mj-lt"/>
                <a:ea typeface="DejaVu Sans"/>
                <a:cs typeface="DejaVu Sans"/>
              </a:rPr>
              <a:t>файла</a:t>
            </a:r>
            <a:r>
              <a:rPr sz="1100" dirty="0">
                <a:latin typeface="+mj-lt"/>
                <a:ea typeface="DejaVu Sans"/>
                <a:cs typeface="DejaVu Sans"/>
              </a:rPr>
              <a:t>.</a:t>
            </a:r>
          </a:p>
          <a:p>
            <a:pPr marL="0" indent="0">
              <a:buNone/>
              <a:defRPr/>
            </a:pPr>
            <a:r>
              <a:rPr sz="1100" b="1" dirty="0" err="1">
                <a:latin typeface="+mj-lt"/>
                <a:ea typeface="DejaVu Sans"/>
                <a:cs typeface="DejaVu Sans"/>
              </a:rPr>
              <a:t>Ключ</a:t>
            </a:r>
            <a:r>
              <a:rPr sz="1100" b="1" dirty="0">
                <a:latin typeface="+mj-lt"/>
                <a:ea typeface="DejaVu Sans"/>
                <a:cs typeface="DejaVu Sans"/>
              </a:rPr>
              <a:t>/</a:t>
            </a:r>
            <a:r>
              <a:rPr sz="1100" b="1" dirty="0" err="1">
                <a:latin typeface="+mj-lt"/>
                <a:ea typeface="DejaVu Sans"/>
                <a:cs typeface="DejaVu Sans"/>
              </a:rPr>
              <a:t>Значение</a:t>
            </a:r>
            <a:br>
              <a:rPr sz="1100" b="1" dirty="0">
                <a:latin typeface="+mj-lt"/>
                <a:ea typeface="DejaVu Sans"/>
                <a:cs typeface="DejaVu Sans"/>
              </a:rPr>
            </a:br>
            <a:endParaRPr sz="1100" dirty="0">
              <a:latin typeface="+mj-lt"/>
              <a:ea typeface="DejaVu Sans"/>
              <a:cs typeface="DejaVu Sans"/>
            </a:endParaRPr>
          </a:p>
          <a:p>
            <a:pPr>
              <a:defRPr/>
            </a:pPr>
            <a:r>
              <a:rPr sz="1100" dirty="0" err="1">
                <a:latin typeface="+mj-lt"/>
                <a:ea typeface="DejaVu Sans"/>
                <a:cs typeface="DejaVu Sans"/>
              </a:rPr>
              <a:t>Как</a:t>
            </a:r>
            <a:r>
              <a:rPr sz="1100" dirty="0">
                <a:latin typeface="+mj-lt"/>
                <a:ea typeface="DejaVu Sans"/>
                <a:cs typeface="DejaVu Sans"/>
              </a:rPr>
              <a:t> и в JSON/JS, в YAML </a:t>
            </a:r>
            <a:r>
              <a:rPr sz="1100" dirty="0" err="1">
                <a:latin typeface="+mj-lt"/>
                <a:ea typeface="DejaVu Sans"/>
                <a:cs typeface="DejaVu Sans"/>
              </a:rPr>
              <a:t>есть</a:t>
            </a:r>
            <a:r>
              <a:rPr sz="1100" dirty="0">
                <a:latin typeface="+mj-lt"/>
                <a:ea typeface="DejaVu Sans"/>
                <a:cs typeface="DejaVu Sans"/>
              </a:rPr>
              <a:t> </a:t>
            </a:r>
            <a:r>
              <a:rPr sz="1100" dirty="0" err="1">
                <a:latin typeface="+mj-lt"/>
                <a:ea typeface="DejaVu Sans"/>
                <a:cs typeface="DejaVu Sans"/>
              </a:rPr>
              <a:t>синтаксис</a:t>
            </a:r>
            <a:r>
              <a:rPr sz="1100" dirty="0">
                <a:latin typeface="+mj-lt"/>
                <a:ea typeface="DejaVu Sans"/>
                <a:cs typeface="DejaVu Sans"/>
              </a:rPr>
              <a:t> </a:t>
            </a:r>
            <a:r>
              <a:rPr sz="1100" dirty="0" err="1">
                <a:latin typeface="+mj-lt"/>
                <a:ea typeface="DejaVu Sans"/>
                <a:cs typeface="DejaVu Sans"/>
              </a:rPr>
              <a:t>ключ</a:t>
            </a:r>
            <a:r>
              <a:rPr sz="1100" dirty="0">
                <a:latin typeface="+mj-lt"/>
                <a:ea typeface="DejaVu Sans"/>
                <a:cs typeface="DejaVu Sans"/>
              </a:rPr>
              <a:t>/</a:t>
            </a:r>
            <a:r>
              <a:rPr sz="1100" dirty="0" err="1">
                <a:latin typeface="+mj-lt"/>
                <a:ea typeface="DejaVu Sans"/>
                <a:cs typeface="DejaVu Sans"/>
              </a:rPr>
              <a:t>значение</a:t>
            </a:r>
            <a:r>
              <a:rPr sz="1100" dirty="0">
                <a:latin typeface="+mj-lt"/>
                <a:ea typeface="DejaVu Sans"/>
                <a:cs typeface="DejaVu Sans"/>
              </a:rPr>
              <a:t>, </a:t>
            </a:r>
            <a:r>
              <a:rPr sz="1100" dirty="0" err="1">
                <a:latin typeface="+mj-lt"/>
                <a:ea typeface="DejaVu Sans"/>
                <a:cs typeface="DejaVu Sans"/>
              </a:rPr>
              <a:t>значением</a:t>
            </a:r>
            <a:r>
              <a:rPr sz="1100" dirty="0">
                <a:latin typeface="+mj-lt"/>
                <a:ea typeface="DejaVu Sans"/>
                <a:cs typeface="DejaVu Sans"/>
              </a:rPr>
              <a:t> </a:t>
            </a:r>
            <a:r>
              <a:rPr sz="1100" dirty="0" err="1">
                <a:latin typeface="+mj-lt"/>
                <a:ea typeface="DejaVu Sans"/>
                <a:cs typeface="DejaVu Sans"/>
              </a:rPr>
              <a:t>может</a:t>
            </a:r>
            <a:r>
              <a:rPr sz="1100" dirty="0">
                <a:latin typeface="+mj-lt"/>
                <a:ea typeface="DejaVu Sans"/>
                <a:cs typeface="DejaVu Sans"/>
              </a:rPr>
              <a:t> </a:t>
            </a:r>
            <a:r>
              <a:rPr sz="1100" dirty="0" err="1">
                <a:latin typeface="+mj-lt"/>
                <a:ea typeface="DejaVu Sans"/>
                <a:cs typeface="DejaVu Sans"/>
              </a:rPr>
              <a:t>быть</a:t>
            </a:r>
            <a:r>
              <a:rPr sz="1100" dirty="0">
                <a:latin typeface="+mj-lt"/>
                <a:ea typeface="DejaVu Sans"/>
                <a:cs typeface="DejaVu Sans"/>
              </a:rPr>
              <a:t> </a:t>
            </a:r>
            <a:r>
              <a:rPr sz="1100" dirty="0" err="1">
                <a:latin typeface="+mj-lt"/>
                <a:ea typeface="DejaVu Sans"/>
                <a:cs typeface="DejaVu Sans"/>
              </a:rPr>
              <a:t>как</a:t>
            </a:r>
            <a:r>
              <a:rPr sz="1100" dirty="0">
                <a:latin typeface="+mj-lt"/>
                <a:ea typeface="DejaVu Sans"/>
                <a:cs typeface="DejaVu Sans"/>
              </a:rPr>
              <a:t> </a:t>
            </a:r>
            <a:r>
              <a:rPr sz="1100" dirty="0" err="1">
                <a:latin typeface="+mj-lt"/>
                <a:ea typeface="DejaVu Sans"/>
                <a:cs typeface="DejaVu Sans"/>
              </a:rPr>
              <a:t>число</a:t>
            </a:r>
            <a:r>
              <a:rPr sz="1100" dirty="0">
                <a:latin typeface="+mj-lt"/>
                <a:ea typeface="DejaVu Sans"/>
                <a:cs typeface="DejaVu Sans"/>
              </a:rPr>
              <a:t>, </a:t>
            </a:r>
            <a:r>
              <a:rPr sz="1100" dirty="0" err="1">
                <a:latin typeface="+mj-lt"/>
                <a:ea typeface="DejaVu Sans"/>
                <a:cs typeface="DejaVu Sans"/>
              </a:rPr>
              <a:t>так</a:t>
            </a:r>
            <a:r>
              <a:rPr sz="1100" dirty="0">
                <a:latin typeface="+mj-lt"/>
                <a:ea typeface="DejaVu Sans"/>
                <a:cs typeface="DejaVu Sans"/>
              </a:rPr>
              <a:t> и </a:t>
            </a:r>
            <a:r>
              <a:rPr sz="1100" dirty="0" err="1">
                <a:latin typeface="+mj-lt"/>
                <a:ea typeface="DejaVu Sans"/>
                <a:cs typeface="DejaVu Sans"/>
              </a:rPr>
              <a:t>строка</a:t>
            </a:r>
            <a:r>
              <a:rPr sz="1100" dirty="0">
                <a:latin typeface="+mj-lt"/>
                <a:ea typeface="DejaVu Sans"/>
                <a:cs typeface="DejaVu Sans"/>
              </a:rPr>
              <a:t>, </a:t>
            </a:r>
            <a:r>
              <a:rPr sz="1100" dirty="0" err="1">
                <a:latin typeface="+mj-lt"/>
                <a:ea typeface="DejaVu Sans"/>
                <a:cs typeface="DejaVu Sans"/>
              </a:rPr>
              <a:t>так</a:t>
            </a:r>
            <a:r>
              <a:rPr sz="1100" dirty="0">
                <a:latin typeface="+mj-lt"/>
                <a:ea typeface="DejaVu Sans"/>
                <a:cs typeface="DejaVu Sans"/>
              </a:rPr>
              <a:t> и </a:t>
            </a:r>
            <a:r>
              <a:rPr sz="1100" dirty="0" err="1">
                <a:latin typeface="+mj-lt"/>
                <a:ea typeface="DejaVu Sans"/>
                <a:cs typeface="DejaVu Sans"/>
              </a:rPr>
              <a:t>список</a:t>
            </a:r>
            <a:endParaRPr sz="1100" dirty="0">
              <a:latin typeface="+mj-lt"/>
              <a:ea typeface="DejaVu Sans"/>
              <a:cs typeface="DejaVu Sans"/>
            </a:endParaRPr>
          </a:p>
          <a:p>
            <a:pPr marL="0" indent="0">
              <a:buNone/>
              <a:defRPr/>
            </a:pPr>
            <a:r>
              <a:rPr sz="1100" b="1" dirty="0" err="1">
                <a:latin typeface="+mj-lt"/>
                <a:ea typeface="DejaVu Sans"/>
                <a:cs typeface="DejaVu Sans"/>
              </a:rPr>
              <a:t>Списки</a:t>
            </a:r>
            <a:endParaRPr sz="1100" b="1" dirty="0">
              <a:latin typeface="+mj-lt"/>
              <a:ea typeface="DejaVu Sans"/>
              <a:cs typeface="DejaVu Sans"/>
            </a:endParaRPr>
          </a:p>
          <a:p>
            <a:pPr lvl="1">
              <a:defRPr/>
            </a:pPr>
            <a:r>
              <a:rPr sz="1100" dirty="0" err="1">
                <a:latin typeface="+mj-lt"/>
                <a:ea typeface="DejaVu Sans"/>
                <a:cs typeface="DejaVu Sans"/>
              </a:rPr>
              <a:t>Синтаксис</a:t>
            </a:r>
            <a:r>
              <a:rPr sz="1100" dirty="0">
                <a:latin typeface="+mj-lt"/>
                <a:ea typeface="DejaVu Sans"/>
                <a:cs typeface="DejaVu Sans"/>
              </a:rPr>
              <a:t> JSON: </a:t>
            </a:r>
            <a:r>
              <a:rPr sz="1100" dirty="0" err="1">
                <a:latin typeface="+mj-lt"/>
                <a:ea typeface="DejaVu Sans"/>
                <a:cs typeface="DejaVu Sans"/>
              </a:rPr>
              <a:t>массив</a:t>
            </a:r>
            <a:r>
              <a:rPr sz="1100" dirty="0">
                <a:latin typeface="+mj-lt"/>
                <a:ea typeface="DejaVu Sans"/>
                <a:cs typeface="DejaVu Sans"/>
              </a:rPr>
              <a:t> </a:t>
            </a:r>
            <a:r>
              <a:rPr sz="1100" dirty="0" err="1">
                <a:latin typeface="+mj-lt"/>
                <a:ea typeface="DejaVu Sans"/>
                <a:cs typeface="DejaVu Sans"/>
              </a:rPr>
              <a:t>строк</a:t>
            </a:r>
            <a:endParaRPr sz="1100" b="1" dirty="0">
              <a:latin typeface="+mj-lt"/>
              <a:ea typeface="DejaVu Sans"/>
              <a:cs typeface="DejaVu Sans"/>
            </a:endParaRPr>
          </a:p>
          <a:p>
            <a:pPr marL="0" indent="0">
              <a:buNone/>
              <a:defRPr/>
            </a:pPr>
            <a:r>
              <a:rPr sz="1100" dirty="0">
                <a:latin typeface="+mj-lt"/>
                <a:ea typeface="DejaVu Sans"/>
                <a:cs typeface="DejaVu Sans"/>
              </a:rPr>
              <a:t>            people: [‘Anne’, ‘John’, ‘Max’]</a:t>
            </a:r>
            <a:endParaRPr sz="1100" b="1" dirty="0">
              <a:latin typeface="+mj-lt"/>
              <a:ea typeface="DejaVu Sans"/>
              <a:cs typeface="DejaVu Sans"/>
            </a:endParaRPr>
          </a:p>
          <a:p>
            <a:pPr lvl="1">
              <a:defRPr/>
            </a:pPr>
            <a:r>
              <a:rPr sz="1100" dirty="0" err="1">
                <a:latin typeface="+mj-lt"/>
                <a:ea typeface="DejaVu Sans"/>
                <a:cs typeface="DejaVu Sans"/>
              </a:rPr>
              <a:t>Синтаксис</a:t>
            </a:r>
            <a:r>
              <a:rPr sz="1100" dirty="0">
                <a:latin typeface="+mj-lt"/>
                <a:ea typeface="DejaVu Sans"/>
                <a:cs typeface="DejaVu Sans"/>
              </a:rPr>
              <a:t> </a:t>
            </a:r>
            <a:r>
              <a:rPr sz="1100" dirty="0" err="1">
                <a:latin typeface="+mj-lt"/>
                <a:ea typeface="DejaVu Sans"/>
                <a:cs typeface="DejaVu Sans"/>
              </a:rPr>
              <a:t>дефиса</a:t>
            </a:r>
            <a:endParaRPr sz="1100" dirty="0">
              <a:latin typeface="+mj-lt"/>
              <a:ea typeface="DejaVu Sans"/>
              <a:cs typeface="DejaVu Sans"/>
            </a:endParaRPr>
          </a:p>
          <a:p>
            <a:pPr marL="457063" lvl="1" indent="0">
              <a:buNone/>
              <a:defRPr/>
            </a:pPr>
            <a:br>
              <a:rPr sz="1100" dirty="0">
                <a:latin typeface="+mj-lt"/>
                <a:ea typeface="DejaVu Sans"/>
                <a:cs typeface="DejaVu Sans"/>
              </a:rPr>
            </a:br>
            <a:r>
              <a:rPr sz="1100" dirty="0">
                <a:latin typeface="+mj-lt"/>
                <a:ea typeface="DejaVu Sans"/>
                <a:cs typeface="DejaVu Sans"/>
              </a:rPr>
              <a:t>people:</a:t>
            </a:r>
            <a:br>
              <a:rPr sz="1100" dirty="0">
                <a:latin typeface="+mj-lt"/>
                <a:ea typeface="DejaVu Sans"/>
                <a:cs typeface="DejaVu Sans"/>
              </a:rPr>
            </a:br>
            <a:endParaRPr sz="1100" dirty="0">
              <a:latin typeface="+mj-lt"/>
              <a:ea typeface="DejaVu Sans"/>
              <a:cs typeface="DejaVu Sans"/>
            </a:endParaRPr>
          </a:p>
          <a:p>
            <a:pPr marL="457063" lvl="1" indent="0">
              <a:buNone/>
              <a:defRPr/>
            </a:pPr>
            <a:r>
              <a:rPr sz="1100" dirty="0">
                <a:latin typeface="+mj-lt"/>
                <a:ea typeface="DejaVu Sans"/>
                <a:cs typeface="DejaVu Sans"/>
              </a:rPr>
              <a:t>   - Anne</a:t>
            </a:r>
            <a:br>
              <a:rPr sz="1100" dirty="0">
                <a:latin typeface="+mj-lt"/>
                <a:ea typeface="DejaVu Sans"/>
                <a:cs typeface="DejaVu Sans"/>
              </a:rPr>
            </a:br>
            <a:r>
              <a:rPr sz="1100" dirty="0">
                <a:latin typeface="+mj-lt"/>
                <a:ea typeface="DejaVu Sans"/>
                <a:cs typeface="DejaVu Sans"/>
              </a:rPr>
              <a:t> </a:t>
            </a:r>
          </a:p>
          <a:p>
            <a:pPr marL="457063" lvl="1" indent="0">
              <a:buNone/>
              <a:defRPr/>
            </a:pPr>
            <a:r>
              <a:rPr sz="1100" dirty="0">
                <a:latin typeface="+mj-lt"/>
                <a:ea typeface="DejaVu Sans"/>
                <a:cs typeface="DejaVu Sans"/>
              </a:rPr>
              <a:t>   - John</a:t>
            </a:r>
            <a:br>
              <a:rPr sz="1100" dirty="0">
                <a:latin typeface="+mj-lt"/>
                <a:ea typeface="DejaVu Sans"/>
                <a:cs typeface="DejaVu Sans"/>
              </a:rPr>
            </a:br>
            <a:r>
              <a:rPr sz="1100" dirty="0">
                <a:latin typeface="+mj-lt"/>
                <a:ea typeface="DejaVu Sans"/>
                <a:cs typeface="DejaVu Sans"/>
              </a:rPr>
              <a:t> </a:t>
            </a:r>
          </a:p>
          <a:p>
            <a:pPr marL="457063" lvl="1" indent="0">
              <a:buNone/>
              <a:defRPr/>
            </a:pPr>
            <a:r>
              <a:rPr sz="1100" dirty="0">
                <a:latin typeface="+mj-lt"/>
                <a:ea typeface="DejaVu Sans"/>
                <a:cs typeface="DejaVu Sans"/>
              </a:rPr>
              <a:t>   - Max</a:t>
            </a:r>
            <a:endParaRPr sz="1100" b="1" dirty="0">
              <a:latin typeface="+mj-lt"/>
              <a:ea typeface="DejaVu Sans"/>
              <a:cs typeface="DejaVu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83345147" name="TextBox 1883345146"/>
          <p:cNvSpPr txBox="1"/>
          <p:nvPr/>
        </p:nvSpPr>
        <p:spPr bwMode="auto">
          <a:xfrm>
            <a:off x="952776" y="119923"/>
            <a:ext cx="5974581" cy="469430"/>
          </a:xfrm>
          <a:prstGeom prst="rect">
            <a:avLst/>
          </a:prstGeom>
          <a:noFill/>
        </p:spPr>
        <p:txBody>
          <a:bodyPr vertOverflow="overflow" horzOverflow="clip" vert="horz" wrap="square" lIns="91416" tIns="45708" rIns="91416" bIns="45708" numCol="1" spcCol="0" rtlCol="0" fromWordArt="0" anchor="t" anchorCtr="0" forceAA="0" compatLnSpc="0">
            <a:spAutoFit/>
          </a:bodyPr>
          <a:lstStyle/>
          <a:p>
            <a:pPr>
              <a:defRPr/>
            </a:pPr>
            <a:endParaRPr sz="2399"/>
          </a:p>
        </p:txBody>
      </p:sp>
      <p:sp>
        <p:nvSpPr>
          <p:cNvPr id="506267621" name="Заголовок 1"/>
          <p:cNvSpPr>
            <a:spLocks noGrp="1"/>
          </p:cNvSpPr>
          <p:nvPr>
            <p:ph type="title"/>
          </p:nvPr>
        </p:nvSpPr>
        <p:spPr bwMode="auto">
          <a:xfrm>
            <a:off x="837979" y="58028"/>
            <a:ext cx="10512862" cy="1325217"/>
          </a:xfrm>
        </p:spPr>
        <p:txBody>
          <a:bodyPr/>
          <a:lstStyle/>
          <a:p>
            <a:pPr>
              <a:defRPr/>
            </a:pPr>
            <a:r>
              <a:rPr sz="3599">
                <a:latin typeface="DejaVu Sans"/>
                <a:ea typeface="DejaVu Sans"/>
                <a:cs typeface="DejaVu Sans"/>
              </a:rPr>
              <a:t>Пример среды docker-compose</a:t>
            </a:r>
          </a:p>
        </p:txBody>
      </p:sp>
      <p:pic>
        <p:nvPicPr>
          <p:cNvPr id="1753552028" name="Рисунок 1753552027"/>
          <p:cNvPicPr>
            <a:picLocks noChangeAspect="1"/>
          </p:cNvPicPr>
          <p:nvPr/>
        </p:nvPicPr>
        <p:blipFill>
          <a:blip r:embed="rId2"/>
          <a:stretch/>
        </p:blipFill>
        <p:spPr bwMode="auto">
          <a:xfrm>
            <a:off x="1330537" y="1965017"/>
            <a:ext cx="9563706" cy="3035186"/>
          </a:xfrm>
          <a:prstGeom prst="rect">
            <a:avLst/>
          </a:prstGeom>
        </p:spPr>
      </p:pic>
      <p:sp>
        <p:nvSpPr>
          <p:cNvPr id="1666556910" name="Прямоугольник 1666556909"/>
          <p:cNvSpPr/>
          <p:nvPr/>
        </p:nvSpPr>
        <p:spPr bwMode="auto">
          <a:xfrm>
            <a:off x="1794990" y="2539542"/>
            <a:ext cx="683987" cy="323742"/>
          </a:xfrm>
          <a:prstGeom prst="rect">
            <a:avLst/>
          </a:prstGeom>
          <a:solidFill>
            <a:schemeClr val="accent1">
              <a:alpha val="3999"/>
            </a:schemeClr>
          </a:solidFill>
          <a:ln w="28575" cap="flat" cmpd="sng" algn="ctr">
            <a:solidFill>
              <a:srgbClr val="FF0000"/>
            </a:solidFill>
            <a:prstDash val="solid"/>
            <a:miter/>
          </a:ln>
        </p:spPr>
        <p:style>
          <a:lnRef idx="2">
            <a:schemeClr val="accent1">
              <a:shade val="50000"/>
            </a:schemeClr>
          </a:lnRef>
          <a:fillRef idx="1">
            <a:schemeClr val="accent1"/>
          </a:fillRef>
          <a:effectRef idx="0">
            <a:schemeClr val="accent1"/>
          </a:effectRef>
          <a:fontRef idx="minor">
            <a:schemeClr val="lt1"/>
          </a:fontRef>
        </p:style>
      </p:sp>
      <p:sp>
        <p:nvSpPr>
          <p:cNvPr id="396818844" name="Прямоугольник 396818843"/>
          <p:cNvSpPr/>
          <p:nvPr/>
        </p:nvSpPr>
        <p:spPr bwMode="auto">
          <a:xfrm>
            <a:off x="1794990" y="4486000"/>
            <a:ext cx="2433981" cy="405580"/>
          </a:xfrm>
          <a:prstGeom prst="rect">
            <a:avLst/>
          </a:prstGeom>
          <a:noFill/>
          <a:ln w="28575" cap="flat" cmpd="sng" algn="ctr">
            <a:solidFill>
              <a:srgbClr val="C00000"/>
            </a:solidFill>
            <a:prstDash val="solid"/>
            <a:miter/>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ru-RU" sz="4799" dirty="0">
                <a:ea typeface="DejaVu Sans"/>
                <a:cs typeface="DejaVu Sans"/>
              </a:rPr>
              <a:t>Масштабируемость и отказоустойчивость </a:t>
            </a:r>
            <a:r>
              <a:rPr lang="ru-RU" sz="4799" dirty="0" err="1">
                <a:ea typeface="DejaVu Sans"/>
                <a:cs typeface="DejaVu Sans"/>
              </a:rPr>
              <a:t>Docker</a:t>
            </a:r>
            <a:r>
              <a:rPr lang="ru-RU" sz="4799" dirty="0">
                <a:ea typeface="DejaVu Sans"/>
                <a:cs typeface="DejaVu Sans"/>
              </a:rPr>
              <a:t>-кластеров</a:t>
            </a:r>
            <a:endParaRPr sz="4799" dirty="0">
              <a:ea typeface="DejaVu Sans"/>
              <a:cs typeface="DejaVu Sans"/>
            </a:endParaRPr>
          </a:p>
        </p:txBody>
      </p:sp>
      <p:sp>
        <p:nvSpPr>
          <p:cNvPr id="3" name="Subtitle 2"/>
          <p:cNvSpPr>
            <a:spLocks noGrp="1"/>
          </p:cNvSpPr>
          <p:nvPr>
            <p:ph type="subTitle" idx="1"/>
          </p:nvPr>
        </p:nvSpPr>
        <p:spPr bwMode="auto">
          <a:xfrm>
            <a:off x="4870277" y="5085184"/>
            <a:ext cx="4896544" cy="1655330"/>
          </a:xfrm>
        </p:spPr>
        <p:txBody>
          <a:bodyPr/>
          <a:lstStyle/>
          <a:p>
            <a:pPr>
              <a:defRPr/>
            </a:pPr>
            <a:r>
              <a:rPr lang="ru-RU" dirty="0">
                <a:ea typeface="DejaVu Sans"/>
                <a:cs typeface="DejaVu Sans"/>
              </a:rPr>
              <a:t>Балашов Антон</a:t>
            </a:r>
            <a:endParaRPr dirty="0">
              <a:ea typeface="DejaVu Sans"/>
              <a:cs typeface="DejaVu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09814996" name="Заголовок 1"/>
          <p:cNvSpPr>
            <a:spLocks noGrp="1"/>
          </p:cNvSpPr>
          <p:nvPr>
            <p:ph type="title"/>
          </p:nvPr>
        </p:nvSpPr>
        <p:spPr bwMode="auto"/>
        <p:txBody>
          <a:bodyPr/>
          <a:lstStyle/>
          <a:p>
            <a:pPr>
              <a:defRPr/>
            </a:pPr>
            <a:r>
              <a:rPr sz="3599">
                <a:latin typeface="DejaVu Sans"/>
                <a:ea typeface="DejaVu Sans"/>
                <a:cs typeface="DejaVu Sans"/>
              </a:rPr>
              <a:t>Способы конфигурирования среды</a:t>
            </a:r>
          </a:p>
        </p:txBody>
      </p:sp>
      <p:sp>
        <p:nvSpPr>
          <p:cNvPr id="580339628" name="Объект 2"/>
          <p:cNvSpPr>
            <a:spLocks noGrp="1"/>
          </p:cNvSpPr>
          <p:nvPr>
            <p:ph idx="1"/>
          </p:nvPr>
        </p:nvSpPr>
        <p:spPr bwMode="auto">
          <a:xfrm>
            <a:off x="901463" y="1498044"/>
            <a:ext cx="10512862" cy="4811276"/>
          </a:xfrm>
        </p:spPr>
        <p:txBody>
          <a:bodyPr vertOverflow="overflow" horzOverflow="clip" vert="horz" wrap="square" lIns="91416" tIns="45708" rIns="91416" bIns="45708" numCol="1" spcCol="0" rtlCol="0" fromWordArt="0" anchor="t" anchorCtr="0" forceAA="0" compatLnSpc="0">
            <a:normAutofit/>
          </a:bodyPr>
          <a:lstStyle/>
          <a:p>
            <a:pPr>
              <a:defRPr/>
            </a:pPr>
            <a:r>
              <a:rPr sz="1800" dirty="0" err="1">
                <a:ea typeface="DejaVu Sans"/>
                <a:cs typeface="DejaVu Sans"/>
              </a:rPr>
              <a:t>Переменные</a:t>
            </a:r>
            <a:r>
              <a:rPr sz="1800" dirty="0">
                <a:ea typeface="DejaVu Sans"/>
                <a:cs typeface="DejaVu Sans"/>
              </a:rPr>
              <a:t> </a:t>
            </a:r>
            <a:r>
              <a:rPr sz="1800" dirty="0" err="1">
                <a:ea typeface="DejaVu Sans"/>
                <a:cs typeface="DejaVu Sans"/>
              </a:rPr>
              <a:t>окружения</a:t>
            </a:r>
            <a:endParaRPr sz="1800" dirty="0">
              <a:ea typeface="DejaVu Sans"/>
              <a:cs typeface="DejaVu Sans"/>
            </a:endParaRPr>
          </a:p>
          <a:p>
            <a:pPr marL="0" indent="0">
              <a:buNone/>
              <a:defRPr/>
            </a:pPr>
            <a:r>
              <a:rPr lang="en-US" sz="1600" dirty="0">
                <a:ea typeface="DejaVu Sans"/>
                <a:cs typeface="DejaVu Sans"/>
              </a:rPr>
              <a:t>W</a:t>
            </a:r>
            <a:r>
              <a:rPr sz="1600" dirty="0">
                <a:ea typeface="DejaVu Sans"/>
                <a:cs typeface="DejaVu Sans"/>
              </a:rPr>
              <a:t>eb</a:t>
            </a:r>
            <a:r>
              <a:rPr lang="en-US" sz="1600" dirty="0">
                <a:ea typeface="DejaVu Sans"/>
                <a:cs typeface="DejaVu Sans"/>
              </a:rPr>
              <a:t>:</a:t>
            </a:r>
          </a:p>
          <a:p>
            <a:pPr marL="0" indent="0">
              <a:buNone/>
              <a:defRPr/>
            </a:pPr>
            <a:r>
              <a:rPr lang="en-US" sz="1600" dirty="0">
                <a:ea typeface="DejaVu Sans"/>
                <a:cs typeface="DejaVu Sans"/>
              </a:rPr>
              <a:t>  image: «webapp:${TAG}»</a:t>
            </a:r>
            <a:r>
              <a:rPr lang="en-US" sz="8000" dirty="0">
                <a:ea typeface="DejaVu Sans"/>
                <a:cs typeface="DejaVu Sans"/>
              </a:rPr>
              <a:t> </a:t>
            </a:r>
            <a:endParaRPr lang="en-US" sz="3200" dirty="0">
              <a:ea typeface="DejaVu Sans"/>
              <a:cs typeface="DejaVu Sans"/>
            </a:endParaRPr>
          </a:p>
          <a:p>
            <a:pPr>
              <a:defRPr/>
            </a:pPr>
            <a:r>
              <a:rPr sz="1800" dirty="0">
                <a:ea typeface="DejaVu Sans"/>
                <a:cs typeface="DejaVu Sans"/>
              </a:rPr>
              <a:t>.env </a:t>
            </a:r>
            <a:r>
              <a:rPr sz="1800" dirty="0" err="1">
                <a:ea typeface="DejaVu Sans"/>
                <a:cs typeface="DejaVu Sans"/>
              </a:rPr>
              <a:t>файл</a:t>
            </a:r>
            <a:r>
              <a:rPr sz="1800" dirty="0">
                <a:ea typeface="DejaVu Sans"/>
                <a:cs typeface="DejaVu Sans"/>
              </a:rPr>
              <a:t> в </a:t>
            </a:r>
            <a:r>
              <a:rPr sz="1800" dirty="0" err="1">
                <a:ea typeface="DejaVu Sans"/>
                <a:cs typeface="DejaVu Sans"/>
              </a:rPr>
              <a:t>директории</a:t>
            </a:r>
            <a:r>
              <a:rPr sz="1800" dirty="0">
                <a:ea typeface="DejaVu Sans"/>
                <a:cs typeface="DejaVu Sans"/>
              </a:rPr>
              <a:t> с </a:t>
            </a:r>
            <a:r>
              <a:rPr sz="1800" dirty="0" err="1">
                <a:ea typeface="DejaVu Sans"/>
                <a:cs typeface="DejaVu Sans"/>
              </a:rPr>
              <a:t>docekr-compose.yml</a:t>
            </a:r>
            <a:endParaRPr sz="1800" dirty="0">
              <a:ea typeface="DejaVu Sans"/>
              <a:cs typeface="DejaVu Sans"/>
            </a:endParaRPr>
          </a:p>
          <a:p>
            <a:pPr marL="0" indent="0">
              <a:buNone/>
              <a:defRPr/>
            </a:pPr>
            <a:r>
              <a:rPr lang="ru-RU" sz="1050" dirty="0" err="1">
                <a:ea typeface="DejaVu Sans"/>
                <a:cs typeface="DejaVu Sans"/>
              </a:rPr>
              <a:t>cat</a:t>
            </a:r>
            <a:r>
              <a:rPr lang="ru-RU" sz="1050" dirty="0">
                <a:ea typeface="DejaVu Sans"/>
                <a:cs typeface="DejaVu Sans"/>
              </a:rPr>
              <a:t> .</a:t>
            </a:r>
            <a:r>
              <a:rPr lang="ru-RU" sz="1050" dirty="0" err="1">
                <a:ea typeface="DejaVu Sans"/>
                <a:cs typeface="DejaVu Sans"/>
              </a:rPr>
              <a:t>env</a:t>
            </a:r>
            <a:endParaRPr sz="1050" dirty="0">
              <a:ea typeface="DejaVu Sans"/>
              <a:cs typeface="DejaVu Sans"/>
            </a:endParaRPr>
          </a:p>
          <a:p>
            <a:pPr marL="0" indent="0">
              <a:buNone/>
              <a:defRPr/>
            </a:pPr>
            <a:r>
              <a:rPr lang="ru-RU" sz="1050" dirty="0">
                <a:ea typeface="DejaVu Sans"/>
                <a:cs typeface="DejaVu Sans"/>
              </a:rPr>
              <a:t>MYSQL_USER=</a:t>
            </a:r>
            <a:r>
              <a:rPr lang="ru-RU" sz="1050" dirty="0" err="1">
                <a:ea typeface="DejaVu Sans"/>
                <a:cs typeface="DejaVu Sans"/>
              </a:rPr>
              <a:t>root</a:t>
            </a:r>
            <a:endParaRPr sz="1050" dirty="0">
              <a:ea typeface="DejaVu Sans"/>
              <a:cs typeface="DejaVu Sans"/>
            </a:endParaRPr>
          </a:p>
          <a:p>
            <a:pPr marL="0" indent="0">
              <a:buNone/>
              <a:defRPr/>
            </a:pPr>
            <a:r>
              <a:rPr lang="ru-RU" sz="1050" dirty="0">
                <a:ea typeface="DejaVu Sans"/>
                <a:cs typeface="DejaVu Sans"/>
              </a:rPr>
              <a:t>MYSQL_ROOT_PASSWORD=</a:t>
            </a:r>
            <a:r>
              <a:rPr lang="ru-RU" sz="1050" dirty="0" err="1">
                <a:ea typeface="DejaVu Sans"/>
                <a:cs typeface="DejaVu Sans"/>
              </a:rPr>
              <a:t>root</a:t>
            </a:r>
            <a:endParaRPr sz="1050" dirty="0">
              <a:ea typeface="DejaVu Sans"/>
              <a:cs typeface="DejaVu Sans"/>
            </a:endParaRPr>
          </a:p>
          <a:p>
            <a:pPr marL="0" indent="0">
              <a:buNone/>
              <a:defRPr/>
            </a:pPr>
            <a:r>
              <a:rPr lang="ru-RU" sz="1050" dirty="0">
                <a:ea typeface="DejaVu Sans"/>
                <a:cs typeface="DejaVu Sans"/>
              </a:rPr>
              <a:t>MYSQL_HOST=</a:t>
            </a:r>
            <a:r>
              <a:rPr lang="ru-RU" sz="1050" dirty="0" err="1">
                <a:ea typeface="DejaVu Sans"/>
                <a:cs typeface="DejaVu Sans"/>
              </a:rPr>
              <a:t>db</a:t>
            </a:r>
            <a:endParaRPr sz="1050" dirty="0">
              <a:ea typeface="DejaVu Sans"/>
              <a:cs typeface="DejaVu Sans"/>
            </a:endParaRPr>
          </a:p>
          <a:p>
            <a:pPr marL="0" indent="0">
              <a:buNone/>
              <a:defRPr/>
            </a:pPr>
            <a:r>
              <a:rPr lang="ru-RU" sz="1050" dirty="0">
                <a:ea typeface="DejaVu Sans"/>
                <a:cs typeface="DejaVu Sans"/>
              </a:rPr>
              <a:t>MYSQL_PORT=3306</a:t>
            </a:r>
            <a:endParaRPr sz="1050" dirty="0">
              <a:ea typeface="DejaVu Sans"/>
              <a:cs typeface="DejaVu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524542613" name="Заголовок 1"/>
          <p:cNvSpPr>
            <a:spLocks noGrp="1"/>
          </p:cNvSpPr>
          <p:nvPr>
            <p:ph type="title"/>
          </p:nvPr>
        </p:nvSpPr>
        <p:spPr bwMode="auto">
          <a:xfrm>
            <a:off x="933205" y="184994"/>
            <a:ext cx="10512862" cy="1325217"/>
          </a:xfrm>
        </p:spPr>
        <p:txBody>
          <a:bodyPr/>
          <a:lstStyle/>
          <a:p>
            <a:pPr>
              <a:defRPr/>
            </a:pPr>
            <a:r>
              <a:rPr sz="3599" dirty="0" err="1">
                <a:latin typeface="DejaVu Sans"/>
                <a:ea typeface="DejaVu Sans"/>
                <a:cs typeface="DejaVu Sans"/>
              </a:rPr>
              <a:t>Способы</a:t>
            </a:r>
            <a:r>
              <a:rPr sz="3599" dirty="0">
                <a:latin typeface="DejaVu Sans"/>
                <a:ea typeface="DejaVu Sans"/>
                <a:cs typeface="DejaVu Sans"/>
              </a:rPr>
              <a:t> </a:t>
            </a:r>
            <a:r>
              <a:rPr sz="3599" dirty="0" err="1">
                <a:latin typeface="DejaVu Sans"/>
                <a:ea typeface="DejaVu Sans"/>
                <a:cs typeface="DejaVu Sans"/>
              </a:rPr>
              <a:t>конфигурирования</a:t>
            </a:r>
            <a:r>
              <a:rPr sz="3599" dirty="0">
                <a:latin typeface="DejaVu Sans"/>
                <a:ea typeface="DejaVu Sans"/>
                <a:cs typeface="DejaVu Sans"/>
              </a:rPr>
              <a:t> </a:t>
            </a:r>
            <a:r>
              <a:rPr sz="3599" dirty="0" err="1">
                <a:latin typeface="DejaVu Sans"/>
                <a:ea typeface="DejaVu Sans"/>
                <a:cs typeface="DejaVu Sans"/>
              </a:rPr>
              <a:t>среды</a:t>
            </a:r>
            <a:endParaRPr sz="3599" dirty="0">
              <a:latin typeface="DejaVu Sans"/>
              <a:ea typeface="DejaVu Sans"/>
              <a:cs typeface="DejaVu Sans"/>
            </a:endParaRPr>
          </a:p>
        </p:txBody>
      </p:sp>
      <p:sp>
        <p:nvSpPr>
          <p:cNvPr id="1681381119" name="Объект 2"/>
          <p:cNvSpPr>
            <a:spLocks noGrp="1"/>
          </p:cNvSpPr>
          <p:nvPr>
            <p:ph idx="1"/>
          </p:nvPr>
        </p:nvSpPr>
        <p:spPr bwMode="auto">
          <a:xfrm>
            <a:off x="837979" y="1376368"/>
            <a:ext cx="10512862" cy="4799879"/>
          </a:xfrm>
        </p:spPr>
        <p:txBody>
          <a:bodyPr vertOverflow="overflow" horzOverflow="clip" vert="horz" wrap="square" lIns="91416" tIns="45708" rIns="91416" bIns="45708" numCol="1" spcCol="0" rtlCol="0" fromWordArt="0" anchor="t" anchorCtr="0" forceAA="0" compatLnSpc="0">
            <a:normAutofit fontScale="47500" lnSpcReduction="20000"/>
          </a:bodyPr>
          <a:lstStyle/>
          <a:p>
            <a:pPr>
              <a:defRPr/>
            </a:pPr>
            <a:r>
              <a:rPr dirty="0">
                <a:latin typeface="+mj-lt"/>
                <a:ea typeface="DejaVu Sans"/>
                <a:cs typeface="DejaVu Sans"/>
              </a:rPr>
              <a:t>environment - </a:t>
            </a:r>
            <a:r>
              <a:rPr dirty="0" err="1">
                <a:latin typeface="+mj-lt"/>
                <a:ea typeface="DejaVu Sans"/>
                <a:cs typeface="DejaVu Sans"/>
              </a:rPr>
              <a:t>тэг</a:t>
            </a:r>
            <a:endParaRPr dirty="0">
              <a:latin typeface="+mj-lt"/>
              <a:ea typeface="DejaVu Sans"/>
              <a:cs typeface="DejaVu Sans"/>
            </a:endParaRPr>
          </a:p>
          <a:p>
            <a:pPr marL="0" indent="0">
              <a:buNone/>
              <a:defRPr/>
            </a:pPr>
            <a:r>
              <a:rPr lang="ru-RU" sz="2199" dirty="0" err="1">
                <a:latin typeface="+mj-lt"/>
                <a:ea typeface="DejaVu Sans"/>
                <a:cs typeface="DejaVu Sans"/>
              </a:rPr>
              <a:t>web</a:t>
            </a:r>
            <a:r>
              <a:rPr lang="ru-RU" sz="2199" dirty="0">
                <a:latin typeface="+mj-lt"/>
                <a:ea typeface="DejaVu Sans"/>
                <a:cs typeface="DejaVu Sans"/>
              </a:rPr>
              <a:t>:    </a:t>
            </a:r>
            <a:endParaRPr sz="2199" dirty="0">
              <a:latin typeface="+mj-lt"/>
              <a:ea typeface="DejaVu Sans"/>
              <a:cs typeface="DejaVu Sans"/>
            </a:endParaRPr>
          </a:p>
          <a:p>
            <a:pPr marL="0" indent="0">
              <a:buNone/>
              <a:defRPr/>
            </a:pPr>
            <a:r>
              <a:rPr lang="ru-RU" sz="2199" dirty="0">
                <a:latin typeface="+mj-lt"/>
                <a:ea typeface="DejaVu Sans"/>
                <a:cs typeface="DejaVu Sans"/>
              </a:rPr>
              <a:t>   </a:t>
            </a:r>
            <a:r>
              <a:rPr lang="ru-RU" sz="2199" dirty="0" err="1">
                <a:latin typeface="+mj-lt"/>
                <a:ea typeface="DejaVu Sans"/>
                <a:cs typeface="DejaVu Sans"/>
              </a:rPr>
              <a:t>environment</a:t>
            </a:r>
            <a:r>
              <a:rPr lang="ru-RU" sz="2199" dirty="0">
                <a:latin typeface="+mj-lt"/>
                <a:ea typeface="DejaVu Sans"/>
                <a:cs typeface="DejaVu Sans"/>
              </a:rPr>
              <a:t>:</a:t>
            </a:r>
            <a:endParaRPr sz="2199" dirty="0">
              <a:latin typeface="+mj-lt"/>
              <a:ea typeface="DejaVu Sans"/>
              <a:cs typeface="DejaVu Sans"/>
            </a:endParaRPr>
          </a:p>
          <a:p>
            <a:pPr marL="0" indent="0">
              <a:buNone/>
              <a:defRPr/>
            </a:pPr>
            <a:r>
              <a:rPr lang="ru-RU" sz="2199" dirty="0">
                <a:latin typeface="+mj-lt"/>
                <a:ea typeface="DejaVu Sans"/>
                <a:cs typeface="DejaVu Sans"/>
              </a:rPr>
              <a:t>      PMA_HOST: </a:t>
            </a:r>
            <a:r>
              <a:rPr lang="ru-RU" sz="2199" dirty="0" err="1">
                <a:latin typeface="+mj-lt"/>
                <a:ea typeface="DejaVu Sans"/>
                <a:cs typeface="DejaVu Sans"/>
              </a:rPr>
              <a:t>db</a:t>
            </a:r>
            <a:endParaRPr sz="2199" dirty="0">
              <a:latin typeface="+mj-lt"/>
              <a:ea typeface="DejaVu Sans"/>
              <a:cs typeface="DejaVu Sans"/>
            </a:endParaRPr>
          </a:p>
          <a:p>
            <a:pPr marL="0" indent="0">
              <a:buNone/>
              <a:defRPr/>
            </a:pPr>
            <a:r>
              <a:rPr lang="ru-RU" sz="2199" dirty="0">
                <a:latin typeface="+mj-lt"/>
                <a:ea typeface="DejaVu Sans"/>
                <a:cs typeface="DejaVu Sans"/>
              </a:rPr>
              <a:t>      PMA_PORT: 3306</a:t>
            </a:r>
            <a:endParaRPr sz="2199" dirty="0">
              <a:latin typeface="+mj-lt"/>
              <a:ea typeface="DejaVu Sans"/>
              <a:cs typeface="DejaVu Sans"/>
            </a:endParaRPr>
          </a:p>
          <a:p>
            <a:pPr marL="0" indent="0">
              <a:buNone/>
              <a:defRPr/>
            </a:pPr>
            <a:r>
              <a:rPr lang="ru-RU" sz="2199" dirty="0">
                <a:latin typeface="+mj-lt"/>
                <a:ea typeface="DejaVu Sans"/>
                <a:cs typeface="DejaVu Sans"/>
              </a:rPr>
              <a:t>      PMA_USER: ${MYSQL_USER}</a:t>
            </a:r>
            <a:endParaRPr sz="2199" dirty="0">
              <a:latin typeface="+mj-lt"/>
              <a:ea typeface="DejaVu Sans"/>
              <a:cs typeface="DejaVu Sans"/>
            </a:endParaRPr>
          </a:p>
          <a:p>
            <a:pPr marL="0" indent="0">
              <a:buNone/>
              <a:defRPr/>
            </a:pPr>
            <a:r>
              <a:rPr lang="ru-RU" sz="2199" dirty="0">
                <a:latin typeface="+mj-lt"/>
                <a:ea typeface="DejaVu Sans"/>
                <a:cs typeface="DejaVu Sans"/>
              </a:rPr>
              <a:t>      PMA_PASSWORD: ${MYSQL_ROOT_PASSWORD}</a:t>
            </a:r>
            <a:endParaRPr sz="2199" dirty="0">
              <a:latin typeface="+mj-lt"/>
              <a:ea typeface="DejaVu Sans"/>
              <a:cs typeface="DejaVu Sans"/>
            </a:endParaRPr>
          </a:p>
          <a:p>
            <a:pPr>
              <a:defRPr/>
            </a:pPr>
            <a:r>
              <a:rPr dirty="0" err="1">
                <a:latin typeface="+mj-lt"/>
                <a:ea typeface="DejaVu Sans"/>
                <a:cs typeface="DejaVu Sans"/>
              </a:rPr>
              <a:t>env_file</a:t>
            </a:r>
            <a:r>
              <a:rPr dirty="0">
                <a:latin typeface="+mj-lt"/>
                <a:ea typeface="DejaVu Sans"/>
                <a:cs typeface="DejaVu Sans"/>
              </a:rPr>
              <a:t> - </a:t>
            </a:r>
            <a:r>
              <a:rPr dirty="0" err="1">
                <a:latin typeface="+mj-lt"/>
                <a:ea typeface="DejaVu Sans"/>
                <a:cs typeface="DejaVu Sans"/>
              </a:rPr>
              <a:t>тэг</a:t>
            </a:r>
            <a:endParaRPr dirty="0">
              <a:latin typeface="+mj-lt"/>
              <a:ea typeface="DejaVu Sans"/>
              <a:cs typeface="DejaVu Sans"/>
            </a:endParaRPr>
          </a:p>
          <a:p>
            <a:pPr marL="0" indent="0">
              <a:buNone/>
              <a:defRPr/>
            </a:pPr>
            <a:r>
              <a:rPr sz="1799" dirty="0">
                <a:latin typeface="+mj-lt"/>
                <a:ea typeface="DejaVu Sans"/>
                <a:cs typeface="DejaVu Sans"/>
              </a:rPr>
              <a:t>web:</a:t>
            </a:r>
            <a:br>
              <a:rPr sz="1999" dirty="0">
                <a:latin typeface="+mj-lt"/>
                <a:ea typeface="DejaVu Sans"/>
                <a:cs typeface="DejaVu Sans"/>
              </a:rPr>
            </a:br>
            <a:r>
              <a:rPr sz="1999" dirty="0">
                <a:latin typeface="+mj-lt"/>
                <a:ea typeface="DejaVu Sans"/>
                <a:cs typeface="DejaVu Sans"/>
              </a:rPr>
              <a:t>  </a:t>
            </a:r>
            <a:endParaRPr sz="1799" dirty="0">
              <a:latin typeface="+mj-lt"/>
              <a:ea typeface="DejaVu Sans"/>
              <a:cs typeface="DejaVu Sans"/>
            </a:endParaRPr>
          </a:p>
          <a:p>
            <a:pPr marL="0" indent="0">
              <a:buNone/>
              <a:defRPr/>
            </a:pPr>
            <a:r>
              <a:rPr sz="1799" dirty="0">
                <a:latin typeface="+mj-lt"/>
                <a:ea typeface="DejaVu Sans"/>
                <a:cs typeface="DejaVu Sans"/>
              </a:rPr>
              <a:t>   </a:t>
            </a:r>
            <a:r>
              <a:rPr sz="1799" dirty="0" err="1">
                <a:latin typeface="+mj-lt"/>
                <a:ea typeface="DejaVu Sans"/>
                <a:cs typeface="DejaVu Sans"/>
              </a:rPr>
              <a:t>env_file</a:t>
            </a:r>
            <a:r>
              <a:rPr sz="1799" dirty="0">
                <a:latin typeface="+mj-lt"/>
                <a:ea typeface="DejaVu Sans"/>
                <a:cs typeface="DejaVu Sans"/>
              </a:rPr>
              <a:t>:</a:t>
            </a:r>
            <a:br>
              <a:rPr sz="1999" dirty="0">
                <a:latin typeface="+mj-lt"/>
                <a:ea typeface="DejaVu Sans"/>
                <a:cs typeface="DejaVu Sans"/>
              </a:rPr>
            </a:br>
            <a:r>
              <a:rPr sz="1999" dirty="0">
                <a:latin typeface="+mj-lt"/>
                <a:ea typeface="DejaVu Sans"/>
                <a:cs typeface="DejaVu Sans"/>
              </a:rPr>
              <a:t>    </a:t>
            </a:r>
          </a:p>
          <a:p>
            <a:pPr marL="0" indent="0">
              <a:buNone/>
              <a:defRPr/>
            </a:pPr>
            <a:r>
              <a:rPr sz="1999" dirty="0">
                <a:latin typeface="+mj-lt"/>
                <a:ea typeface="DejaVu Sans"/>
                <a:cs typeface="DejaVu Sans"/>
              </a:rPr>
              <a:t>      </a:t>
            </a:r>
            <a:r>
              <a:rPr sz="1799" dirty="0">
                <a:latin typeface="+mj-lt"/>
                <a:ea typeface="DejaVu Sans"/>
                <a:cs typeface="DejaVu Sans"/>
              </a:rPr>
              <a:t>-</a:t>
            </a:r>
            <a:r>
              <a:rPr sz="1999" dirty="0">
                <a:latin typeface="+mj-lt"/>
                <a:ea typeface="DejaVu Sans"/>
                <a:cs typeface="DejaVu Sans"/>
              </a:rPr>
              <a:t> </a:t>
            </a:r>
            <a:r>
              <a:rPr sz="1799" dirty="0">
                <a:latin typeface="+mj-lt"/>
                <a:ea typeface="DejaVu Sans"/>
                <a:cs typeface="DejaVu Sans"/>
              </a:rPr>
              <a:t>web-</a:t>
            </a:r>
            <a:r>
              <a:rPr sz="1799" dirty="0" err="1">
                <a:latin typeface="+mj-lt"/>
                <a:ea typeface="DejaVu Sans"/>
                <a:cs typeface="DejaVu Sans"/>
              </a:rPr>
              <a:t>variables.env</a:t>
            </a:r>
            <a:endParaRPr sz="7198" dirty="0">
              <a:latin typeface="+mj-lt"/>
              <a:ea typeface="DejaVu Sans"/>
              <a:cs typeface="DejaVu Sans"/>
            </a:endParaRPr>
          </a:p>
          <a:p>
            <a:pPr>
              <a:defRPr/>
            </a:pPr>
            <a:r>
              <a:rPr lang="ru-RU" sz="2799" dirty="0" err="1">
                <a:latin typeface="+mj-lt"/>
                <a:ea typeface="DejaVu Sans"/>
                <a:cs typeface="DejaVu Sans"/>
              </a:rPr>
              <a:t>env_file</a:t>
            </a:r>
            <a:r>
              <a:rPr lang="ru-RU" sz="2799" dirty="0">
                <a:latin typeface="+mj-lt"/>
                <a:ea typeface="DejaVu Sans"/>
                <a:cs typeface="DejaVu Sans"/>
              </a:rPr>
              <a:t> - ключ</a:t>
            </a:r>
            <a:endParaRPr dirty="0">
              <a:latin typeface="+mj-lt"/>
              <a:ea typeface="DejaVu Sans"/>
              <a:cs typeface="DejaVu Sans"/>
            </a:endParaRPr>
          </a:p>
          <a:p>
            <a:pPr marL="0" indent="0">
              <a:buNone/>
              <a:defRPr/>
            </a:pPr>
            <a:r>
              <a:rPr sz="2199" dirty="0">
                <a:latin typeface="+mj-lt"/>
                <a:ea typeface="DejaVu Sans"/>
                <a:cs typeface="DejaVu Sans"/>
              </a:rPr>
              <a:t>docker compose </a:t>
            </a:r>
            <a:r>
              <a:rPr sz="1999" dirty="0">
                <a:latin typeface="+mj-lt"/>
                <a:ea typeface="DejaVu Sans"/>
                <a:cs typeface="DejaVu Sans"/>
              </a:rPr>
              <a:t>—env-file</a:t>
            </a:r>
            <a:r>
              <a:rPr sz="2199" dirty="0">
                <a:latin typeface="+mj-lt"/>
                <a:ea typeface="DejaVu Sans"/>
                <a:cs typeface="DejaVu Sans"/>
              </a:rPr>
              <a:t> ./config/.</a:t>
            </a:r>
            <a:r>
              <a:rPr sz="2199" dirty="0" err="1">
                <a:latin typeface="+mj-lt"/>
                <a:ea typeface="DejaVu Sans"/>
                <a:cs typeface="DejaVu Sans"/>
              </a:rPr>
              <a:t>env.dev</a:t>
            </a:r>
            <a:r>
              <a:rPr sz="2199" dirty="0">
                <a:latin typeface="+mj-lt"/>
                <a:ea typeface="DejaVu Sans"/>
                <a:cs typeface="DejaVu Sans"/>
              </a:rPr>
              <a:t> up</a:t>
            </a:r>
            <a:endParaRPr sz="7198" dirty="0">
              <a:latin typeface="+mj-lt"/>
              <a:ea typeface="DejaVu Sans"/>
              <a:cs typeface="DejaVu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88387915" name="Заголовок 1"/>
          <p:cNvSpPr>
            <a:spLocks noGrp="1"/>
          </p:cNvSpPr>
          <p:nvPr>
            <p:ph type="title"/>
          </p:nvPr>
        </p:nvSpPr>
        <p:spPr bwMode="auto"/>
        <p:txBody>
          <a:bodyPr/>
          <a:lstStyle/>
          <a:p>
            <a:pPr>
              <a:defRPr/>
            </a:pPr>
            <a:r>
              <a:rPr lang="ru-RU" sz="3599" dirty="0">
                <a:ea typeface="DejaVu Sans"/>
                <a:cs typeface="DejaVu Sans"/>
              </a:rPr>
              <a:t>Балансировка нагрузки приложений в кластере</a:t>
            </a:r>
            <a:endParaRPr sz="3599" dirty="0">
              <a:ea typeface="DejaVu Sans"/>
              <a:cs typeface="DejaVu Sans"/>
            </a:endParaRPr>
          </a:p>
        </p:txBody>
      </p:sp>
      <p:sp>
        <p:nvSpPr>
          <p:cNvPr id="825665586" name="Объект 2"/>
          <p:cNvSpPr>
            <a:spLocks noGrp="1"/>
          </p:cNvSpPr>
          <p:nvPr>
            <p:ph idx="1"/>
          </p:nvPr>
        </p:nvSpPr>
        <p:spPr bwMode="auto"/>
        <p:txBody>
          <a:bodyPr vertOverflow="overflow" horzOverflow="clip" vert="horz" wrap="square" lIns="91416" tIns="45708" rIns="91416" bIns="45708" numCol="1" spcCol="0" rtlCol="0" fromWordArt="0" anchor="t" anchorCtr="0" forceAA="0" compatLnSpc="0">
            <a:normAutofit lnSpcReduction="10000"/>
          </a:bodyPr>
          <a:lstStyle/>
          <a:p>
            <a:pPr marL="0" indent="0">
              <a:buNone/>
              <a:defRPr/>
            </a:pPr>
            <a:r>
              <a:rPr sz="1400">
                <a:latin typeface="+mj-lt"/>
                <a:ea typeface="DejaVu Sans"/>
                <a:cs typeface="DejaVu Sans"/>
              </a:rPr>
              <a:t>Балансировка нагрузки подразумевает эффективное распределение входящего сетевого трафика между группой бэкенд-серверов. Задача же регулятора — распределить нагрузку между несколькими установленными бэкенд-серверами.</a:t>
            </a:r>
          </a:p>
          <a:p>
            <a:pPr marL="0" indent="0">
              <a:buNone/>
              <a:defRPr/>
            </a:pPr>
            <a:r>
              <a:rPr sz="1400">
                <a:latin typeface="+mj-lt"/>
                <a:ea typeface="DejaVu Sans"/>
                <a:cs typeface="DejaVu Sans"/>
              </a:rPr>
              <a:t>Балансировка нагрузки помогает масштабировать приложение, справляясь со скачками трафика без увеличения расходов на облако. Она также помогает устранить проблему единой точки отказа. Поскольку нагрузка является распределённой, то в случае сбоя одного из серверов — сервис всё равно продолжит работу.</a:t>
            </a:r>
            <a:br>
              <a:rPr sz="1400">
                <a:latin typeface="+mj-lt"/>
                <a:ea typeface="DejaVu Sans"/>
                <a:cs typeface="DejaVu Sans"/>
              </a:rPr>
            </a:br>
            <a:endParaRPr sz="1400">
              <a:latin typeface="+mj-lt"/>
              <a:ea typeface="DejaVu Sans"/>
              <a:cs typeface="DejaVu Sans"/>
            </a:endParaRPr>
          </a:p>
          <a:p>
            <a:pPr>
              <a:defRPr/>
            </a:pPr>
            <a:r>
              <a:rPr sz="1400">
                <a:latin typeface="+mj-lt"/>
                <a:ea typeface="DejaVu Sans"/>
                <a:cs typeface="DejaVu Sans"/>
              </a:rPr>
              <a:t>Nginx — это высокопроизводительный веб-сервер, который также может использоваться в качестве регулятора нагрузки — это процесс распределения веб-трафика между несколькими серверами с помощью Nginx.Он гарантирует, что ни один сервер не будет перегружен и что все запросы будут обработаны своевременно. Nginx использует различные алгоритмы для определения оптимального распределения трафика, а также может быть настроен для обеспечения отказоустойчивости в случае выхода из строя одного из серверов.</a:t>
            </a:r>
          </a:p>
          <a:p>
            <a:pPr>
              <a:defRPr/>
            </a:pPr>
            <a:endParaRPr sz="1400">
              <a:latin typeface="+mj-lt"/>
              <a:ea typeface="DejaVu Sans"/>
              <a:cs typeface="DejaVu Sans"/>
            </a:endParaRPr>
          </a:p>
          <a:p>
            <a:pPr>
              <a:defRPr/>
            </a:pPr>
            <a:r>
              <a:rPr sz="1400">
                <a:latin typeface="+mj-lt"/>
                <a:ea typeface="DejaVu Sans"/>
                <a:cs typeface="DejaVu Sans"/>
              </a:rPr>
              <a:t>HAProxy – серверное программное обеспечение для обеспечения высокой доступности и балансировки нагрузки для TCP и HTTP приложений, методом распределения входящих запросов на несколько серверов</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98111995" name="Заголовок 1"/>
          <p:cNvSpPr>
            <a:spLocks noGrp="1"/>
          </p:cNvSpPr>
          <p:nvPr>
            <p:ph type="title"/>
          </p:nvPr>
        </p:nvSpPr>
        <p:spPr bwMode="auto"/>
        <p:txBody>
          <a:bodyPr/>
          <a:lstStyle/>
          <a:p>
            <a:pPr>
              <a:defRPr/>
            </a:pPr>
            <a:r>
              <a:rPr dirty="0"/>
              <a:t>Nginx</a:t>
            </a:r>
          </a:p>
        </p:txBody>
      </p:sp>
      <p:sp>
        <p:nvSpPr>
          <p:cNvPr id="1264699347" name="Объект 2"/>
          <p:cNvSpPr>
            <a:spLocks noGrp="1"/>
          </p:cNvSpPr>
          <p:nvPr>
            <p:ph idx="1"/>
          </p:nvPr>
        </p:nvSpPr>
        <p:spPr bwMode="auto"/>
        <p:txBody>
          <a:bodyPr>
            <a:normAutofit/>
          </a:bodyPr>
          <a:lstStyle/>
          <a:p>
            <a:pPr marL="0" indent="0">
              <a:buNone/>
              <a:defRPr/>
            </a:pPr>
            <a:r>
              <a:rPr sz="1600" dirty="0">
                <a:latin typeface="+mj-lt"/>
                <a:ea typeface="DejaVu Sans"/>
                <a:cs typeface="DejaVu Sans"/>
              </a:rPr>
              <a:t>Nginx (NGINX, Engine-X, «</a:t>
            </a:r>
            <a:r>
              <a:rPr sz="1600" dirty="0" err="1">
                <a:latin typeface="+mj-lt"/>
                <a:ea typeface="DejaVu Sans"/>
                <a:cs typeface="DejaVu Sans"/>
              </a:rPr>
              <a:t>Энжин-кс</a:t>
            </a:r>
            <a:r>
              <a:rPr sz="1600" dirty="0">
                <a:latin typeface="+mj-lt"/>
                <a:ea typeface="DejaVu Sans"/>
                <a:cs typeface="DejaVu Sans"/>
              </a:rPr>
              <a:t>») — </a:t>
            </a:r>
            <a:r>
              <a:rPr sz="1600" dirty="0" err="1">
                <a:latin typeface="+mj-lt"/>
                <a:ea typeface="DejaVu Sans"/>
                <a:cs typeface="DejaVu Sans"/>
              </a:rPr>
              <a:t>это</a:t>
            </a:r>
            <a:r>
              <a:rPr sz="1600" dirty="0">
                <a:latin typeface="+mj-lt"/>
                <a:ea typeface="DejaVu Sans"/>
                <a:cs typeface="DejaVu Sans"/>
              </a:rPr>
              <a:t> </a:t>
            </a:r>
            <a:r>
              <a:rPr sz="1600" dirty="0" err="1">
                <a:latin typeface="+mj-lt"/>
                <a:ea typeface="DejaVu Sans"/>
                <a:cs typeface="DejaVu Sans"/>
              </a:rPr>
              <a:t>бесплатный</a:t>
            </a:r>
            <a:r>
              <a:rPr sz="1600" dirty="0">
                <a:latin typeface="+mj-lt"/>
                <a:ea typeface="DejaVu Sans"/>
                <a:cs typeface="DejaVu Sans"/>
              </a:rPr>
              <a:t> </a:t>
            </a:r>
            <a:r>
              <a:rPr sz="1600" dirty="0" err="1">
                <a:latin typeface="+mj-lt"/>
                <a:ea typeface="DejaVu Sans"/>
                <a:cs typeface="DejaVu Sans"/>
              </a:rPr>
              <a:t>веб</a:t>
            </a:r>
            <a:r>
              <a:rPr sz="1600" dirty="0">
                <a:latin typeface="+mj-lt"/>
                <a:ea typeface="DejaVu Sans"/>
                <a:cs typeface="DejaVu Sans"/>
              </a:rPr>
              <a:t>- и </a:t>
            </a:r>
            <a:r>
              <a:rPr sz="1600" dirty="0" err="1">
                <a:latin typeface="+mj-lt"/>
                <a:ea typeface="DejaVu Sans"/>
                <a:cs typeface="DejaVu Sans"/>
              </a:rPr>
              <a:t>почтовый</a:t>
            </a:r>
            <a:r>
              <a:rPr sz="1600" dirty="0">
                <a:latin typeface="+mj-lt"/>
                <a:ea typeface="DejaVu Sans"/>
                <a:cs typeface="DejaVu Sans"/>
              </a:rPr>
              <a:t> </a:t>
            </a:r>
            <a:r>
              <a:rPr sz="1600" dirty="0" err="1">
                <a:latin typeface="+mj-lt"/>
                <a:ea typeface="DejaVu Sans"/>
                <a:cs typeface="DejaVu Sans"/>
              </a:rPr>
              <a:t>прокси-сервер</a:t>
            </a:r>
            <a:r>
              <a:rPr sz="1600" dirty="0">
                <a:latin typeface="+mj-lt"/>
                <a:ea typeface="DejaVu Sans"/>
                <a:cs typeface="DejaVu Sans"/>
              </a:rPr>
              <a:t> с </a:t>
            </a:r>
            <a:r>
              <a:rPr sz="1600" dirty="0" err="1">
                <a:latin typeface="+mj-lt"/>
                <a:ea typeface="DejaVu Sans"/>
                <a:cs typeface="DejaVu Sans"/>
              </a:rPr>
              <a:t>непоточной</a:t>
            </a:r>
            <a:r>
              <a:rPr sz="1600" dirty="0">
                <a:latin typeface="+mj-lt"/>
                <a:ea typeface="DejaVu Sans"/>
                <a:cs typeface="DejaVu Sans"/>
              </a:rPr>
              <a:t> (</a:t>
            </a:r>
            <a:r>
              <a:rPr sz="1600" dirty="0" err="1">
                <a:latin typeface="+mj-lt"/>
                <a:ea typeface="DejaVu Sans"/>
                <a:cs typeface="DejaVu Sans"/>
              </a:rPr>
              <a:t>асинхронной</a:t>
            </a:r>
            <a:r>
              <a:rPr sz="1600" dirty="0">
                <a:latin typeface="+mj-lt"/>
                <a:ea typeface="DejaVu Sans"/>
                <a:cs typeface="DejaVu Sans"/>
              </a:rPr>
              <a:t>) </a:t>
            </a:r>
            <a:r>
              <a:rPr sz="1600" dirty="0" err="1">
                <a:latin typeface="+mj-lt"/>
                <a:ea typeface="DejaVu Sans"/>
                <a:cs typeface="DejaVu Sans"/>
              </a:rPr>
              <a:t>архитектурой</a:t>
            </a:r>
            <a:r>
              <a:rPr sz="1600" dirty="0">
                <a:latin typeface="+mj-lt"/>
                <a:ea typeface="DejaVu Sans"/>
                <a:cs typeface="DejaVu Sans"/>
              </a:rPr>
              <a:t> и </a:t>
            </a:r>
            <a:r>
              <a:rPr sz="1600" dirty="0" err="1">
                <a:latin typeface="+mj-lt"/>
                <a:ea typeface="DejaVu Sans"/>
                <a:cs typeface="DejaVu Sans"/>
              </a:rPr>
              <a:t>открытым</a:t>
            </a:r>
            <a:r>
              <a:rPr sz="1600" dirty="0">
                <a:latin typeface="+mj-lt"/>
                <a:ea typeface="DejaVu Sans"/>
                <a:cs typeface="DejaVu Sans"/>
              </a:rPr>
              <a:t> </a:t>
            </a:r>
            <a:r>
              <a:rPr sz="1600" dirty="0" err="1">
                <a:latin typeface="+mj-lt"/>
                <a:ea typeface="DejaVu Sans"/>
                <a:cs typeface="DejaVu Sans"/>
              </a:rPr>
              <a:t>кодом</a:t>
            </a:r>
            <a:r>
              <a:rPr sz="1600" dirty="0">
                <a:latin typeface="+mj-lt"/>
                <a:ea typeface="DejaVu Sans"/>
                <a:cs typeface="DejaVu Sans"/>
              </a:rPr>
              <a:t>.</a:t>
            </a:r>
          </a:p>
          <a:p>
            <a:pPr marL="0" indent="0">
              <a:buNone/>
              <a:defRPr/>
            </a:pPr>
            <a:r>
              <a:rPr sz="1600" dirty="0" err="1">
                <a:latin typeface="+mj-lt"/>
                <a:ea typeface="DejaVu Sans"/>
                <a:cs typeface="DejaVu Sans"/>
              </a:rPr>
              <a:t>Разработку</a:t>
            </a:r>
            <a:r>
              <a:rPr sz="1600" dirty="0">
                <a:latin typeface="+mj-lt"/>
                <a:ea typeface="DejaVu Sans"/>
                <a:cs typeface="DejaVu Sans"/>
              </a:rPr>
              <a:t> Nginx </a:t>
            </a:r>
            <a:r>
              <a:rPr sz="1600" dirty="0" err="1">
                <a:latin typeface="+mj-lt"/>
                <a:ea typeface="DejaVu Sans"/>
                <a:cs typeface="DejaVu Sans"/>
              </a:rPr>
              <a:t>начал</a:t>
            </a:r>
            <a:r>
              <a:rPr sz="1600" dirty="0">
                <a:latin typeface="+mj-lt"/>
                <a:ea typeface="DejaVu Sans"/>
                <a:cs typeface="DejaVu Sans"/>
              </a:rPr>
              <a:t> в 2002 </a:t>
            </a:r>
            <a:r>
              <a:rPr sz="1600" dirty="0" err="1">
                <a:latin typeface="+mj-lt"/>
                <a:ea typeface="DejaVu Sans"/>
                <a:cs typeface="DejaVu Sans"/>
              </a:rPr>
              <a:t>году</a:t>
            </a:r>
            <a:r>
              <a:rPr sz="1600" dirty="0">
                <a:latin typeface="+mj-lt"/>
                <a:ea typeface="DejaVu Sans"/>
                <a:cs typeface="DejaVu Sans"/>
              </a:rPr>
              <a:t> </a:t>
            </a:r>
            <a:r>
              <a:rPr sz="1600" dirty="0" err="1">
                <a:latin typeface="+mj-lt"/>
                <a:ea typeface="DejaVu Sans"/>
                <a:cs typeface="DejaVu Sans"/>
              </a:rPr>
              <a:t>Игорь</a:t>
            </a:r>
            <a:r>
              <a:rPr sz="1600" dirty="0">
                <a:latin typeface="+mj-lt"/>
                <a:ea typeface="DejaVu Sans"/>
                <a:cs typeface="DejaVu Sans"/>
              </a:rPr>
              <a:t> </a:t>
            </a:r>
            <a:r>
              <a:rPr sz="1600" dirty="0" err="1">
                <a:latin typeface="+mj-lt"/>
                <a:ea typeface="DejaVu Sans"/>
                <a:cs typeface="DejaVu Sans"/>
              </a:rPr>
              <a:t>Сысоев</a:t>
            </a:r>
            <a:r>
              <a:rPr sz="1600" dirty="0">
                <a:latin typeface="+mj-lt"/>
                <a:ea typeface="DejaVu Sans"/>
                <a:cs typeface="DejaVu Sans"/>
              </a:rPr>
              <a:t> </a:t>
            </a:r>
            <a:r>
              <a:rPr sz="1600" dirty="0" err="1">
                <a:latin typeface="+mj-lt"/>
                <a:ea typeface="DejaVu Sans"/>
                <a:cs typeface="DejaVu Sans"/>
              </a:rPr>
              <a:t>для</a:t>
            </a:r>
            <a:r>
              <a:rPr sz="1600" dirty="0">
                <a:latin typeface="+mj-lt"/>
                <a:ea typeface="DejaVu Sans"/>
                <a:cs typeface="DejaVu Sans"/>
              </a:rPr>
              <a:t> Rambler. А в 2004 </a:t>
            </a:r>
            <a:r>
              <a:rPr sz="1600" dirty="0" err="1">
                <a:latin typeface="+mj-lt"/>
                <a:ea typeface="DejaVu Sans"/>
                <a:cs typeface="DejaVu Sans"/>
              </a:rPr>
              <a:t>году</a:t>
            </a:r>
            <a:r>
              <a:rPr sz="1600" dirty="0">
                <a:latin typeface="+mj-lt"/>
                <a:ea typeface="DejaVu Sans"/>
                <a:cs typeface="DejaVu Sans"/>
              </a:rPr>
              <a:t> </a:t>
            </a:r>
            <a:r>
              <a:rPr sz="1600" dirty="0" err="1">
                <a:latin typeface="+mj-lt"/>
                <a:ea typeface="DejaVu Sans"/>
                <a:cs typeface="DejaVu Sans"/>
              </a:rPr>
              <a:t>он</a:t>
            </a:r>
            <a:r>
              <a:rPr sz="1600" dirty="0">
                <a:latin typeface="+mj-lt"/>
                <a:ea typeface="DejaVu Sans"/>
                <a:cs typeface="DejaVu Sans"/>
              </a:rPr>
              <a:t> </a:t>
            </a:r>
            <a:r>
              <a:rPr sz="1600" dirty="0" err="1">
                <a:latin typeface="+mj-lt"/>
                <a:ea typeface="DejaVu Sans"/>
                <a:cs typeface="DejaVu Sans"/>
              </a:rPr>
              <a:t>стал</a:t>
            </a:r>
            <a:r>
              <a:rPr sz="1600" dirty="0">
                <a:latin typeface="+mj-lt"/>
                <a:ea typeface="DejaVu Sans"/>
                <a:cs typeface="DejaVu Sans"/>
              </a:rPr>
              <a:t> </a:t>
            </a:r>
            <a:r>
              <a:rPr sz="1600" dirty="0" err="1">
                <a:latin typeface="+mj-lt"/>
                <a:ea typeface="DejaVu Sans"/>
                <a:cs typeface="DejaVu Sans"/>
              </a:rPr>
              <a:t>доступен</a:t>
            </a:r>
            <a:r>
              <a:rPr sz="1600" dirty="0">
                <a:latin typeface="+mj-lt"/>
                <a:ea typeface="DejaVu Sans"/>
                <a:cs typeface="DejaVu Sans"/>
              </a:rPr>
              <a:t> </a:t>
            </a:r>
            <a:r>
              <a:rPr sz="1600" dirty="0" err="1">
                <a:latin typeface="+mj-lt"/>
                <a:ea typeface="DejaVu Sans"/>
                <a:cs typeface="DejaVu Sans"/>
              </a:rPr>
              <a:t>широкому</a:t>
            </a:r>
            <a:r>
              <a:rPr sz="1600" dirty="0">
                <a:latin typeface="+mj-lt"/>
                <a:ea typeface="DejaVu Sans"/>
                <a:cs typeface="DejaVu Sans"/>
              </a:rPr>
              <a:t> </a:t>
            </a:r>
            <a:r>
              <a:rPr sz="1600" dirty="0" err="1">
                <a:latin typeface="+mj-lt"/>
                <a:ea typeface="DejaVu Sans"/>
                <a:cs typeface="DejaVu Sans"/>
              </a:rPr>
              <a:t>кругу</a:t>
            </a:r>
            <a:r>
              <a:rPr sz="1600" dirty="0">
                <a:latin typeface="+mj-lt"/>
                <a:ea typeface="DejaVu Sans"/>
                <a:cs typeface="DejaVu Sans"/>
              </a:rPr>
              <a:t> </a:t>
            </a:r>
            <a:r>
              <a:rPr sz="1600" dirty="0" err="1">
                <a:latin typeface="+mj-lt"/>
                <a:ea typeface="DejaVu Sans"/>
                <a:cs typeface="DejaVu Sans"/>
              </a:rPr>
              <a:t>пользователей</a:t>
            </a:r>
            <a:r>
              <a:rPr sz="1600" dirty="0">
                <a:latin typeface="+mj-lt"/>
                <a:ea typeface="DejaVu Sans"/>
                <a:cs typeface="DejaVu Sans"/>
              </a:rPr>
              <a:t> . С 2011 </a:t>
            </a:r>
            <a:r>
              <a:rPr sz="1600" dirty="0" err="1">
                <a:latin typeface="+mj-lt"/>
                <a:ea typeface="DejaVu Sans"/>
                <a:cs typeface="DejaVu Sans"/>
              </a:rPr>
              <a:t>года</a:t>
            </a:r>
            <a:r>
              <a:rPr sz="1600" dirty="0">
                <a:latin typeface="+mj-lt"/>
                <a:ea typeface="DejaVu Sans"/>
                <a:cs typeface="DejaVu Sans"/>
              </a:rPr>
              <a:t> </a:t>
            </a:r>
            <a:r>
              <a:rPr sz="1600" dirty="0" err="1">
                <a:latin typeface="+mj-lt"/>
                <a:ea typeface="DejaVu Sans"/>
                <a:cs typeface="DejaVu Sans"/>
              </a:rPr>
              <a:t>серверное</a:t>
            </a:r>
            <a:r>
              <a:rPr sz="1600" dirty="0">
                <a:latin typeface="+mj-lt"/>
                <a:ea typeface="DejaVu Sans"/>
                <a:cs typeface="DejaVu Sans"/>
              </a:rPr>
              <a:t> ПО </a:t>
            </a:r>
            <a:r>
              <a:rPr sz="1600" dirty="0" err="1">
                <a:latin typeface="+mj-lt"/>
                <a:ea typeface="DejaVu Sans"/>
                <a:cs typeface="DejaVu Sans"/>
              </a:rPr>
              <a:t>начала</a:t>
            </a:r>
            <a:r>
              <a:rPr sz="1600" dirty="0">
                <a:latin typeface="+mj-lt"/>
                <a:ea typeface="DejaVu Sans"/>
                <a:cs typeface="DejaVu Sans"/>
              </a:rPr>
              <a:t> </a:t>
            </a:r>
            <a:r>
              <a:rPr sz="1600" dirty="0" err="1">
                <a:latin typeface="+mj-lt"/>
                <a:ea typeface="DejaVu Sans"/>
                <a:cs typeface="DejaVu Sans"/>
              </a:rPr>
              <a:t>выпускать</a:t>
            </a:r>
            <a:r>
              <a:rPr sz="1600" dirty="0">
                <a:latin typeface="+mj-lt"/>
                <a:ea typeface="DejaVu Sans"/>
                <a:cs typeface="DejaVu Sans"/>
              </a:rPr>
              <a:t> </a:t>
            </a:r>
            <a:r>
              <a:rPr sz="1600" dirty="0" err="1">
                <a:latin typeface="+mj-lt"/>
                <a:ea typeface="DejaVu Sans"/>
                <a:cs typeface="DejaVu Sans"/>
              </a:rPr>
              <a:t>уже</a:t>
            </a:r>
            <a:r>
              <a:rPr sz="1600" dirty="0">
                <a:latin typeface="+mj-lt"/>
                <a:ea typeface="DejaVu Sans"/>
                <a:cs typeface="DejaVu Sans"/>
              </a:rPr>
              <a:t> </a:t>
            </a:r>
            <a:r>
              <a:rPr sz="1600" dirty="0" err="1">
                <a:latin typeface="+mj-lt"/>
                <a:ea typeface="DejaVu Sans"/>
                <a:cs typeface="DejaVu Sans"/>
              </a:rPr>
              <a:t>собственная</a:t>
            </a:r>
            <a:r>
              <a:rPr sz="1600" dirty="0">
                <a:latin typeface="+mj-lt"/>
                <a:ea typeface="DejaVu Sans"/>
                <a:cs typeface="DejaVu Sans"/>
              </a:rPr>
              <a:t> </a:t>
            </a:r>
            <a:r>
              <a:rPr sz="1600" dirty="0" err="1">
                <a:latin typeface="+mj-lt"/>
                <a:ea typeface="DejaVu Sans"/>
                <a:cs typeface="DejaVu Sans"/>
              </a:rPr>
              <a:t>фирма</a:t>
            </a:r>
            <a:r>
              <a:rPr sz="1600" dirty="0">
                <a:latin typeface="+mj-lt"/>
                <a:ea typeface="DejaVu Sans"/>
                <a:cs typeface="DejaVu Sans"/>
              </a:rPr>
              <a:t> </a:t>
            </a:r>
            <a:r>
              <a:rPr sz="1600" dirty="0" err="1">
                <a:latin typeface="+mj-lt"/>
                <a:ea typeface="DejaVu Sans"/>
                <a:cs typeface="DejaVu Sans"/>
              </a:rPr>
              <a:t>Игоря</a:t>
            </a:r>
            <a:r>
              <a:rPr sz="1600" dirty="0">
                <a:latin typeface="+mj-lt"/>
                <a:ea typeface="DejaVu Sans"/>
                <a:cs typeface="DejaVu Sans"/>
              </a:rPr>
              <a:t>, </a:t>
            </a:r>
            <a:r>
              <a:rPr sz="1600" dirty="0" err="1">
                <a:latin typeface="+mj-lt"/>
                <a:ea typeface="DejaVu Sans"/>
                <a:cs typeface="DejaVu Sans"/>
              </a:rPr>
              <a:t>которая</a:t>
            </a:r>
            <a:r>
              <a:rPr sz="1600" dirty="0">
                <a:latin typeface="+mj-lt"/>
                <a:ea typeface="DejaVu Sans"/>
                <a:cs typeface="DejaVu Sans"/>
              </a:rPr>
              <a:t> </a:t>
            </a:r>
            <a:r>
              <a:rPr sz="1600" dirty="0" err="1">
                <a:latin typeface="+mj-lt"/>
                <a:ea typeface="DejaVu Sans"/>
                <a:cs typeface="DejaVu Sans"/>
              </a:rPr>
              <a:t>спустя</a:t>
            </a:r>
            <a:r>
              <a:rPr sz="1600" dirty="0">
                <a:latin typeface="+mj-lt"/>
                <a:ea typeface="DejaVu Sans"/>
                <a:cs typeface="DejaVu Sans"/>
              </a:rPr>
              <a:t> 2 </a:t>
            </a:r>
            <a:r>
              <a:rPr sz="1600" dirty="0" err="1">
                <a:latin typeface="+mj-lt"/>
                <a:ea typeface="DejaVu Sans"/>
                <a:cs typeface="DejaVu Sans"/>
              </a:rPr>
              <a:t>года</a:t>
            </a:r>
            <a:r>
              <a:rPr sz="1600" dirty="0">
                <a:latin typeface="+mj-lt"/>
                <a:ea typeface="DejaVu Sans"/>
                <a:cs typeface="DejaVu Sans"/>
              </a:rPr>
              <a:t> </a:t>
            </a:r>
            <a:r>
              <a:rPr sz="1600" dirty="0" err="1">
                <a:latin typeface="+mj-lt"/>
                <a:ea typeface="DejaVu Sans"/>
                <a:cs typeface="DejaVu Sans"/>
              </a:rPr>
              <a:t>запустила</a:t>
            </a:r>
            <a:r>
              <a:rPr sz="1600" dirty="0">
                <a:latin typeface="+mj-lt"/>
                <a:ea typeface="DejaVu Sans"/>
                <a:cs typeface="DejaVu Sans"/>
              </a:rPr>
              <a:t> </a:t>
            </a:r>
            <a:r>
              <a:rPr sz="1600" dirty="0" err="1">
                <a:latin typeface="+mj-lt"/>
                <a:ea typeface="DejaVu Sans"/>
                <a:cs typeface="DejaVu Sans"/>
              </a:rPr>
              <a:t>расширенную</a:t>
            </a:r>
            <a:r>
              <a:rPr sz="1600" dirty="0">
                <a:latin typeface="+mj-lt"/>
                <a:ea typeface="DejaVu Sans"/>
                <a:cs typeface="DejaVu Sans"/>
              </a:rPr>
              <a:t> </a:t>
            </a:r>
            <a:r>
              <a:rPr sz="1600" dirty="0" err="1">
                <a:latin typeface="+mj-lt"/>
                <a:ea typeface="DejaVu Sans"/>
                <a:cs typeface="DejaVu Sans"/>
              </a:rPr>
              <a:t>платную</a:t>
            </a:r>
            <a:r>
              <a:rPr sz="1600" dirty="0">
                <a:latin typeface="+mj-lt"/>
                <a:ea typeface="DejaVu Sans"/>
                <a:cs typeface="DejaVu Sans"/>
              </a:rPr>
              <a:t> </a:t>
            </a:r>
            <a:r>
              <a:rPr sz="1600" dirty="0" err="1">
                <a:latin typeface="+mj-lt"/>
                <a:ea typeface="DejaVu Sans"/>
                <a:cs typeface="DejaVu Sans"/>
              </a:rPr>
              <a:t>версию</a:t>
            </a:r>
            <a:r>
              <a:rPr sz="1600" dirty="0">
                <a:latin typeface="+mj-lt"/>
                <a:ea typeface="DejaVu Sans"/>
                <a:cs typeface="DejaVu Sans"/>
              </a:rPr>
              <a:t> </a:t>
            </a:r>
            <a:r>
              <a:rPr sz="1600" dirty="0" err="1">
                <a:latin typeface="+mj-lt"/>
                <a:ea typeface="DejaVu Sans"/>
                <a:cs typeface="DejaVu Sans"/>
              </a:rPr>
              <a:t>продукта</a:t>
            </a:r>
            <a:r>
              <a:rPr sz="1600" dirty="0">
                <a:latin typeface="+mj-lt"/>
                <a:ea typeface="DejaVu Sans"/>
                <a:cs typeface="DejaVu Sans"/>
              </a:rPr>
              <a:t> (Nginx Plus). </a:t>
            </a:r>
            <a:r>
              <a:rPr sz="1600" dirty="0" err="1">
                <a:latin typeface="+mj-lt"/>
                <a:ea typeface="DejaVu Sans"/>
                <a:cs typeface="DejaVu Sans"/>
              </a:rPr>
              <a:t>Весной</a:t>
            </a:r>
            <a:r>
              <a:rPr sz="1600" dirty="0">
                <a:latin typeface="+mj-lt"/>
                <a:ea typeface="DejaVu Sans"/>
                <a:cs typeface="DejaVu Sans"/>
              </a:rPr>
              <a:t> 2019 </a:t>
            </a:r>
            <a:r>
              <a:rPr sz="1600" dirty="0" err="1">
                <a:latin typeface="+mj-lt"/>
                <a:ea typeface="DejaVu Sans"/>
                <a:cs typeface="DejaVu Sans"/>
              </a:rPr>
              <a:t>года</a:t>
            </a:r>
            <a:r>
              <a:rPr sz="1600" dirty="0">
                <a:latin typeface="+mj-lt"/>
                <a:ea typeface="DejaVu Sans"/>
                <a:cs typeface="DejaVu Sans"/>
              </a:rPr>
              <a:t> Nginx </a:t>
            </a:r>
            <a:r>
              <a:rPr sz="1600" dirty="0" err="1">
                <a:latin typeface="+mj-lt"/>
                <a:ea typeface="DejaVu Sans"/>
                <a:cs typeface="DejaVu Sans"/>
              </a:rPr>
              <a:t>была</a:t>
            </a:r>
            <a:r>
              <a:rPr sz="1600" dirty="0">
                <a:latin typeface="+mj-lt"/>
                <a:ea typeface="DejaVu Sans"/>
                <a:cs typeface="DejaVu Sans"/>
              </a:rPr>
              <a:t> </a:t>
            </a:r>
            <a:r>
              <a:rPr sz="1600" dirty="0" err="1">
                <a:latin typeface="+mj-lt"/>
                <a:ea typeface="DejaVu Sans"/>
                <a:cs typeface="DejaVu Sans"/>
              </a:rPr>
              <a:t>выкуплена</a:t>
            </a:r>
            <a:r>
              <a:rPr sz="1600" dirty="0">
                <a:latin typeface="+mj-lt"/>
                <a:ea typeface="DejaVu Sans"/>
                <a:cs typeface="DejaVu Sans"/>
              </a:rPr>
              <a:t> </a:t>
            </a:r>
            <a:r>
              <a:rPr sz="1600" dirty="0" err="1">
                <a:latin typeface="+mj-lt"/>
                <a:ea typeface="DejaVu Sans"/>
                <a:cs typeface="DejaVu Sans"/>
              </a:rPr>
              <a:t>крупным</a:t>
            </a:r>
            <a:r>
              <a:rPr sz="1600" dirty="0">
                <a:latin typeface="+mj-lt"/>
                <a:ea typeface="DejaVu Sans"/>
                <a:cs typeface="DejaVu Sans"/>
              </a:rPr>
              <a:t> </a:t>
            </a:r>
            <a:r>
              <a:rPr sz="1600" dirty="0" err="1">
                <a:latin typeface="+mj-lt"/>
                <a:ea typeface="DejaVu Sans"/>
                <a:cs typeface="DejaVu Sans"/>
              </a:rPr>
              <a:t>американским</a:t>
            </a:r>
            <a:r>
              <a:rPr sz="1600" dirty="0">
                <a:latin typeface="+mj-lt"/>
                <a:ea typeface="DejaVu Sans"/>
                <a:cs typeface="DejaVu Sans"/>
              </a:rPr>
              <a:t> </a:t>
            </a:r>
            <a:r>
              <a:rPr sz="1600" dirty="0" err="1">
                <a:latin typeface="+mj-lt"/>
                <a:ea typeface="DejaVu Sans"/>
                <a:cs typeface="DejaVu Sans"/>
              </a:rPr>
              <a:t>девелопером</a:t>
            </a:r>
            <a:r>
              <a:rPr sz="1600" dirty="0">
                <a:latin typeface="+mj-lt"/>
                <a:ea typeface="DejaVu Sans"/>
                <a:cs typeface="DejaVu Sans"/>
              </a:rPr>
              <a:t> F5 Networks.</a:t>
            </a:r>
            <a:endParaRPr sz="1800" dirty="0">
              <a:latin typeface="+mj-lt"/>
              <a:ea typeface="DejaVu Sans"/>
              <a:cs typeface="DejaVu Sans"/>
            </a:endParaRPr>
          </a:p>
          <a:p>
            <a:pPr marL="0" indent="0">
              <a:buNone/>
              <a:defRPr/>
            </a:pPr>
            <a:endParaRPr sz="1800" dirty="0">
              <a:latin typeface="+mj-lt"/>
              <a:ea typeface="DejaVu Sans"/>
              <a:cs typeface="DejaVu Sans"/>
            </a:endParaRPr>
          </a:p>
          <a:p>
            <a:pPr marL="0" indent="0">
              <a:buNone/>
              <a:defRPr/>
            </a:pPr>
            <a:r>
              <a:rPr sz="1600" dirty="0">
                <a:latin typeface="+mj-lt"/>
                <a:ea typeface="DejaVu Sans"/>
                <a:cs typeface="DejaVu Sans"/>
              </a:rPr>
              <a:t>В </a:t>
            </a:r>
            <a:r>
              <a:rPr sz="1600" dirty="0" err="1">
                <a:latin typeface="+mj-lt"/>
                <a:ea typeface="DejaVu Sans"/>
                <a:cs typeface="DejaVu Sans"/>
              </a:rPr>
              <a:t>отличие</a:t>
            </a:r>
            <a:r>
              <a:rPr sz="1600" dirty="0">
                <a:latin typeface="+mj-lt"/>
                <a:ea typeface="DejaVu Sans"/>
                <a:cs typeface="DejaVu Sans"/>
              </a:rPr>
              <a:t> </a:t>
            </a:r>
            <a:r>
              <a:rPr sz="1600" dirty="0" err="1">
                <a:latin typeface="+mj-lt"/>
                <a:ea typeface="DejaVu Sans"/>
                <a:cs typeface="DejaVu Sans"/>
              </a:rPr>
              <a:t>от</a:t>
            </a:r>
            <a:r>
              <a:rPr sz="1600" dirty="0">
                <a:latin typeface="+mj-lt"/>
                <a:ea typeface="DejaVu Sans"/>
                <a:cs typeface="DejaVu Sans"/>
              </a:rPr>
              <a:t> </a:t>
            </a:r>
            <a:r>
              <a:rPr sz="1600" dirty="0" err="1">
                <a:latin typeface="+mj-lt"/>
                <a:ea typeface="DejaVu Sans"/>
                <a:cs typeface="DejaVu Sans"/>
              </a:rPr>
              <a:t>обычного</a:t>
            </a:r>
            <a:r>
              <a:rPr sz="1600" dirty="0">
                <a:latin typeface="+mj-lt"/>
                <a:ea typeface="DejaVu Sans"/>
                <a:cs typeface="DejaVu Sans"/>
              </a:rPr>
              <a:t> </a:t>
            </a:r>
            <a:r>
              <a:rPr sz="1600" dirty="0" err="1">
                <a:latin typeface="+mj-lt"/>
                <a:ea typeface="DejaVu Sans"/>
                <a:cs typeface="DejaVu Sans"/>
              </a:rPr>
              <a:t>веб-сервера</a:t>
            </a:r>
            <a:r>
              <a:rPr sz="1600" dirty="0">
                <a:latin typeface="+mj-lt"/>
                <a:ea typeface="DejaVu Sans"/>
                <a:cs typeface="DejaVu Sans"/>
              </a:rPr>
              <a:t>, Nginx </a:t>
            </a:r>
            <a:r>
              <a:rPr sz="1600" dirty="0" err="1">
                <a:latin typeface="+mj-lt"/>
                <a:ea typeface="DejaVu Sans"/>
                <a:cs typeface="DejaVu Sans"/>
              </a:rPr>
              <a:t>не</a:t>
            </a:r>
            <a:r>
              <a:rPr sz="1600" dirty="0">
                <a:latin typeface="+mj-lt"/>
                <a:ea typeface="DejaVu Sans"/>
                <a:cs typeface="DejaVu Sans"/>
              </a:rPr>
              <a:t> </a:t>
            </a:r>
            <a:r>
              <a:rPr sz="1600" dirty="0" err="1">
                <a:latin typeface="+mj-lt"/>
                <a:ea typeface="DejaVu Sans"/>
                <a:cs typeface="DejaVu Sans"/>
              </a:rPr>
              <a:t>создаёт</a:t>
            </a:r>
            <a:r>
              <a:rPr sz="1600" dirty="0">
                <a:latin typeface="+mj-lt"/>
                <a:ea typeface="DejaVu Sans"/>
                <a:cs typeface="DejaVu Sans"/>
              </a:rPr>
              <a:t> </a:t>
            </a:r>
            <a:r>
              <a:rPr sz="1600" dirty="0" err="1">
                <a:latin typeface="+mj-lt"/>
                <a:ea typeface="DejaVu Sans"/>
                <a:cs typeface="DejaVu Sans"/>
              </a:rPr>
              <a:t>один</a:t>
            </a:r>
            <a:r>
              <a:rPr sz="1600" dirty="0">
                <a:latin typeface="+mj-lt"/>
                <a:ea typeface="DejaVu Sans"/>
                <a:cs typeface="DejaVu Sans"/>
              </a:rPr>
              <a:t> </a:t>
            </a:r>
            <a:r>
              <a:rPr sz="1600" dirty="0" err="1">
                <a:latin typeface="+mj-lt"/>
                <a:ea typeface="DejaVu Sans"/>
                <a:cs typeface="DejaVu Sans"/>
              </a:rPr>
              <a:t>поток</a:t>
            </a:r>
            <a:r>
              <a:rPr sz="1600" dirty="0">
                <a:latin typeface="+mj-lt"/>
                <a:ea typeface="DejaVu Sans"/>
                <a:cs typeface="DejaVu Sans"/>
              </a:rPr>
              <a:t> </a:t>
            </a:r>
            <a:r>
              <a:rPr sz="1600" dirty="0" err="1">
                <a:latin typeface="+mj-lt"/>
                <a:ea typeface="DejaVu Sans"/>
                <a:cs typeface="DejaVu Sans"/>
              </a:rPr>
              <a:t>под</a:t>
            </a:r>
            <a:r>
              <a:rPr sz="1600" dirty="0">
                <a:latin typeface="+mj-lt"/>
                <a:ea typeface="DejaVu Sans"/>
                <a:cs typeface="DejaVu Sans"/>
              </a:rPr>
              <a:t> </a:t>
            </a:r>
            <a:r>
              <a:rPr sz="1600" dirty="0" err="1">
                <a:latin typeface="+mj-lt"/>
                <a:ea typeface="DejaVu Sans"/>
                <a:cs typeface="DejaVu Sans"/>
              </a:rPr>
              <a:t>каждый</a:t>
            </a:r>
            <a:r>
              <a:rPr sz="1600" dirty="0">
                <a:latin typeface="+mj-lt"/>
                <a:ea typeface="DejaVu Sans"/>
                <a:cs typeface="DejaVu Sans"/>
              </a:rPr>
              <a:t> </a:t>
            </a:r>
            <a:r>
              <a:rPr sz="1600" dirty="0" err="1">
                <a:latin typeface="+mj-lt"/>
                <a:ea typeface="DejaVu Sans"/>
                <a:cs typeface="DejaVu Sans"/>
              </a:rPr>
              <a:t>запрос</a:t>
            </a:r>
            <a:r>
              <a:rPr sz="1600" dirty="0">
                <a:latin typeface="+mj-lt"/>
                <a:ea typeface="DejaVu Sans"/>
                <a:cs typeface="DejaVu Sans"/>
              </a:rPr>
              <a:t>, а </a:t>
            </a:r>
            <a:r>
              <a:rPr sz="1600" dirty="0" err="1">
                <a:latin typeface="+mj-lt"/>
                <a:ea typeface="DejaVu Sans"/>
                <a:cs typeface="DejaVu Sans"/>
              </a:rPr>
              <a:t>разделяет</a:t>
            </a:r>
            <a:r>
              <a:rPr sz="1600" dirty="0">
                <a:latin typeface="+mj-lt"/>
                <a:ea typeface="DejaVu Sans"/>
                <a:cs typeface="DejaVu Sans"/>
              </a:rPr>
              <a:t> </a:t>
            </a:r>
            <a:r>
              <a:rPr sz="1600" dirty="0" err="1">
                <a:latin typeface="+mj-lt"/>
                <a:ea typeface="DejaVu Sans"/>
                <a:cs typeface="DejaVu Sans"/>
              </a:rPr>
              <a:t>его</a:t>
            </a:r>
            <a:r>
              <a:rPr sz="1600" dirty="0">
                <a:latin typeface="+mj-lt"/>
                <a:ea typeface="DejaVu Sans"/>
                <a:cs typeface="DejaVu Sans"/>
              </a:rPr>
              <a:t> </a:t>
            </a:r>
            <a:r>
              <a:rPr sz="1600" dirty="0" err="1">
                <a:latin typeface="+mj-lt"/>
                <a:ea typeface="DejaVu Sans"/>
                <a:cs typeface="DejaVu Sans"/>
              </a:rPr>
              <a:t>на</a:t>
            </a:r>
            <a:r>
              <a:rPr sz="1600" dirty="0">
                <a:latin typeface="+mj-lt"/>
                <a:ea typeface="DejaVu Sans"/>
                <a:cs typeface="DejaVu Sans"/>
              </a:rPr>
              <a:t> </a:t>
            </a:r>
            <a:r>
              <a:rPr sz="1600" dirty="0" err="1">
                <a:latin typeface="+mj-lt"/>
                <a:ea typeface="DejaVu Sans"/>
                <a:cs typeface="DejaVu Sans"/>
              </a:rPr>
              <a:t>меньшие</a:t>
            </a:r>
            <a:r>
              <a:rPr sz="1600" dirty="0">
                <a:latin typeface="+mj-lt"/>
                <a:ea typeface="DejaVu Sans"/>
                <a:cs typeface="DejaVu Sans"/>
              </a:rPr>
              <a:t> </a:t>
            </a:r>
            <a:r>
              <a:rPr sz="1600" dirty="0" err="1">
                <a:latin typeface="+mj-lt"/>
                <a:ea typeface="DejaVu Sans"/>
                <a:cs typeface="DejaVu Sans"/>
              </a:rPr>
              <a:t>однотипные</a:t>
            </a:r>
            <a:r>
              <a:rPr sz="1600" dirty="0">
                <a:latin typeface="+mj-lt"/>
                <a:ea typeface="DejaVu Sans"/>
                <a:cs typeface="DejaVu Sans"/>
              </a:rPr>
              <a:t> </a:t>
            </a:r>
            <a:r>
              <a:rPr sz="1600" dirty="0" err="1">
                <a:latin typeface="+mj-lt"/>
                <a:ea typeface="DejaVu Sans"/>
                <a:cs typeface="DejaVu Sans"/>
              </a:rPr>
              <a:t>структуры</a:t>
            </a:r>
            <a:r>
              <a:rPr sz="1600" dirty="0">
                <a:latin typeface="+mj-lt"/>
                <a:ea typeface="DejaVu Sans"/>
                <a:cs typeface="DejaVu Sans"/>
              </a:rPr>
              <a:t>, </a:t>
            </a:r>
            <a:r>
              <a:rPr sz="1600" dirty="0" err="1">
                <a:latin typeface="+mj-lt"/>
                <a:ea typeface="DejaVu Sans"/>
                <a:cs typeface="DejaVu Sans"/>
              </a:rPr>
              <a:t>называемые</a:t>
            </a:r>
            <a:r>
              <a:rPr sz="1600" dirty="0">
                <a:latin typeface="+mj-lt"/>
                <a:ea typeface="DejaVu Sans"/>
                <a:cs typeface="DejaVu Sans"/>
              </a:rPr>
              <a:t> </a:t>
            </a:r>
            <a:r>
              <a:rPr sz="1600" dirty="0" err="1">
                <a:latin typeface="+mj-lt"/>
                <a:ea typeface="DejaVu Sans"/>
                <a:cs typeface="DejaVu Sans"/>
              </a:rPr>
              <a:t>рабочими</a:t>
            </a:r>
            <a:r>
              <a:rPr sz="1600" dirty="0">
                <a:latin typeface="+mj-lt"/>
                <a:ea typeface="DejaVu Sans"/>
                <a:cs typeface="DejaVu Sans"/>
              </a:rPr>
              <a:t> </a:t>
            </a:r>
            <a:r>
              <a:rPr sz="1600" dirty="0" err="1">
                <a:latin typeface="+mj-lt"/>
                <a:ea typeface="DejaVu Sans"/>
                <a:cs typeface="DejaVu Sans"/>
              </a:rPr>
              <a:t>соединениями</a:t>
            </a:r>
            <a:r>
              <a:rPr sz="1600" dirty="0">
                <a:latin typeface="+mj-lt"/>
                <a:ea typeface="DejaVu Sans"/>
                <a:cs typeface="DejaVu Sans"/>
              </a:rPr>
              <a:t>. </a:t>
            </a:r>
            <a:r>
              <a:rPr sz="1600" dirty="0" err="1">
                <a:latin typeface="+mj-lt"/>
                <a:ea typeface="DejaVu Sans"/>
                <a:cs typeface="DejaVu Sans"/>
              </a:rPr>
              <a:t>Каждое</a:t>
            </a:r>
            <a:r>
              <a:rPr sz="1600" dirty="0">
                <a:latin typeface="+mj-lt"/>
                <a:ea typeface="DejaVu Sans"/>
                <a:cs typeface="DejaVu Sans"/>
              </a:rPr>
              <a:t> </a:t>
            </a:r>
            <a:r>
              <a:rPr sz="1600" dirty="0" err="1">
                <a:latin typeface="+mj-lt"/>
                <a:ea typeface="DejaVu Sans"/>
                <a:cs typeface="DejaVu Sans"/>
              </a:rPr>
              <a:t>такое</a:t>
            </a:r>
            <a:r>
              <a:rPr sz="1600" dirty="0">
                <a:latin typeface="+mj-lt"/>
                <a:ea typeface="DejaVu Sans"/>
                <a:cs typeface="DejaVu Sans"/>
              </a:rPr>
              <a:t> </a:t>
            </a:r>
            <a:r>
              <a:rPr sz="1600" dirty="0" err="1">
                <a:latin typeface="+mj-lt"/>
                <a:ea typeface="DejaVu Sans"/>
                <a:cs typeface="DejaVu Sans"/>
              </a:rPr>
              <a:t>соединение</a:t>
            </a:r>
            <a:r>
              <a:rPr sz="1600" dirty="0">
                <a:latin typeface="+mj-lt"/>
                <a:ea typeface="DejaVu Sans"/>
                <a:cs typeface="DejaVu Sans"/>
              </a:rPr>
              <a:t> </a:t>
            </a:r>
            <a:r>
              <a:rPr sz="1600" dirty="0" err="1">
                <a:latin typeface="+mj-lt"/>
                <a:ea typeface="DejaVu Sans"/>
                <a:cs typeface="DejaVu Sans"/>
              </a:rPr>
              <a:t>обрабатывается</a:t>
            </a:r>
            <a:r>
              <a:rPr sz="1600" dirty="0">
                <a:latin typeface="+mj-lt"/>
                <a:ea typeface="DejaVu Sans"/>
                <a:cs typeface="DejaVu Sans"/>
              </a:rPr>
              <a:t> </a:t>
            </a:r>
            <a:r>
              <a:rPr sz="1600" dirty="0" err="1">
                <a:latin typeface="+mj-lt"/>
                <a:ea typeface="DejaVu Sans"/>
                <a:cs typeface="DejaVu Sans"/>
              </a:rPr>
              <a:t>отдельным</a:t>
            </a:r>
            <a:r>
              <a:rPr sz="1600" dirty="0">
                <a:latin typeface="+mj-lt"/>
                <a:ea typeface="DejaVu Sans"/>
                <a:cs typeface="DejaVu Sans"/>
              </a:rPr>
              <a:t> </a:t>
            </a:r>
            <a:r>
              <a:rPr sz="1600" dirty="0" err="1">
                <a:latin typeface="+mj-lt"/>
                <a:ea typeface="DejaVu Sans"/>
                <a:cs typeface="DejaVu Sans"/>
              </a:rPr>
              <a:t>рабочим</a:t>
            </a:r>
            <a:r>
              <a:rPr sz="1600" dirty="0">
                <a:latin typeface="+mj-lt"/>
                <a:ea typeface="DejaVu Sans"/>
                <a:cs typeface="DejaVu Sans"/>
              </a:rPr>
              <a:t> </a:t>
            </a:r>
            <a:r>
              <a:rPr sz="1600" dirty="0" err="1">
                <a:latin typeface="+mj-lt"/>
                <a:ea typeface="DejaVu Sans"/>
                <a:cs typeface="DejaVu Sans"/>
              </a:rPr>
              <a:t>процессом</a:t>
            </a:r>
            <a:r>
              <a:rPr sz="1600" dirty="0">
                <a:latin typeface="+mj-lt"/>
                <a:ea typeface="DejaVu Sans"/>
                <a:cs typeface="DejaVu Sans"/>
              </a:rPr>
              <a:t>, а </a:t>
            </a:r>
            <a:r>
              <a:rPr sz="1600" dirty="0" err="1">
                <a:latin typeface="+mj-lt"/>
                <a:ea typeface="DejaVu Sans"/>
                <a:cs typeface="DejaVu Sans"/>
              </a:rPr>
              <a:t>после</a:t>
            </a:r>
            <a:r>
              <a:rPr sz="1600" dirty="0">
                <a:latin typeface="+mj-lt"/>
                <a:ea typeface="DejaVu Sans"/>
                <a:cs typeface="DejaVu Sans"/>
              </a:rPr>
              <a:t> </a:t>
            </a:r>
            <a:r>
              <a:rPr sz="1600" dirty="0" err="1">
                <a:latin typeface="+mj-lt"/>
                <a:ea typeface="DejaVu Sans"/>
                <a:cs typeface="DejaVu Sans"/>
              </a:rPr>
              <a:t>выполнения</a:t>
            </a:r>
            <a:r>
              <a:rPr sz="1600" dirty="0">
                <a:latin typeface="+mj-lt"/>
                <a:ea typeface="DejaVu Sans"/>
                <a:cs typeface="DejaVu Sans"/>
              </a:rPr>
              <a:t> </a:t>
            </a:r>
            <a:r>
              <a:rPr sz="1600" dirty="0" err="1">
                <a:latin typeface="+mj-lt"/>
                <a:ea typeface="DejaVu Sans"/>
                <a:cs typeface="DejaVu Sans"/>
              </a:rPr>
              <a:t>они</a:t>
            </a:r>
            <a:r>
              <a:rPr sz="1600" dirty="0">
                <a:latin typeface="+mj-lt"/>
                <a:ea typeface="DejaVu Sans"/>
                <a:cs typeface="DejaVu Sans"/>
              </a:rPr>
              <a:t> </a:t>
            </a:r>
            <a:r>
              <a:rPr sz="1600" dirty="0" err="1">
                <a:latin typeface="+mj-lt"/>
                <a:ea typeface="DejaVu Sans"/>
                <a:cs typeface="DejaVu Sans"/>
              </a:rPr>
              <a:t>сливаются</a:t>
            </a:r>
            <a:r>
              <a:rPr sz="1600" dirty="0">
                <a:latin typeface="+mj-lt"/>
                <a:ea typeface="DejaVu Sans"/>
                <a:cs typeface="DejaVu Sans"/>
              </a:rPr>
              <a:t> в </a:t>
            </a:r>
            <a:r>
              <a:rPr sz="1600" dirty="0" err="1">
                <a:latin typeface="+mj-lt"/>
                <a:ea typeface="DejaVu Sans"/>
                <a:cs typeface="DejaVu Sans"/>
              </a:rPr>
              <a:t>единый</a:t>
            </a:r>
            <a:r>
              <a:rPr sz="1600" dirty="0">
                <a:latin typeface="+mj-lt"/>
                <a:ea typeface="DejaVu Sans"/>
                <a:cs typeface="DejaVu Sans"/>
              </a:rPr>
              <a:t> </a:t>
            </a:r>
            <a:r>
              <a:rPr sz="1600" dirty="0" err="1">
                <a:latin typeface="+mj-lt"/>
                <a:ea typeface="DejaVu Sans"/>
                <a:cs typeface="DejaVu Sans"/>
              </a:rPr>
              <a:t>блок</a:t>
            </a:r>
            <a:r>
              <a:rPr sz="1600" dirty="0">
                <a:latin typeface="+mj-lt"/>
                <a:ea typeface="DejaVu Sans"/>
                <a:cs typeface="DejaVu Sans"/>
              </a:rPr>
              <a:t>, </a:t>
            </a:r>
            <a:r>
              <a:rPr sz="1600" dirty="0" err="1">
                <a:latin typeface="+mj-lt"/>
                <a:ea typeface="DejaVu Sans"/>
                <a:cs typeface="DejaVu Sans"/>
              </a:rPr>
              <a:t>возвращающий</a:t>
            </a:r>
            <a:r>
              <a:rPr sz="1600" dirty="0">
                <a:latin typeface="+mj-lt"/>
                <a:ea typeface="DejaVu Sans"/>
                <a:cs typeface="DejaVu Sans"/>
              </a:rPr>
              <a:t> </a:t>
            </a:r>
            <a:r>
              <a:rPr sz="1600" dirty="0" err="1">
                <a:latin typeface="+mj-lt"/>
                <a:ea typeface="DejaVu Sans"/>
                <a:cs typeface="DejaVu Sans"/>
              </a:rPr>
              <a:t>результат</a:t>
            </a:r>
            <a:r>
              <a:rPr sz="1600" dirty="0">
                <a:latin typeface="+mj-lt"/>
                <a:ea typeface="DejaVu Sans"/>
                <a:cs typeface="DejaVu Sans"/>
              </a:rPr>
              <a:t> в </a:t>
            </a:r>
            <a:r>
              <a:rPr sz="1600" dirty="0" err="1">
                <a:latin typeface="+mj-lt"/>
                <a:ea typeface="DejaVu Sans"/>
                <a:cs typeface="DejaVu Sans"/>
              </a:rPr>
              <a:t>основной</a:t>
            </a:r>
            <a:r>
              <a:rPr sz="1600" dirty="0">
                <a:latin typeface="+mj-lt"/>
                <a:ea typeface="DejaVu Sans"/>
                <a:cs typeface="DejaVu Sans"/>
              </a:rPr>
              <a:t> </a:t>
            </a:r>
            <a:r>
              <a:rPr sz="1600" dirty="0" err="1">
                <a:latin typeface="+mj-lt"/>
                <a:ea typeface="DejaVu Sans"/>
                <a:cs typeface="DejaVu Sans"/>
              </a:rPr>
              <a:t>процесс</a:t>
            </a:r>
            <a:r>
              <a:rPr sz="1600" dirty="0">
                <a:latin typeface="+mj-lt"/>
                <a:ea typeface="DejaVu Sans"/>
                <a:cs typeface="DejaVu Sans"/>
              </a:rPr>
              <a:t> </a:t>
            </a:r>
            <a:r>
              <a:rPr sz="1600" dirty="0" err="1">
                <a:latin typeface="+mj-lt"/>
                <a:ea typeface="DejaVu Sans"/>
                <a:cs typeface="DejaVu Sans"/>
              </a:rPr>
              <a:t>обработки</a:t>
            </a:r>
            <a:r>
              <a:rPr sz="1600" dirty="0">
                <a:latin typeface="+mj-lt"/>
                <a:ea typeface="DejaVu Sans"/>
                <a:cs typeface="DejaVu Sans"/>
              </a:rPr>
              <a:t> </a:t>
            </a:r>
            <a:r>
              <a:rPr sz="1600" dirty="0" err="1">
                <a:latin typeface="+mj-lt"/>
                <a:ea typeface="DejaVu Sans"/>
                <a:cs typeface="DejaVu Sans"/>
              </a:rPr>
              <a:t>данных</a:t>
            </a:r>
            <a:r>
              <a:rPr sz="1600" dirty="0">
                <a:latin typeface="+mj-lt"/>
                <a:ea typeface="DejaVu Sans"/>
                <a:cs typeface="DejaVu Sans"/>
              </a:rPr>
              <a:t>. </a:t>
            </a:r>
            <a:r>
              <a:rPr sz="1600" dirty="0" err="1">
                <a:latin typeface="+mj-lt"/>
                <a:ea typeface="DejaVu Sans"/>
                <a:cs typeface="DejaVu Sans"/>
              </a:rPr>
              <a:t>Одно</a:t>
            </a:r>
            <a:r>
              <a:rPr sz="1600" dirty="0">
                <a:latin typeface="+mj-lt"/>
                <a:ea typeface="DejaVu Sans"/>
                <a:cs typeface="DejaVu Sans"/>
              </a:rPr>
              <a:t> </a:t>
            </a:r>
            <a:r>
              <a:rPr sz="1600" dirty="0" err="1">
                <a:latin typeface="+mj-lt"/>
                <a:ea typeface="DejaVu Sans"/>
                <a:cs typeface="DejaVu Sans"/>
              </a:rPr>
              <a:t>рабочее</a:t>
            </a:r>
            <a:r>
              <a:rPr sz="1600" dirty="0">
                <a:latin typeface="+mj-lt"/>
                <a:ea typeface="DejaVu Sans"/>
                <a:cs typeface="DejaVu Sans"/>
              </a:rPr>
              <a:t> </a:t>
            </a:r>
            <a:r>
              <a:rPr sz="1600" dirty="0" err="1">
                <a:latin typeface="+mj-lt"/>
                <a:ea typeface="DejaVu Sans"/>
                <a:cs typeface="DejaVu Sans"/>
              </a:rPr>
              <a:t>соединение</a:t>
            </a:r>
            <a:r>
              <a:rPr sz="1600" dirty="0">
                <a:latin typeface="+mj-lt"/>
                <a:ea typeface="DejaVu Sans"/>
                <a:cs typeface="DejaVu Sans"/>
              </a:rPr>
              <a:t> </a:t>
            </a:r>
            <a:r>
              <a:rPr sz="1600" dirty="0" err="1">
                <a:latin typeface="+mj-lt"/>
                <a:ea typeface="DejaVu Sans"/>
                <a:cs typeface="DejaVu Sans"/>
              </a:rPr>
              <a:t>может</a:t>
            </a:r>
            <a:r>
              <a:rPr sz="1600" dirty="0">
                <a:latin typeface="+mj-lt"/>
                <a:ea typeface="DejaVu Sans"/>
                <a:cs typeface="DejaVu Sans"/>
              </a:rPr>
              <a:t> </a:t>
            </a:r>
            <a:r>
              <a:rPr sz="1600" dirty="0" err="1">
                <a:latin typeface="+mj-lt"/>
                <a:ea typeface="DejaVu Sans"/>
                <a:cs typeface="DejaVu Sans"/>
              </a:rPr>
              <a:t>обрабатывать</a:t>
            </a:r>
            <a:r>
              <a:rPr sz="1600" dirty="0">
                <a:latin typeface="+mj-lt"/>
                <a:ea typeface="DejaVu Sans"/>
                <a:cs typeface="DejaVu Sans"/>
              </a:rPr>
              <a:t> </a:t>
            </a:r>
            <a:r>
              <a:rPr sz="1600" dirty="0" err="1">
                <a:latin typeface="+mj-lt"/>
                <a:ea typeface="DejaVu Sans"/>
                <a:cs typeface="DejaVu Sans"/>
              </a:rPr>
              <a:t>до</a:t>
            </a:r>
            <a:r>
              <a:rPr sz="1600" dirty="0">
                <a:latin typeface="+mj-lt"/>
                <a:ea typeface="DejaVu Sans"/>
                <a:cs typeface="DejaVu Sans"/>
              </a:rPr>
              <a:t> 1024 </a:t>
            </a:r>
            <a:r>
              <a:rPr sz="1600" dirty="0" err="1">
                <a:latin typeface="+mj-lt"/>
                <a:ea typeface="DejaVu Sans"/>
                <a:cs typeface="DejaVu Sans"/>
              </a:rPr>
              <a:t>запросов</a:t>
            </a:r>
            <a:r>
              <a:rPr sz="1600" dirty="0">
                <a:latin typeface="+mj-lt"/>
                <a:ea typeface="DejaVu Sans"/>
                <a:cs typeface="DejaVu Sans"/>
              </a:rPr>
              <a:t> </a:t>
            </a:r>
            <a:r>
              <a:rPr sz="1600" dirty="0" err="1">
                <a:latin typeface="+mj-lt"/>
                <a:ea typeface="DejaVu Sans"/>
                <a:cs typeface="DejaVu Sans"/>
              </a:rPr>
              <a:t>одного</a:t>
            </a:r>
            <a:r>
              <a:rPr sz="1600" dirty="0">
                <a:latin typeface="+mj-lt"/>
                <a:ea typeface="DejaVu Sans"/>
                <a:cs typeface="DejaVu Sans"/>
              </a:rPr>
              <a:t> </a:t>
            </a:r>
            <a:r>
              <a:rPr sz="1600" dirty="0" err="1">
                <a:latin typeface="+mj-lt"/>
                <a:ea typeface="DejaVu Sans"/>
                <a:cs typeface="DejaVu Sans"/>
              </a:rPr>
              <a:t>вида</a:t>
            </a:r>
            <a:r>
              <a:rPr sz="1600" dirty="0">
                <a:latin typeface="+mj-lt"/>
                <a:ea typeface="DejaVu Sans"/>
                <a:cs typeface="DejaVu Sans"/>
              </a:rPr>
              <a:t> </a:t>
            </a:r>
            <a:r>
              <a:rPr sz="1600" dirty="0" err="1">
                <a:latin typeface="+mj-lt"/>
                <a:ea typeface="DejaVu Sans"/>
                <a:cs typeface="DejaVu Sans"/>
              </a:rPr>
              <a:t>одновременно</a:t>
            </a:r>
            <a:r>
              <a:rPr sz="1600" dirty="0">
                <a:latin typeface="+mj-lt"/>
                <a:ea typeface="DejaVu Sans"/>
                <a:cs typeface="DejaVu Sans"/>
              </a:rPr>
              <a:t>.</a:t>
            </a:r>
            <a:br>
              <a:rPr sz="1400" dirty="0">
                <a:solidFill>
                  <a:srgbClr val="626570"/>
                </a:solidFill>
                <a:latin typeface="+mj-lt"/>
                <a:ea typeface="Liberation Sans"/>
                <a:cs typeface="Liberation Sans"/>
              </a:rPr>
            </a:br>
            <a:endParaRPr sz="1600" dirty="0">
              <a:latin typeface="+mj-lt"/>
              <a:ea typeface="DejaVu Sans"/>
              <a:cs typeface="DejaVu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99599929" name="Заголовок 1"/>
          <p:cNvSpPr>
            <a:spLocks noGrp="1"/>
          </p:cNvSpPr>
          <p:nvPr>
            <p:ph type="title"/>
          </p:nvPr>
        </p:nvSpPr>
        <p:spPr bwMode="auto"/>
        <p:txBody>
          <a:bodyPr/>
          <a:lstStyle/>
          <a:p>
            <a:pPr>
              <a:defRPr/>
            </a:pPr>
            <a:r>
              <a:rPr dirty="0"/>
              <a:t>Nginx.</a:t>
            </a:r>
            <a:r>
              <a:rPr lang="ru-RU" sz="4399" dirty="0">
                <a:ea typeface="Liberation Sans"/>
                <a:cs typeface="Liberation Sans"/>
              </a:rPr>
              <a:t>Практическое применение</a:t>
            </a:r>
            <a:endParaRPr dirty="0"/>
          </a:p>
        </p:txBody>
      </p:sp>
      <p:sp>
        <p:nvSpPr>
          <p:cNvPr id="142442599" name="Объект 2"/>
          <p:cNvSpPr>
            <a:spLocks noGrp="1"/>
          </p:cNvSpPr>
          <p:nvPr>
            <p:ph idx="1"/>
          </p:nvPr>
        </p:nvSpPr>
        <p:spPr bwMode="auto">
          <a:xfrm>
            <a:off x="1472815" y="1826041"/>
            <a:ext cx="10512862" cy="4350205"/>
          </a:xfrm>
        </p:spPr>
        <p:txBody>
          <a:bodyPr vertOverflow="overflow" horzOverflow="clip" vert="horz" wrap="square" lIns="91416" tIns="45708" rIns="91416" bIns="45708" numCol="1" spcCol="0" rtlCol="0" fromWordArt="0" anchor="t" anchorCtr="0" forceAA="0" compatLnSpc="0">
            <a:normAutofit lnSpcReduction="10000"/>
          </a:bodyPr>
          <a:lstStyle/>
          <a:p>
            <a:pPr marL="0" indent="0">
              <a:buNone/>
              <a:defRPr/>
            </a:pPr>
            <a:endParaRPr sz="1400" dirty="0">
              <a:latin typeface="+mj-lt"/>
              <a:ea typeface="DejaVu Sans"/>
              <a:cs typeface="DejaVu Sans"/>
            </a:endParaRPr>
          </a:p>
          <a:p>
            <a:pPr>
              <a:defRPr/>
            </a:pPr>
            <a:r>
              <a:rPr sz="1400" b="1" dirty="0" err="1">
                <a:latin typeface="+mj-lt"/>
                <a:ea typeface="DejaVu Sans"/>
                <a:cs typeface="DejaVu Sans"/>
              </a:rPr>
              <a:t>Отдельный</a:t>
            </a:r>
            <a:r>
              <a:rPr sz="1400" b="1" dirty="0">
                <a:latin typeface="+mj-lt"/>
                <a:ea typeface="DejaVu Sans"/>
                <a:cs typeface="DejaVu Sans"/>
              </a:rPr>
              <a:t> </a:t>
            </a:r>
            <a:r>
              <a:rPr sz="1400" b="1" dirty="0" err="1">
                <a:latin typeface="+mj-lt"/>
                <a:ea typeface="DejaVu Sans"/>
                <a:cs typeface="DejaVu Sans"/>
              </a:rPr>
              <a:t>порт</a:t>
            </a:r>
            <a:r>
              <a:rPr sz="1400" b="1" dirty="0">
                <a:latin typeface="+mj-lt"/>
                <a:ea typeface="DejaVu Sans"/>
                <a:cs typeface="DejaVu Sans"/>
              </a:rPr>
              <a:t>/IP</a:t>
            </a:r>
            <a:r>
              <a:rPr sz="1400" dirty="0">
                <a:latin typeface="+mj-lt"/>
                <a:ea typeface="DejaVu Sans"/>
                <a:cs typeface="DejaVu Sans"/>
              </a:rPr>
              <a:t>. </a:t>
            </a:r>
            <a:r>
              <a:rPr sz="1400" dirty="0" err="1">
                <a:latin typeface="+mj-lt"/>
                <a:ea typeface="DejaVu Sans"/>
                <a:cs typeface="DejaVu Sans"/>
              </a:rPr>
              <a:t>При</a:t>
            </a:r>
            <a:r>
              <a:rPr sz="1400" dirty="0">
                <a:latin typeface="+mj-lt"/>
                <a:ea typeface="DejaVu Sans"/>
                <a:cs typeface="DejaVu Sans"/>
              </a:rPr>
              <a:t> </a:t>
            </a:r>
            <a:r>
              <a:rPr sz="1400" dirty="0" err="1">
                <a:latin typeface="+mj-lt"/>
                <a:ea typeface="DejaVu Sans"/>
                <a:cs typeface="DejaVu Sans"/>
              </a:rPr>
              <a:t>наличии</a:t>
            </a:r>
            <a:r>
              <a:rPr sz="1400" dirty="0">
                <a:latin typeface="+mj-lt"/>
                <a:ea typeface="DejaVu Sans"/>
                <a:cs typeface="DejaVu Sans"/>
              </a:rPr>
              <a:t> </a:t>
            </a:r>
            <a:r>
              <a:rPr sz="1400" dirty="0" err="1">
                <a:latin typeface="+mj-lt"/>
                <a:ea typeface="DejaVu Sans"/>
                <a:cs typeface="DejaVu Sans"/>
              </a:rPr>
              <a:t>большого</a:t>
            </a:r>
            <a:r>
              <a:rPr sz="1400" dirty="0">
                <a:latin typeface="+mj-lt"/>
                <a:ea typeface="DejaVu Sans"/>
                <a:cs typeface="DejaVu Sans"/>
              </a:rPr>
              <a:t> </a:t>
            </a:r>
            <a:r>
              <a:rPr sz="1400" dirty="0" err="1">
                <a:latin typeface="+mj-lt"/>
                <a:ea typeface="DejaVu Sans"/>
                <a:cs typeface="DejaVu Sans"/>
              </a:rPr>
              <a:t>количества</a:t>
            </a:r>
            <a:r>
              <a:rPr sz="1400" dirty="0">
                <a:latin typeface="+mj-lt"/>
                <a:ea typeface="DejaVu Sans"/>
                <a:cs typeface="DejaVu Sans"/>
              </a:rPr>
              <a:t> </a:t>
            </a:r>
            <a:r>
              <a:rPr sz="1400" dirty="0" err="1">
                <a:latin typeface="+mj-lt"/>
                <a:ea typeface="DejaVu Sans"/>
                <a:cs typeface="DejaVu Sans"/>
              </a:rPr>
              <a:t>статичного</a:t>
            </a:r>
            <a:r>
              <a:rPr sz="1400" dirty="0">
                <a:latin typeface="+mj-lt"/>
                <a:ea typeface="DejaVu Sans"/>
                <a:cs typeface="DejaVu Sans"/>
              </a:rPr>
              <a:t> </a:t>
            </a:r>
            <a:r>
              <a:rPr sz="1400" dirty="0" err="1">
                <a:latin typeface="+mj-lt"/>
                <a:ea typeface="DejaVu Sans"/>
                <a:cs typeface="DejaVu Sans"/>
              </a:rPr>
              <a:t>контента</a:t>
            </a:r>
            <a:r>
              <a:rPr sz="1400" dirty="0">
                <a:latin typeface="+mj-lt"/>
                <a:ea typeface="DejaVu Sans"/>
                <a:cs typeface="DejaVu Sans"/>
              </a:rPr>
              <a:t> </a:t>
            </a:r>
            <a:r>
              <a:rPr sz="1400" dirty="0" err="1">
                <a:latin typeface="+mj-lt"/>
                <a:ea typeface="DejaVu Sans"/>
                <a:cs typeface="DejaVu Sans"/>
              </a:rPr>
              <a:t>или</a:t>
            </a:r>
            <a:r>
              <a:rPr sz="1400" dirty="0">
                <a:latin typeface="+mj-lt"/>
                <a:ea typeface="DejaVu Sans"/>
                <a:cs typeface="DejaVu Sans"/>
              </a:rPr>
              <a:t> </a:t>
            </a:r>
            <a:r>
              <a:rPr sz="1400" dirty="0" err="1">
                <a:latin typeface="+mj-lt"/>
                <a:ea typeface="DejaVu Sans"/>
                <a:cs typeface="DejaVu Sans"/>
              </a:rPr>
              <a:t>файлов</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загрузки</a:t>
            </a:r>
            <a:r>
              <a:rPr sz="1400" dirty="0">
                <a:latin typeface="+mj-lt"/>
                <a:ea typeface="DejaVu Sans"/>
                <a:cs typeface="DejaVu Sans"/>
              </a:rPr>
              <a:t>, </a:t>
            </a:r>
            <a:r>
              <a:rPr sz="1400" dirty="0" err="1">
                <a:latin typeface="+mj-lt"/>
                <a:ea typeface="DejaVu Sans"/>
                <a:cs typeface="DejaVu Sans"/>
              </a:rPr>
              <a:t>можно</a:t>
            </a:r>
            <a:r>
              <a:rPr sz="1400" dirty="0">
                <a:latin typeface="+mj-lt"/>
                <a:ea typeface="DejaVu Sans"/>
                <a:cs typeface="DejaVu Sans"/>
              </a:rPr>
              <a:t> </a:t>
            </a:r>
            <a:r>
              <a:rPr sz="1400" dirty="0" err="1">
                <a:latin typeface="+mj-lt"/>
                <a:ea typeface="DejaVu Sans"/>
                <a:cs typeface="DejaVu Sans"/>
              </a:rPr>
              <a:t>настроить</a:t>
            </a:r>
            <a:r>
              <a:rPr sz="1400" dirty="0">
                <a:latin typeface="+mj-lt"/>
                <a:ea typeface="DejaVu Sans"/>
                <a:cs typeface="DejaVu Sans"/>
              </a:rPr>
              <a:t> </a:t>
            </a:r>
            <a:r>
              <a:rPr sz="1400" dirty="0" err="1">
                <a:latin typeface="+mj-lt"/>
                <a:ea typeface="DejaVu Sans"/>
                <a:cs typeface="DejaVu Sans"/>
              </a:rPr>
              <a:t>на</a:t>
            </a:r>
            <a:r>
              <a:rPr sz="1400" dirty="0">
                <a:latin typeface="+mj-lt"/>
                <a:ea typeface="DejaVu Sans"/>
                <a:cs typeface="DejaVu Sans"/>
              </a:rPr>
              <a:t> </a:t>
            </a:r>
            <a:r>
              <a:rPr sz="1400" dirty="0" err="1">
                <a:latin typeface="+mj-lt"/>
                <a:ea typeface="DejaVu Sans"/>
                <a:cs typeface="DejaVu Sans"/>
              </a:rPr>
              <a:t>отдельном</a:t>
            </a:r>
            <a:r>
              <a:rPr sz="1400" dirty="0">
                <a:latin typeface="+mj-lt"/>
                <a:ea typeface="DejaVu Sans"/>
                <a:cs typeface="DejaVu Sans"/>
              </a:rPr>
              <a:t> </a:t>
            </a:r>
            <a:r>
              <a:rPr sz="1400" dirty="0" err="1">
                <a:latin typeface="+mj-lt"/>
                <a:ea typeface="DejaVu Sans"/>
                <a:cs typeface="DejaVu Sans"/>
              </a:rPr>
              <a:t>порту</a:t>
            </a:r>
            <a:r>
              <a:rPr sz="1400" dirty="0">
                <a:latin typeface="+mj-lt"/>
                <a:ea typeface="DejaVu Sans"/>
                <a:cs typeface="DejaVu Sans"/>
              </a:rPr>
              <a:t> </a:t>
            </a:r>
            <a:r>
              <a:rPr sz="1400" dirty="0" err="1">
                <a:latin typeface="+mj-lt"/>
                <a:ea typeface="DejaVu Sans"/>
                <a:cs typeface="DejaVu Sans"/>
              </a:rPr>
              <a:t>или</a:t>
            </a:r>
            <a:r>
              <a:rPr sz="1400" dirty="0">
                <a:latin typeface="+mj-lt"/>
                <a:ea typeface="DejaVu Sans"/>
                <a:cs typeface="DejaVu Sans"/>
              </a:rPr>
              <a:t> IP-</a:t>
            </a:r>
            <a:r>
              <a:rPr sz="1400" dirty="0" err="1">
                <a:latin typeface="+mj-lt"/>
                <a:ea typeface="DejaVu Sans"/>
                <a:cs typeface="DejaVu Sans"/>
              </a:rPr>
              <a:t>адресу</a:t>
            </a:r>
            <a:r>
              <a:rPr sz="1400" dirty="0">
                <a:latin typeface="+mj-lt"/>
                <a:ea typeface="DejaVu Sans"/>
                <a:cs typeface="DejaVu Sans"/>
              </a:rPr>
              <a:t>, </a:t>
            </a:r>
            <a:r>
              <a:rPr sz="1400" dirty="0" err="1">
                <a:latin typeface="+mj-lt"/>
                <a:ea typeface="DejaVu Sans"/>
                <a:cs typeface="DejaVu Sans"/>
              </a:rPr>
              <a:t>чтобы</a:t>
            </a:r>
            <a:r>
              <a:rPr sz="1400" dirty="0">
                <a:latin typeface="+mj-lt"/>
                <a:ea typeface="DejaVu Sans"/>
                <a:cs typeface="DejaVu Sans"/>
              </a:rPr>
              <a:t> </a:t>
            </a:r>
            <a:r>
              <a:rPr sz="1400" dirty="0" err="1">
                <a:latin typeface="+mj-lt"/>
                <a:ea typeface="DejaVu Sans"/>
                <a:cs typeface="DejaVu Sans"/>
              </a:rPr>
              <a:t>осуществлять</a:t>
            </a:r>
            <a:r>
              <a:rPr sz="1400" dirty="0">
                <a:latin typeface="+mj-lt"/>
                <a:ea typeface="DejaVu Sans"/>
                <a:cs typeface="DejaVu Sans"/>
              </a:rPr>
              <a:t> </a:t>
            </a:r>
            <a:r>
              <a:rPr sz="1400" dirty="0" err="1">
                <a:latin typeface="+mj-lt"/>
                <a:ea typeface="DejaVu Sans"/>
                <a:cs typeface="DejaVu Sans"/>
              </a:rPr>
              <a:t>раздачу</a:t>
            </a:r>
            <a:r>
              <a:rPr sz="1400" dirty="0">
                <a:latin typeface="+mj-lt"/>
                <a:ea typeface="DejaVu Sans"/>
                <a:cs typeface="DejaVu Sans"/>
              </a:rPr>
              <a:t>. </a:t>
            </a:r>
            <a:r>
              <a:rPr sz="1400" dirty="0" err="1">
                <a:latin typeface="+mj-lt"/>
                <a:ea typeface="DejaVu Sans"/>
                <a:cs typeface="DejaVu Sans"/>
              </a:rPr>
              <a:t>При</a:t>
            </a:r>
            <a:r>
              <a:rPr sz="1400" dirty="0">
                <a:latin typeface="+mj-lt"/>
                <a:ea typeface="DejaVu Sans"/>
                <a:cs typeface="DejaVu Sans"/>
              </a:rPr>
              <a:t> </a:t>
            </a:r>
            <a:r>
              <a:rPr sz="1400" dirty="0" err="1">
                <a:latin typeface="+mj-lt"/>
                <a:ea typeface="DejaVu Sans"/>
                <a:cs typeface="DejaVu Sans"/>
              </a:rPr>
              <a:t>большом</a:t>
            </a:r>
            <a:r>
              <a:rPr sz="1400" dirty="0">
                <a:latin typeface="+mj-lt"/>
                <a:ea typeface="DejaVu Sans"/>
                <a:cs typeface="DejaVu Sans"/>
              </a:rPr>
              <a:t> </a:t>
            </a:r>
            <a:r>
              <a:rPr sz="1400" dirty="0" err="1">
                <a:latin typeface="+mj-lt"/>
                <a:ea typeface="DejaVu Sans"/>
                <a:cs typeface="DejaVu Sans"/>
              </a:rPr>
              <a:t>количестве</a:t>
            </a:r>
            <a:r>
              <a:rPr sz="1400" dirty="0">
                <a:latin typeface="+mj-lt"/>
                <a:ea typeface="DejaVu Sans"/>
                <a:cs typeface="DejaVu Sans"/>
              </a:rPr>
              <a:t> </a:t>
            </a:r>
            <a:r>
              <a:rPr sz="1400" dirty="0" err="1">
                <a:latin typeface="+mj-lt"/>
                <a:ea typeface="DejaVu Sans"/>
                <a:cs typeface="DejaVu Sans"/>
              </a:rPr>
              <a:t>запросов</a:t>
            </a:r>
            <a:r>
              <a:rPr sz="1400" dirty="0">
                <a:latin typeface="+mj-lt"/>
                <a:ea typeface="DejaVu Sans"/>
                <a:cs typeface="DejaVu Sans"/>
              </a:rPr>
              <a:t> </a:t>
            </a:r>
            <a:r>
              <a:rPr sz="1400" dirty="0" err="1">
                <a:latin typeface="+mj-lt"/>
                <a:ea typeface="DejaVu Sans"/>
                <a:cs typeface="DejaVu Sans"/>
              </a:rPr>
              <a:t>рекомендуется</a:t>
            </a:r>
            <a:r>
              <a:rPr sz="1400" dirty="0">
                <a:latin typeface="+mj-lt"/>
                <a:ea typeface="DejaVu Sans"/>
                <a:cs typeface="DejaVu Sans"/>
              </a:rPr>
              <a:t> </a:t>
            </a:r>
            <a:r>
              <a:rPr sz="1400" dirty="0" err="1">
                <a:latin typeface="+mj-lt"/>
                <a:ea typeface="DejaVu Sans"/>
                <a:cs typeface="DejaVu Sans"/>
              </a:rPr>
              <a:t>ставить</a:t>
            </a:r>
            <a:r>
              <a:rPr sz="1400" dirty="0">
                <a:latin typeface="+mj-lt"/>
                <a:ea typeface="DejaVu Sans"/>
                <a:cs typeface="DejaVu Sans"/>
              </a:rPr>
              <a:t> </a:t>
            </a:r>
            <a:r>
              <a:rPr sz="1400" dirty="0" err="1">
                <a:latin typeface="+mj-lt"/>
                <a:ea typeface="DejaVu Sans"/>
                <a:cs typeface="DejaVu Sans"/>
              </a:rPr>
              <a:t>отдельный</a:t>
            </a:r>
            <a:r>
              <a:rPr sz="1400" dirty="0">
                <a:latin typeface="+mj-lt"/>
                <a:ea typeface="DejaVu Sans"/>
                <a:cs typeface="DejaVu Sans"/>
              </a:rPr>
              <a:t> </a:t>
            </a:r>
            <a:r>
              <a:rPr sz="1400" dirty="0" err="1">
                <a:latin typeface="+mj-lt"/>
                <a:ea typeface="DejaVu Sans"/>
                <a:cs typeface="DejaVu Sans"/>
              </a:rPr>
              <a:t>сервер</a:t>
            </a:r>
            <a:r>
              <a:rPr sz="1400" dirty="0">
                <a:latin typeface="+mj-lt"/>
                <a:ea typeface="DejaVu Sans"/>
                <a:cs typeface="DejaVu Sans"/>
              </a:rPr>
              <a:t> и </a:t>
            </a:r>
            <a:r>
              <a:rPr sz="1400" dirty="0" err="1">
                <a:latin typeface="+mj-lt"/>
                <a:ea typeface="DejaVu Sans"/>
                <a:cs typeface="DejaVu Sans"/>
              </a:rPr>
              <a:t>подключать</a:t>
            </a:r>
            <a:r>
              <a:rPr sz="1400" dirty="0">
                <a:latin typeface="+mj-lt"/>
                <a:ea typeface="DejaVu Sans"/>
                <a:cs typeface="DejaVu Sans"/>
              </a:rPr>
              <a:t> к </a:t>
            </a:r>
            <a:r>
              <a:rPr sz="1400" dirty="0" err="1">
                <a:latin typeface="+mj-lt"/>
                <a:ea typeface="DejaVu Sans"/>
                <a:cs typeface="DejaVu Sans"/>
              </a:rPr>
              <a:t>нему</a:t>
            </a:r>
            <a:r>
              <a:rPr sz="1400" dirty="0">
                <a:latin typeface="+mj-lt"/>
                <a:ea typeface="DejaVu Sans"/>
                <a:cs typeface="DejaVu Sans"/>
              </a:rPr>
              <a:t> Nginx.</a:t>
            </a:r>
          </a:p>
          <a:p>
            <a:pPr>
              <a:defRPr/>
            </a:pPr>
            <a:r>
              <a:rPr sz="1400" b="1" dirty="0" err="1">
                <a:latin typeface="+mj-lt"/>
                <a:ea typeface="DejaVu Sans"/>
                <a:cs typeface="DejaVu Sans"/>
              </a:rPr>
              <a:t>Акселерированное</a:t>
            </a:r>
            <a:r>
              <a:rPr sz="1400" b="1" dirty="0">
                <a:latin typeface="+mj-lt"/>
                <a:ea typeface="DejaVu Sans"/>
                <a:cs typeface="DejaVu Sans"/>
              </a:rPr>
              <a:t> </a:t>
            </a:r>
            <a:r>
              <a:rPr sz="1400" b="1" dirty="0" err="1">
                <a:latin typeface="+mj-lt"/>
                <a:ea typeface="DejaVu Sans"/>
                <a:cs typeface="DejaVu Sans"/>
              </a:rPr>
              <a:t>проксирование</a:t>
            </a:r>
            <a:r>
              <a:rPr sz="1400" dirty="0">
                <a:latin typeface="+mj-lt"/>
                <a:ea typeface="DejaVu Sans"/>
                <a:cs typeface="DejaVu Sans"/>
              </a:rPr>
              <a:t>. В </a:t>
            </a:r>
            <a:r>
              <a:rPr sz="1400" dirty="0" err="1">
                <a:latin typeface="+mj-lt"/>
                <a:ea typeface="DejaVu Sans"/>
                <a:cs typeface="DejaVu Sans"/>
              </a:rPr>
              <a:t>таком</a:t>
            </a:r>
            <a:r>
              <a:rPr sz="1400" dirty="0">
                <a:latin typeface="+mj-lt"/>
                <a:ea typeface="DejaVu Sans"/>
                <a:cs typeface="DejaVu Sans"/>
              </a:rPr>
              <a:t> </a:t>
            </a:r>
            <a:r>
              <a:rPr sz="1400" dirty="0" err="1">
                <a:latin typeface="+mj-lt"/>
                <a:ea typeface="DejaVu Sans"/>
                <a:cs typeface="DejaVu Sans"/>
              </a:rPr>
              <a:t>случае</a:t>
            </a:r>
            <a:r>
              <a:rPr sz="1400" dirty="0">
                <a:latin typeface="+mj-lt"/>
                <a:ea typeface="DejaVu Sans"/>
                <a:cs typeface="DejaVu Sans"/>
              </a:rPr>
              <a:t> </a:t>
            </a:r>
            <a:r>
              <a:rPr sz="1400" dirty="0" err="1">
                <a:latin typeface="+mj-lt"/>
                <a:ea typeface="DejaVu Sans"/>
                <a:cs typeface="DejaVu Sans"/>
              </a:rPr>
              <a:t>все</a:t>
            </a:r>
            <a:r>
              <a:rPr sz="1400" dirty="0">
                <a:latin typeface="+mj-lt"/>
                <a:ea typeface="DejaVu Sans"/>
                <a:cs typeface="DejaVu Sans"/>
              </a:rPr>
              <a:t> </a:t>
            </a:r>
            <a:r>
              <a:rPr sz="1400" dirty="0" err="1">
                <a:latin typeface="+mj-lt"/>
                <a:ea typeface="DejaVu Sans"/>
                <a:cs typeface="DejaVu Sans"/>
              </a:rPr>
              <a:t>пользовательские</a:t>
            </a:r>
            <a:r>
              <a:rPr sz="1400" dirty="0">
                <a:latin typeface="+mj-lt"/>
                <a:ea typeface="DejaVu Sans"/>
                <a:cs typeface="DejaVu Sans"/>
              </a:rPr>
              <a:t> </a:t>
            </a:r>
            <a:r>
              <a:rPr sz="1400" dirty="0" err="1">
                <a:latin typeface="+mj-lt"/>
                <a:ea typeface="DejaVu Sans"/>
                <a:cs typeface="DejaVu Sans"/>
              </a:rPr>
              <a:t>запросы</a:t>
            </a:r>
            <a:r>
              <a:rPr sz="1400" dirty="0">
                <a:latin typeface="+mj-lt"/>
                <a:ea typeface="DejaVu Sans"/>
                <a:cs typeface="DejaVu Sans"/>
              </a:rPr>
              <a:t> </a:t>
            </a:r>
            <a:r>
              <a:rPr sz="1400" dirty="0" err="1">
                <a:latin typeface="+mj-lt"/>
                <a:ea typeface="DejaVu Sans"/>
                <a:cs typeface="DejaVu Sans"/>
              </a:rPr>
              <a:t>на</a:t>
            </a:r>
            <a:r>
              <a:rPr sz="1400" dirty="0">
                <a:latin typeface="+mj-lt"/>
                <a:ea typeface="DejaVu Sans"/>
                <a:cs typeface="DejaVu Sans"/>
              </a:rPr>
              <a:t> </a:t>
            </a:r>
            <a:r>
              <a:rPr sz="1400" dirty="0" err="1">
                <a:latin typeface="+mj-lt"/>
                <a:ea typeface="DejaVu Sans"/>
                <a:cs typeface="DejaVu Sans"/>
              </a:rPr>
              <a:t>статичный</a:t>
            </a:r>
            <a:r>
              <a:rPr sz="1400" dirty="0">
                <a:latin typeface="+mj-lt"/>
                <a:ea typeface="DejaVu Sans"/>
                <a:cs typeface="DejaVu Sans"/>
              </a:rPr>
              <a:t> </a:t>
            </a:r>
            <a:r>
              <a:rPr sz="1400" dirty="0" err="1">
                <a:latin typeface="+mj-lt"/>
                <a:ea typeface="DejaVu Sans"/>
                <a:cs typeface="DejaVu Sans"/>
              </a:rPr>
              <a:t>контент</a:t>
            </a:r>
            <a:r>
              <a:rPr sz="1400" dirty="0">
                <a:latin typeface="+mj-lt"/>
                <a:ea typeface="DejaVu Sans"/>
                <a:cs typeface="DejaVu Sans"/>
              </a:rPr>
              <a:t> (</a:t>
            </a:r>
            <a:r>
              <a:rPr sz="1400" dirty="0" err="1">
                <a:latin typeface="+mj-lt"/>
                <a:ea typeface="DejaVu Sans"/>
                <a:cs typeface="DejaVu Sans"/>
              </a:rPr>
              <a:t>картинки</a:t>
            </a:r>
            <a:r>
              <a:rPr sz="1400" dirty="0">
                <a:latin typeface="+mj-lt"/>
                <a:ea typeface="DejaVu Sans"/>
                <a:cs typeface="DejaVu Sans"/>
              </a:rPr>
              <a:t>, </a:t>
            </a:r>
            <a:r>
              <a:rPr sz="1400" dirty="0" err="1">
                <a:latin typeface="+mj-lt"/>
                <a:ea typeface="DejaVu Sans"/>
                <a:cs typeface="DejaVu Sans"/>
              </a:rPr>
              <a:t>простой</a:t>
            </a:r>
            <a:r>
              <a:rPr sz="1400" dirty="0">
                <a:latin typeface="+mj-lt"/>
                <a:ea typeface="DejaVu Sans"/>
                <a:cs typeface="DejaVu Sans"/>
              </a:rPr>
              <a:t> HTML, JavaScript, CSS-</a:t>
            </a:r>
            <a:r>
              <a:rPr sz="1400" dirty="0" err="1">
                <a:latin typeface="+mj-lt"/>
                <a:ea typeface="DejaVu Sans"/>
                <a:cs typeface="DejaVu Sans"/>
              </a:rPr>
              <a:t>файлы</a:t>
            </a:r>
            <a:r>
              <a:rPr sz="1400" dirty="0">
                <a:latin typeface="+mj-lt"/>
                <a:ea typeface="DejaVu Sans"/>
                <a:cs typeface="DejaVu Sans"/>
              </a:rPr>
              <a:t>) </a:t>
            </a:r>
            <a:r>
              <a:rPr sz="1400" dirty="0" err="1">
                <a:latin typeface="+mj-lt"/>
                <a:ea typeface="DejaVu Sans"/>
                <a:cs typeface="DejaVu Sans"/>
              </a:rPr>
              <a:t>поступают</a:t>
            </a:r>
            <a:r>
              <a:rPr sz="1400" dirty="0">
                <a:latin typeface="+mj-lt"/>
                <a:ea typeface="DejaVu Sans"/>
                <a:cs typeface="DejaVu Sans"/>
              </a:rPr>
              <a:t> </a:t>
            </a:r>
            <a:r>
              <a:rPr sz="1400" dirty="0" err="1">
                <a:latin typeface="+mj-lt"/>
                <a:ea typeface="DejaVu Sans"/>
                <a:cs typeface="DejaVu Sans"/>
              </a:rPr>
              <a:t>сначала</a:t>
            </a:r>
            <a:r>
              <a:rPr sz="1400" dirty="0">
                <a:latin typeface="+mj-lt"/>
                <a:ea typeface="DejaVu Sans"/>
                <a:cs typeface="DejaVu Sans"/>
              </a:rPr>
              <a:t> </a:t>
            </a:r>
            <a:r>
              <a:rPr sz="1400" dirty="0" err="1">
                <a:latin typeface="+mj-lt"/>
                <a:ea typeface="DejaVu Sans"/>
                <a:cs typeface="DejaVu Sans"/>
              </a:rPr>
              <a:t>на</a:t>
            </a:r>
            <a:r>
              <a:rPr sz="1400" dirty="0">
                <a:latin typeface="+mj-lt"/>
                <a:ea typeface="DejaVu Sans"/>
                <a:cs typeface="DejaVu Sans"/>
              </a:rPr>
              <a:t> Nginx, а </a:t>
            </a:r>
            <a:r>
              <a:rPr sz="1400" dirty="0" err="1">
                <a:latin typeface="+mj-lt"/>
                <a:ea typeface="DejaVu Sans"/>
                <a:cs typeface="DejaVu Sans"/>
              </a:rPr>
              <a:t>он</a:t>
            </a:r>
            <a:r>
              <a:rPr sz="1400" dirty="0">
                <a:latin typeface="+mj-lt"/>
                <a:ea typeface="DejaVu Sans"/>
                <a:cs typeface="DejaVu Sans"/>
              </a:rPr>
              <a:t> </a:t>
            </a:r>
            <a:r>
              <a:rPr sz="1400" dirty="0" err="1">
                <a:latin typeface="+mj-lt"/>
                <a:ea typeface="DejaVu Sans"/>
                <a:cs typeface="DejaVu Sans"/>
              </a:rPr>
              <a:t>их</a:t>
            </a:r>
            <a:r>
              <a:rPr sz="1400" dirty="0">
                <a:latin typeface="+mj-lt"/>
                <a:ea typeface="DejaVu Sans"/>
                <a:cs typeface="DejaVu Sans"/>
              </a:rPr>
              <a:t> </a:t>
            </a:r>
            <a:r>
              <a:rPr sz="1400" dirty="0" err="1">
                <a:latin typeface="+mj-lt"/>
                <a:ea typeface="DejaVu Sans"/>
                <a:cs typeface="DejaVu Sans"/>
              </a:rPr>
              <a:t>обрабатывает</a:t>
            </a:r>
            <a:r>
              <a:rPr sz="1400" dirty="0">
                <a:latin typeface="+mj-lt"/>
                <a:ea typeface="DejaVu Sans"/>
                <a:cs typeface="DejaVu Sans"/>
              </a:rPr>
              <a:t> </a:t>
            </a:r>
            <a:r>
              <a:rPr sz="1400" dirty="0" err="1">
                <a:latin typeface="+mj-lt"/>
                <a:ea typeface="DejaVu Sans"/>
                <a:cs typeface="DejaVu Sans"/>
              </a:rPr>
              <a:t>самостоятельно</a:t>
            </a:r>
            <a:r>
              <a:rPr sz="1400" dirty="0">
                <a:latin typeface="+mj-lt"/>
                <a:ea typeface="DejaVu Sans"/>
                <a:cs typeface="DejaVu Sans"/>
              </a:rPr>
              <a:t>. </a:t>
            </a:r>
            <a:r>
              <a:rPr sz="1400" dirty="0" err="1">
                <a:latin typeface="+mj-lt"/>
                <a:ea typeface="DejaVu Sans"/>
                <a:cs typeface="DejaVu Sans"/>
              </a:rPr>
              <a:t>При</a:t>
            </a:r>
            <a:r>
              <a:rPr sz="1400" dirty="0">
                <a:latin typeface="+mj-lt"/>
                <a:ea typeface="DejaVu Sans"/>
                <a:cs typeface="DejaVu Sans"/>
              </a:rPr>
              <a:t> </a:t>
            </a:r>
            <a:r>
              <a:rPr sz="1400" dirty="0" err="1">
                <a:latin typeface="+mj-lt"/>
                <a:ea typeface="DejaVu Sans"/>
                <a:cs typeface="DejaVu Sans"/>
              </a:rPr>
              <a:t>этом</a:t>
            </a:r>
            <a:r>
              <a:rPr sz="1400" dirty="0">
                <a:latin typeface="+mj-lt"/>
                <a:ea typeface="DejaVu Sans"/>
                <a:cs typeface="DejaVu Sans"/>
              </a:rPr>
              <a:t> </a:t>
            </a:r>
            <a:r>
              <a:rPr sz="1400" dirty="0" err="1">
                <a:latin typeface="+mj-lt"/>
                <a:ea typeface="DejaVu Sans"/>
                <a:cs typeface="DejaVu Sans"/>
              </a:rPr>
              <a:t>никаких</a:t>
            </a:r>
            <a:r>
              <a:rPr sz="1400" dirty="0">
                <a:latin typeface="+mj-lt"/>
                <a:ea typeface="DejaVu Sans"/>
                <a:cs typeface="DejaVu Sans"/>
              </a:rPr>
              <a:t> </a:t>
            </a:r>
            <a:r>
              <a:rPr sz="1400" dirty="0" err="1">
                <a:latin typeface="+mj-lt"/>
                <a:ea typeface="DejaVu Sans"/>
                <a:cs typeface="DejaVu Sans"/>
              </a:rPr>
              <a:t>изменений</a:t>
            </a:r>
            <a:r>
              <a:rPr sz="1400" dirty="0">
                <a:latin typeface="+mj-lt"/>
                <a:ea typeface="DejaVu Sans"/>
                <a:cs typeface="DejaVu Sans"/>
              </a:rPr>
              <a:t> </a:t>
            </a:r>
            <a:r>
              <a:rPr sz="1400" dirty="0" err="1">
                <a:latin typeface="+mj-lt"/>
                <a:ea typeface="DejaVu Sans"/>
                <a:cs typeface="DejaVu Sans"/>
              </a:rPr>
              <a:t>исходного</a:t>
            </a:r>
            <a:r>
              <a:rPr sz="1400" dirty="0">
                <a:latin typeface="+mj-lt"/>
                <a:ea typeface="DejaVu Sans"/>
                <a:cs typeface="DejaVu Sans"/>
              </a:rPr>
              <a:t> </a:t>
            </a:r>
            <a:r>
              <a:rPr sz="1400" dirty="0" err="1">
                <a:latin typeface="+mj-lt"/>
                <a:ea typeface="DejaVu Sans"/>
                <a:cs typeface="DejaVu Sans"/>
              </a:rPr>
              <a:t>кода</a:t>
            </a:r>
            <a:r>
              <a:rPr sz="1400" dirty="0">
                <a:latin typeface="+mj-lt"/>
                <a:ea typeface="DejaVu Sans"/>
                <a:cs typeface="DejaVu Sans"/>
              </a:rPr>
              <a:t> </a:t>
            </a:r>
            <a:r>
              <a:rPr sz="1400" dirty="0" err="1">
                <a:latin typeface="+mj-lt"/>
                <a:ea typeface="DejaVu Sans"/>
                <a:cs typeface="DejaVu Sans"/>
              </a:rPr>
              <a:t>не</a:t>
            </a:r>
            <a:r>
              <a:rPr sz="1400" dirty="0">
                <a:latin typeface="+mj-lt"/>
                <a:ea typeface="DejaVu Sans"/>
                <a:cs typeface="DejaVu Sans"/>
              </a:rPr>
              <a:t> </a:t>
            </a:r>
            <a:r>
              <a:rPr sz="1400" dirty="0" err="1">
                <a:latin typeface="+mj-lt"/>
                <a:ea typeface="DejaVu Sans"/>
                <a:cs typeface="DejaVu Sans"/>
              </a:rPr>
              <a:t>требуется</a:t>
            </a:r>
            <a:r>
              <a:rPr sz="1400" dirty="0">
                <a:latin typeface="+mj-lt"/>
                <a:ea typeface="DejaVu Sans"/>
                <a:cs typeface="DejaVu Sans"/>
              </a:rPr>
              <a:t>.</a:t>
            </a:r>
          </a:p>
          <a:p>
            <a:pPr>
              <a:defRPr/>
            </a:pPr>
            <a:r>
              <a:rPr sz="1400" b="1" dirty="0">
                <a:latin typeface="+mj-lt"/>
                <a:ea typeface="DejaVu Sans"/>
                <a:cs typeface="DejaVu Sans"/>
              </a:rPr>
              <a:t>Nginx и </a:t>
            </a:r>
            <a:r>
              <a:rPr sz="1400" b="1" dirty="0" err="1">
                <a:latin typeface="+mj-lt"/>
                <a:ea typeface="DejaVu Sans"/>
                <a:cs typeface="DejaVu Sans"/>
              </a:rPr>
              <a:t>FastCGI</a:t>
            </a:r>
            <a:r>
              <a:rPr sz="1400" dirty="0">
                <a:latin typeface="+mj-lt"/>
                <a:ea typeface="DejaVu Sans"/>
                <a:cs typeface="DejaVu Sans"/>
              </a:rPr>
              <a:t>. </a:t>
            </a:r>
            <a:r>
              <a:rPr sz="1400" dirty="0" err="1">
                <a:latin typeface="+mj-lt"/>
                <a:ea typeface="DejaVu Sans"/>
                <a:cs typeface="DejaVu Sans"/>
              </a:rPr>
              <a:t>Если</a:t>
            </a:r>
            <a:r>
              <a:rPr sz="1400" dirty="0">
                <a:latin typeface="+mj-lt"/>
                <a:ea typeface="DejaVu Sans"/>
                <a:cs typeface="DejaVu Sans"/>
              </a:rPr>
              <a:t> </a:t>
            </a:r>
            <a:r>
              <a:rPr sz="1400" dirty="0" err="1">
                <a:latin typeface="+mj-lt"/>
                <a:ea typeface="DejaVu Sans"/>
                <a:cs typeface="DejaVu Sans"/>
              </a:rPr>
              <a:t>поддерживается</a:t>
            </a:r>
            <a:r>
              <a:rPr sz="1400" dirty="0">
                <a:latin typeface="+mj-lt"/>
                <a:ea typeface="DejaVu Sans"/>
                <a:cs typeface="DejaVu Sans"/>
              </a:rPr>
              <a:t> </a:t>
            </a:r>
            <a:r>
              <a:rPr sz="1400" dirty="0" err="1">
                <a:latin typeface="+mj-lt"/>
                <a:ea typeface="DejaVu Sans"/>
                <a:cs typeface="DejaVu Sans"/>
              </a:rPr>
              <a:t>технология</a:t>
            </a:r>
            <a:r>
              <a:rPr sz="1400" dirty="0">
                <a:latin typeface="+mj-lt"/>
                <a:ea typeface="DejaVu Sans"/>
                <a:cs typeface="DejaVu Sans"/>
              </a:rPr>
              <a:t> </a:t>
            </a:r>
            <a:r>
              <a:rPr sz="1400" dirty="0" err="1">
                <a:latin typeface="+mj-lt"/>
                <a:ea typeface="DejaVu Sans"/>
                <a:cs typeface="DejaVu Sans"/>
              </a:rPr>
              <a:t>FastCGI</a:t>
            </a:r>
            <a:r>
              <a:rPr sz="1400" dirty="0">
                <a:latin typeface="+mj-lt"/>
                <a:ea typeface="DejaVu Sans"/>
                <a:cs typeface="DejaVu Sans"/>
              </a:rPr>
              <a:t>, Apache </a:t>
            </a:r>
            <a:r>
              <a:rPr sz="1400" dirty="0" err="1">
                <a:latin typeface="+mj-lt"/>
                <a:ea typeface="DejaVu Sans"/>
                <a:cs typeface="DejaVu Sans"/>
              </a:rPr>
              <a:t>вообще</a:t>
            </a:r>
            <a:r>
              <a:rPr sz="1400" dirty="0">
                <a:latin typeface="+mj-lt"/>
                <a:ea typeface="DejaVu Sans"/>
                <a:cs typeface="DejaVu Sans"/>
              </a:rPr>
              <a:t> </a:t>
            </a:r>
            <a:r>
              <a:rPr sz="1400" dirty="0" err="1">
                <a:latin typeface="+mj-lt"/>
                <a:ea typeface="DejaVu Sans"/>
                <a:cs typeface="DejaVu Sans"/>
              </a:rPr>
              <a:t>можно</a:t>
            </a:r>
            <a:r>
              <a:rPr sz="1400" dirty="0">
                <a:latin typeface="+mj-lt"/>
                <a:ea typeface="DejaVu Sans"/>
                <a:cs typeface="DejaVu Sans"/>
              </a:rPr>
              <a:t> </a:t>
            </a:r>
            <a:r>
              <a:rPr sz="1400" dirty="0" err="1">
                <a:latin typeface="+mj-lt"/>
                <a:ea typeface="DejaVu Sans"/>
                <a:cs typeface="DejaVu Sans"/>
              </a:rPr>
              <a:t>не</a:t>
            </a:r>
            <a:r>
              <a:rPr sz="1400" dirty="0">
                <a:latin typeface="+mj-lt"/>
                <a:ea typeface="DejaVu Sans"/>
                <a:cs typeface="DejaVu Sans"/>
              </a:rPr>
              <a:t> </a:t>
            </a:r>
            <a:r>
              <a:rPr sz="1400" dirty="0" err="1">
                <a:latin typeface="+mj-lt"/>
                <a:ea typeface="DejaVu Sans"/>
                <a:cs typeface="DejaVu Sans"/>
              </a:rPr>
              <a:t>использовать</a:t>
            </a:r>
            <a:r>
              <a:rPr sz="1400" dirty="0">
                <a:latin typeface="+mj-lt"/>
                <a:ea typeface="DejaVu Sans"/>
                <a:cs typeface="DejaVu Sans"/>
              </a:rPr>
              <a:t>. </a:t>
            </a:r>
            <a:r>
              <a:rPr sz="1400" dirty="0" err="1">
                <a:latin typeface="+mj-lt"/>
                <a:ea typeface="DejaVu Sans"/>
                <a:cs typeface="DejaVu Sans"/>
              </a:rPr>
              <a:t>Но</a:t>
            </a:r>
            <a:r>
              <a:rPr sz="1400" dirty="0">
                <a:latin typeface="+mj-lt"/>
                <a:ea typeface="DejaVu Sans"/>
                <a:cs typeface="DejaVu Sans"/>
              </a:rPr>
              <a:t> в </a:t>
            </a:r>
            <a:r>
              <a:rPr sz="1400" dirty="0" err="1">
                <a:latin typeface="+mj-lt"/>
                <a:ea typeface="DejaVu Sans"/>
                <a:cs typeface="DejaVu Sans"/>
              </a:rPr>
              <a:t>таком</a:t>
            </a:r>
            <a:r>
              <a:rPr sz="1400" dirty="0">
                <a:latin typeface="+mj-lt"/>
                <a:ea typeface="DejaVu Sans"/>
                <a:cs typeface="DejaVu Sans"/>
              </a:rPr>
              <a:t> </a:t>
            </a:r>
            <a:r>
              <a:rPr sz="1400" dirty="0" err="1">
                <a:latin typeface="+mj-lt"/>
                <a:ea typeface="DejaVu Sans"/>
                <a:cs typeface="DejaVu Sans"/>
              </a:rPr>
              <a:t>случае</a:t>
            </a:r>
            <a:r>
              <a:rPr sz="1400" dirty="0">
                <a:latin typeface="+mj-lt"/>
                <a:ea typeface="DejaVu Sans"/>
                <a:cs typeface="DejaVu Sans"/>
              </a:rPr>
              <a:t> </a:t>
            </a:r>
            <a:r>
              <a:rPr sz="1400" dirty="0" err="1">
                <a:latin typeface="+mj-lt"/>
                <a:ea typeface="DejaVu Sans"/>
                <a:cs typeface="DejaVu Sans"/>
              </a:rPr>
              <a:t>может</a:t>
            </a:r>
            <a:r>
              <a:rPr sz="1400" dirty="0">
                <a:latin typeface="+mj-lt"/>
                <a:ea typeface="DejaVu Sans"/>
                <a:cs typeface="DejaVu Sans"/>
              </a:rPr>
              <a:t> </a:t>
            </a:r>
            <a:r>
              <a:rPr sz="1400" dirty="0" err="1">
                <a:latin typeface="+mj-lt"/>
                <a:ea typeface="DejaVu Sans"/>
                <a:cs typeface="DejaVu Sans"/>
              </a:rPr>
              <a:t>потребоваться</a:t>
            </a:r>
            <a:r>
              <a:rPr sz="1400" dirty="0">
                <a:latin typeface="+mj-lt"/>
                <a:ea typeface="DejaVu Sans"/>
                <a:cs typeface="DejaVu Sans"/>
              </a:rPr>
              <a:t> </a:t>
            </a:r>
            <a:r>
              <a:rPr sz="1400" dirty="0" err="1">
                <a:latin typeface="+mj-lt"/>
                <a:ea typeface="DejaVu Sans"/>
                <a:cs typeface="DejaVu Sans"/>
              </a:rPr>
              <a:t>модификация</a:t>
            </a:r>
            <a:r>
              <a:rPr sz="1400" dirty="0">
                <a:latin typeface="+mj-lt"/>
                <a:ea typeface="DejaVu Sans"/>
                <a:cs typeface="DejaVu Sans"/>
              </a:rPr>
              <a:t> </a:t>
            </a:r>
            <a:r>
              <a:rPr sz="1400" dirty="0" err="1">
                <a:latin typeface="+mj-lt"/>
                <a:ea typeface="DejaVu Sans"/>
                <a:cs typeface="DejaVu Sans"/>
              </a:rPr>
              <a:t>кодов</a:t>
            </a:r>
            <a:r>
              <a:rPr sz="1400" dirty="0">
                <a:latin typeface="+mj-lt"/>
                <a:ea typeface="DejaVu Sans"/>
                <a:cs typeface="DejaVu Sans"/>
              </a:rPr>
              <a:t> </a:t>
            </a:r>
            <a:r>
              <a:rPr sz="1400" dirty="0" err="1">
                <a:latin typeface="+mj-lt"/>
                <a:ea typeface="DejaVu Sans"/>
                <a:cs typeface="DejaVu Sans"/>
              </a:rPr>
              <a:t>скриптов</a:t>
            </a:r>
            <a:r>
              <a:rPr sz="1400" dirty="0">
                <a:latin typeface="+mj-lt"/>
                <a:ea typeface="DejaVu Sans"/>
                <a:cs typeface="DejaVu Sans"/>
              </a:rPr>
              <a:t>.</a:t>
            </a:r>
          </a:p>
          <a:p>
            <a:pPr>
              <a:defRPr/>
            </a:pPr>
            <a:r>
              <a:rPr sz="1400" dirty="0" err="1">
                <a:latin typeface="+mj-lt"/>
                <a:ea typeface="DejaVu Sans"/>
                <a:cs typeface="DejaVu Sans"/>
              </a:rPr>
              <a:t>Интерфейс</a:t>
            </a:r>
            <a:r>
              <a:rPr sz="1400" dirty="0">
                <a:latin typeface="+mj-lt"/>
                <a:ea typeface="DejaVu Sans"/>
                <a:cs typeface="DejaVu Sans"/>
              </a:rPr>
              <a:t> </a:t>
            </a:r>
            <a:r>
              <a:rPr sz="1400" b="1" dirty="0" err="1">
                <a:latin typeface="+mj-lt"/>
                <a:ea typeface="DejaVu Sans"/>
                <a:cs typeface="DejaVu Sans"/>
              </a:rPr>
              <a:t>FastCGI</a:t>
            </a:r>
            <a:r>
              <a:rPr sz="1400" dirty="0">
                <a:latin typeface="+mj-lt"/>
                <a:ea typeface="DejaVu Sans"/>
                <a:cs typeface="DejaVu Sans"/>
              </a:rPr>
              <a:t> — </a:t>
            </a:r>
            <a:r>
              <a:rPr sz="1400" dirty="0" err="1">
                <a:latin typeface="+mj-lt"/>
                <a:ea typeface="DejaVu Sans"/>
                <a:cs typeface="DejaVu Sans"/>
              </a:rPr>
              <a:t>клиент-серверный</a:t>
            </a:r>
            <a:r>
              <a:rPr sz="1400" dirty="0">
                <a:latin typeface="+mj-lt"/>
                <a:ea typeface="DejaVu Sans"/>
                <a:cs typeface="DejaVu Sans"/>
              </a:rPr>
              <a:t> </a:t>
            </a:r>
            <a:r>
              <a:rPr sz="1400" dirty="0" err="1">
                <a:latin typeface="+mj-lt"/>
                <a:ea typeface="DejaVu Sans"/>
                <a:cs typeface="DejaVu Sans"/>
              </a:rPr>
              <a:t>протокол</a:t>
            </a:r>
            <a:r>
              <a:rPr sz="1400" dirty="0">
                <a:latin typeface="+mj-lt"/>
                <a:ea typeface="DejaVu Sans"/>
                <a:cs typeface="DejaVu Sans"/>
              </a:rPr>
              <a:t> </a:t>
            </a:r>
            <a:r>
              <a:rPr sz="1400" dirty="0" err="1">
                <a:latin typeface="+mj-lt"/>
                <a:ea typeface="DejaVu Sans"/>
                <a:cs typeface="DejaVu Sans"/>
              </a:rPr>
              <a:t>взаимодействия</a:t>
            </a:r>
            <a:r>
              <a:rPr sz="1400" dirty="0">
                <a:latin typeface="+mj-lt"/>
                <a:ea typeface="DejaVu Sans"/>
                <a:cs typeface="DejaVu Sans"/>
              </a:rPr>
              <a:t> </a:t>
            </a:r>
            <a:r>
              <a:rPr sz="1400" dirty="0" err="1">
                <a:latin typeface="+mj-lt"/>
                <a:ea typeface="DejaVu Sans"/>
                <a:cs typeface="DejaVu Sans"/>
              </a:rPr>
              <a:t>веб-сервера</a:t>
            </a:r>
            <a:r>
              <a:rPr sz="1400" dirty="0">
                <a:latin typeface="+mj-lt"/>
                <a:ea typeface="DejaVu Sans"/>
                <a:cs typeface="DejaVu Sans"/>
              </a:rPr>
              <a:t> и </a:t>
            </a:r>
            <a:r>
              <a:rPr sz="1400" dirty="0" err="1">
                <a:latin typeface="+mj-lt"/>
                <a:ea typeface="DejaVu Sans"/>
                <a:cs typeface="DejaVu Sans"/>
              </a:rPr>
              <a:t>приложения</a:t>
            </a:r>
            <a:r>
              <a:rPr sz="1400" dirty="0">
                <a:latin typeface="+mj-lt"/>
                <a:ea typeface="DejaVu Sans"/>
                <a:cs typeface="DejaVu Sans"/>
              </a:rPr>
              <a:t>, </a:t>
            </a:r>
            <a:r>
              <a:rPr sz="1400" dirty="0" err="1">
                <a:latin typeface="+mj-lt"/>
                <a:ea typeface="DejaVu Sans"/>
                <a:cs typeface="DejaVu Sans"/>
              </a:rPr>
              <a:t>дальнейшее</a:t>
            </a:r>
            <a:r>
              <a:rPr sz="1400" dirty="0">
                <a:latin typeface="+mj-lt"/>
                <a:ea typeface="DejaVu Sans"/>
                <a:cs typeface="DejaVu Sans"/>
              </a:rPr>
              <a:t> </a:t>
            </a:r>
            <a:r>
              <a:rPr sz="1400" dirty="0" err="1">
                <a:latin typeface="+mj-lt"/>
                <a:ea typeface="DejaVu Sans"/>
                <a:cs typeface="DejaVu Sans"/>
              </a:rPr>
              <a:t>развитие</a:t>
            </a:r>
            <a:r>
              <a:rPr sz="1400" dirty="0">
                <a:latin typeface="+mj-lt"/>
                <a:ea typeface="DejaVu Sans"/>
                <a:cs typeface="DejaVu Sans"/>
              </a:rPr>
              <a:t> </a:t>
            </a:r>
            <a:r>
              <a:rPr sz="1400" dirty="0" err="1">
                <a:latin typeface="+mj-lt"/>
                <a:ea typeface="DejaVu Sans"/>
                <a:cs typeface="DejaVu Sans"/>
              </a:rPr>
              <a:t>технологии</a:t>
            </a:r>
            <a:r>
              <a:rPr sz="1400" dirty="0">
                <a:latin typeface="+mj-lt"/>
                <a:ea typeface="DejaVu Sans"/>
                <a:cs typeface="DejaVu Sans"/>
              </a:rPr>
              <a:t> CGI. </a:t>
            </a:r>
            <a:r>
              <a:rPr sz="1400" dirty="0" err="1">
                <a:latin typeface="+mj-lt"/>
                <a:ea typeface="DejaVu Sans"/>
                <a:cs typeface="DejaVu Sans"/>
              </a:rPr>
              <a:t>По</a:t>
            </a:r>
            <a:r>
              <a:rPr sz="1400" dirty="0">
                <a:latin typeface="+mj-lt"/>
                <a:ea typeface="DejaVu Sans"/>
                <a:cs typeface="DejaVu Sans"/>
              </a:rPr>
              <a:t> </a:t>
            </a:r>
            <a:r>
              <a:rPr sz="1400" dirty="0" err="1">
                <a:latin typeface="+mj-lt"/>
                <a:ea typeface="DejaVu Sans"/>
                <a:cs typeface="DejaVu Sans"/>
              </a:rPr>
              <a:t>сравнению</a:t>
            </a:r>
            <a:r>
              <a:rPr sz="1400" dirty="0">
                <a:latin typeface="+mj-lt"/>
                <a:ea typeface="DejaVu Sans"/>
                <a:cs typeface="DejaVu Sans"/>
              </a:rPr>
              <a:t> с CGI </a:t>
            </a:r>
            <a:r>
              <a:rPr sz="1400" dirty="0" err="1">
                <a:latin typeface="+mj-lt"/>
                <a:ea typeface="DejaVu Sans"/>
                <a:cs typeface="DejaVu Sans"/>
              </a:rPr>
              <a:t>является</a:t>
            </a:r>
            <a:r>
              <a:rPr sz="1400" dirty="0">
                <a:latin typeface="+mj-lt"/>
                <a:ea typeface="DejaVu Sans"/>
                <a:cs typeface="DejaVu Sans"/>
              </a:rPr>
              <a:t> </a:t>
            </a:r>
            <a:r>
              <a:rPr sz="1400" dirty="0" err="1">
                <a:latin typeface="+mj-lt"/>
                <a:ea typeface="DejaVu Sans"/>
                <a:cs typeface="DejaVu Sans"/>
              </a:rPr>
              <a:t>более</a:t>
            </a:r>
            <a:r>
              <a:rPr sz="1400" dirty="0">
                <a:latin typeface="+mj-lt"/>
                <a:ea typeface="DejaVu Sans"/>
                <a:cs typeface="DejaVu Sans"/>
              </a:rPr>
              <a:t> </a:t>
            </a:r>
            <a:r>
              <a:rPr sz="1400" dirty="0" err="1">
                <a:latin typeface="+mj-lt"/>
                <a:ea typeface="DejaVu Sans"/>
                <a:cs typeface="DejaVu Sans"/>
              </a:rPr>
              <a:t>производительным</a:t>
            </a:r>
            <a:r>
              <a:rPr sz="1400" dirty="0">
                <a:latin typeface="+mj-lt"/>
                <a:ea typeface="DejaVu Sans"/>
                <a:cs typeface="DejaVu Sans"/>
              </a:rPr>
              <a:t> и </a:t>
            </a:r>
            <a:r>
              <a:rPr sz="1400" dirty="0" err="1">
                <a:latin typeface="+mj-lt"/>
                <a:ea typeface="DejaVu Sans"/>
                <a:cs typeface="DejaVu Sans"/>
              </a:rPr>
              <a:t>безопасным</a:t>
            </a:r>
            <a:r>
              <a:rPr sz="1400" dirty="0">
                <a:latin typeface="+mj-lt"/>
                <a:ea typeface="DejaVu Sans"/>
                <a:cs typeface="DejaVu Sans"/>
              </a:rPr>
              <a:t>.</a:t>
            </a:r>
          </a:p>
          <a:p>
            <a:pPr>
              <a:defRPr/>
            </a:pPr>
            <a:r>
              <a:rPr sz="1400" b="1" dirty="0" err="1">
                <a:latin typeface="+mj-lt"/>
                <a:ea typeface="DejaVu Sans"/>
                <a:cs typeface="DejaVu Sans"/>
              </a:rPr>
              <a:t>FastCGI</a:t>
            </a:r>
            <a:r>
              <a:rPr sz="1400" dirty="0">
                <a:latin typeface="+mj-lt"/>
                <a:ea typeface="DejaVu Sans"/>
                <a:cs typeface="DejaVu Sans"/>
              </a:rPr>
              <a:t> </a:t>
            </a:r>
            <a:r>
              <a:rPr sz="1400" dirty="0" err="1">
                <a:latin typeface="+mj-lt"/>
                <a:ea typeface="DejaVu Sans"/>
                <a:cs typeface="DejaVu Sans"/>
              </a:rPr>
              <a:t>снимает</a:t>
            </a:r>
            <a:r>
              <a:rPr sz="1400" dirty="0">
                <a:latin typeface="+mj-lt"/>
                <a:ea typeface="DejaVu Sans"/>
                <a:cs typeface="DejaVu Sans"/>
              </a:rPr>
              <a:t> </a:t>
            </a:r>
            <a:r>
              <a:rPr sz="1400" dirty="0" err="1">
                <a:latin typeface="+mj-lt"/>
                <a:ea typeface="DejaVu Sans"/>
                <a:cs typeface="DejaVu Sans"/>
              </a:rPr>
              <a:t>множество</a:t>
            </a:r>
            <a:r>
              <a:rPr sz="1400" dirty="0">
                <a:latin typeface="+mj-lt"/>
                <a:ea typeface="DejaVu Sans"/>
                <a:cs typeface="DejaVu Sans"/>
              </a:rPr>
              <a:t> </a:t>
            </a:r>
            <a:r>
              <a:rPr sz="1400" dirty="0" err="1">
                <a:latin typeface="+mj-lt"/>
                <a:ea typeface="DejaVu Sans"/>
                <a:cs typeface="DejaVu Sans"/>
              </a:rPr>
              <a:t>ограничений</a:t>
            </a:r>
            <a:r>
              <a:rPr sz="1400" dirty="0">
                <a:latin typeface="+mj-lt"/>
                <a:ea typeface="DejaVu Sans"/>
                <a:cs typeface="DejaVu Sans"/>
              </a:rPr>
              <a:t> CGI-</a:t>
            </a:r>
            <a:r>
              <a:rPr sz="1400" dirty="0" err="1">
                <a:latin typeface="+mj-lt"/>
                <a:ea typeface="DejaVu Sans"/>
                <a:cs typeface="DejaVu Sans"/>
              </a:rPr>
              <a:t>программ</a:t>
            </a:r>
            <a:r>
              <a:rPr sz="1400" dirty="0">
                <a:latin typeface="+mj-lt"/>
                <a:ea typeface="DejaVu Sans"/>
                <a:cs typeface="DejaVu Sans"/>
              </a:rPr>
              <a:t>. </a:t>
            </a:r>
            <a:r>
              <a:rPr sz="1400" dirty="0" err="1">
                <a:latin typeface="+mj-lt"/>
                <a:ea typeface="DejaVu Sans"/>
                <a:cs typeface="DejaVu Sans"/>
              </a:rPr>
              <a:t>Недостаток</a:t>
            </a:r>
            <a:r>
              <a:rPr sz="1400" dirty="0">
                <a:latin typeface="+mj-lt"/>
                <a:ea typeface="DejaVu Sans"/>
                <a:cs typeface="DejaVu Sans"/>
              </a:rPr>
              <a:t> CGI-</a:t>
            </a:r>
            <a:r>
              <a:rPr sz="1400" dirty="0" err="1">
                <a:latin typeface="+mj-lt"/>
                <a:ea typeface="DejaVu Sans"/>
                <a:cs typeface="DejaVu Sans"/>
              </a:rPr>
              <a:t>программ</a:t>
            </a:r>
            <a:r>
              <a:rPr sz="1400" dirty="0">
                <a:latin typeface="+mj-lt"/>
                <a:ea typeface="DejaVu Sans"/>
                <a:cs typeface="DejaVu Sans"/>
              </a:rPr>
              <a:t> в </a:t>
            </a:r>
            <a:r>
              <a:rPr sz="1400" dirty="0" err="1">
                <a:latin typeface="+mj-lt"/>
                <a:ea typeface="DejaVu Sans"/>
                <a:cs typeface="DejaVu Sans"/>
              </a:rPr>
              <a:t>том</a:t>
            </a:r>
            <a:r>
              <a:rPr sz="1400" dirty="0">
                <a:latin typeface="+mj-lt"/>
                <a:ea typeface="DejaVu Sans"/>
                <a:cs typeface="DejaVu Sans"/>
              </a:rPr>
              <a:t>, </a:t>
            </a:r>
            <a:r>
              <a:rPr sz="1400" dirty="0" err="1">
                <a:latin typeface="+mj-lt"/>
                <a:ea typeface="DejaVu Sans"/>
                <a:cs typeface="DejaVu Sans"/>
              </a:rPr>
              <a:t>что</a:t>
            </a:r>
            <a:r>
              <a:rPr sz="1400" dirty="0">
                <a:latin typeface="+mj-lt"/>
                <a:ea typeface="DejaVu Sans"/>
                <a:cs typeface="DejaVu Sans"/>
              </a:rPr>
              <a:t> </a:t>
            </a:r>
            <a:r>
              <a:rPr sz="1400" dirty="0" err="1">
                <a:latin typeface="+mj-lt"/>
                <a:ea typeface="DejaVu Sans"/>
                <a:cs typeface="DejaVu Sans"/>
              </a:rPr>
              <a:t>они</a:t>
            </a:r>
            <a:r>
              <a:rPr sz="1400" dirty="0">
                <a:latin typeface="+mj-lt"/>
                <a:ea typeface="DejaVu Sans"/>
                <a:cs typeface="DejaVu Sans"/>
              </a:rPr>
              <a:t> </a:t>
            </a:r>
            <a:r>
              <a:rPr sz="1400" dirty="0" err="1">
                <a:latin typeface="+mj-lt"/>
                <a:ea typeface="DejaVu Sans"/>
                <a:cs typeface="DejaVu Sans"/>
              </a:rPr>
              <a:t>должны</a:t>
            </a:r>
            <a:r>
              <a:rPr sz="1400" dirty="0">
                <a:latin typeface="+mj-lt"/>
                <a:ea typeface="DejaVu Sans"/>
                <a:cs typeface="DejaVu Sans"/>
              </a:rPr>
              <a:t> </a:t>
            </a:r>
            <a:r>
              <a:rPr sz="1400" dirty="0" err="1">
                <a:latin typeface="+mj-lt"/>
                <a:ea typeface="DejaVu Sans"/>
                <a:cs typeface="DejaVu Sans"/>
              </a:rPr>
              <a:t>быть</a:t>
            </a:r>
            <a:r>
              <a:rPr sz="1400" dirty="0">
                <a:latin typeface="+mj-lt"/>
                <a:ea typeface="DejaVu Sans"/>
                <a:cs typeface="DejaVu Sans"/>
              </a:rPr>
              <a:t> </a:t>
            </a:r>
            <a:r>
              <a:rPr sz="1400" dirty="0" err="1">
                <a:latin typeface="+mj-lt"/>
                <a:ea typeface="DejaVu Sans"/>
                <a:cs typeface="DejaVu Sans"/>
              </a:rPr>
              <a:t>перезапущены</a:t>
            </a:r>
            <a:r>
              <a:rPr sz="1400" dirty="0">
                <a:latin typeface="+mj-lt"/>
                <a:ea typeface="DejaVu Sans"/>
                <a:cs typeface="DejaVu Sans"/>
              </a:rPr>
              <a:t> </a:t>
            </a:r>
            <a:r>
              <a:rPr sz="1400" dirty="0" err="1">
                <a:latin typeface="+mj-lt"/>
                <a:ea typeface="DejaVu Sans"/>
                <a:cs typeface="DejaVu Sans"/>
              </a:rPr>
              <a:t>веб-сервером</a:t>
            </a:r>
            <a:r>
              <a:rPr sz="1400" dirty="0">
                <a:latin typeface="+mj-lt"/>
                <a:ea typeface="DejaVu Sans"/>
                <a:cs typeface="DejaVu Sans"/>
              </a:rPr>
              <a:t> </a:t>
            </a:r>
            <a:r>
              <a:rPr sz="1400" dirty="0" err="1">
                <a:latin typeface="+mj-lt"/>
                <a:ea typeface="DejaVu Sans"/>
                <a:cs typeface="DejaVu Sans"/>
              </a:rPr>
              <a:t>при</a:t>
            </a:r>
            <a:r>
              <a:rPr sz="1400" dirty="0">
                <a:latin typeface="+mj-lt"/>
                <a:ea typeface="DejaVu Sans"/>
                <a:cs typeface="DejaVu Sans"/>
              </a:rPr>
              <a:t> </a:t>
            </a:r>
            <a:r>
              <a:rPr sz="1400" dirty="0" err="1">
                <a:latin typeface="+mj-lt"/>
                <a:ea typeface="DejaVu Sans"/>
                <a:cs typeface="DejaVu Sans"/>
              </a:rPr>
              <a:t>каждом</a:t>
            </a:r>
            <a:r>
              <a:rPr sz="1400" dirty="0">
                <a:latin typeface="+mj-lt"/>
                <a:ea typeface="DejaVu Sans"/>
                <a:cs typeface="DejaVu Sans"/>
              </a:rPr>
              <a:t> </a:t>
            </a:r>
            <a:r>
              <a:rPr sz="1400" dirty="0" err="1">
                <a:latin typeface="+mj-lt"/>
                <a:ea typeface="DejaVu Sans"/>
                <a:cs typeface="DejaVu Sans"/>
              </a:rPr>
              <a:t>запросе</a:t>
            </a:r>
            <a:r>
              <a:rPr sz="1400" dirty="0">
                <a:latin typeface="+mj-lt"/>
                <a:ea typeface="DejaVu Sans"/>
                <a:cs typeface="DejaVu Sans"/>
              </a:rPr>
              <a:t>, </a:t>
            </a:r>
            <a:r>
              <a:rPr sz="1400" dirty="0" err="1">
                <a:latin typeface="+mj-lt"/>
                <a:ea typeface="DejaVu Sans"/>
                <a:cs typeface="DejaVu Sans"/>
              </a:rPr>
              <a:t>что</a:t>
            </a:r>
            <a:r>
              <a:rPr sz="1400" dirty="0">
                <a:latin typeface="+mj-lt"/>
                <a:ea typeface="DejaVu Sans"/>
                <a:cs typeface="DejaVu Sans"/>
              </a:rPr>
              <a:t> </a:t>
            </a:r>
            <a:r>
              <a:rPr sz="1400" dirty="0" err="1">
                <a:latin typeface="+mj-lt"/>
                <a:ea typeface="DejaVu Sans"/>
                <a:cs typeface="DejaVu Sans"/>
              </a:rPr>
              <a:t>приводит</a:t>
            </a:r>
            <a:r>
              <a:rPr sz="1400" dirty="0">
                <a:latin typeface="+mj-lt"/>
                <a:ea typeface="DejaVu Sans"/>
                <a:cs typeface="DejaVu Sans"/>
              </a:rPr>
              <a:t> к </a:t>
            </a:r>
            <a:r>
              <a:rPr sz="1400" dirty="0" err="1">
                <a:latin typeface="+mj-lt"/>
                <a:ea typeface="DejaVu Sans"/>
                <a:cs typeface="DejaVu Sans"/>
              </a:rPr>
              <a:t>понижению</a:t>
            </a:r>
            <a:r>
              <a:rPr sz="1400" dirty="0">
                <a:latin typeface="+mj-lt"/>
                <a:ea typeface="DejaVu Sans"/>
                <a:cs typeface="DejaVu Sans"/>
              </a:rPr>
              <a:t> </a:t>
            </a:r>
            <a:r>
              <a:rPr sz="1400" dirty="0" err="1">
                <a:latin typeface="+mj-lt"/>
                <a:ea typeface="DejaVu Sans"/>
                <a:cs typeface="DejaVu Sans"/>
              </a:rPr>
              <a:t>производительности</a:t>
            </a:r>
            <a:r>
              <a:rPr sz="1400" dirty="0">
                <a:latin typeface="+mj-lt"/>
                <a:ea typeface="DejaVu Sans"/>
                <a:cs typeface="DejaVu Sans"/>
              </a:rPr>
              <a:t>. </a:t>
            </a:r>
            <a:r>
              <a:rPr sz="1400" dirty="0" err="1">
                <a:latin typeface="+mj-lt"/>
                <a:ea typeface="DejaVu Sans"/>
                <a:cs typeface="DejaVu Sans"/>
              </a:rPr>
              <a:t>FastCGI</a:t>
            </a:r>
            <a:r>
              <a:rPr sz="1400" dirty="0">
                <a:latin typeface="+mj-lt"/>
                <a:ea typeface="DejaVu Sans"/>
                <a:cs typeface="DejaVu Sans"/>
              </a:rPr>
              <a:t>, </a:t>
            </a:r>
            <a:r>
              <a:rPr sz="1400" dirty="0" err="1">
                <a:latin typeface="+mj-lt"/>
                <a:ea typeface="DejaVu Sans"/>
                <a:cs typeface="DejaVu Sans"/>
              </a:rPr>
              <a:t>вместо</a:t>
            </a:r>
            <a:r>
              <a:rPr sz="1400" dirty="0">
                <a:latin typeface="+mj-lt"/>
                <a:ea typeface="DejaVu Sans"/>
                <a:cs typeface="DejaVu Sans"/>
              </a:rPr>
              <a:t> </a:t>
            </a:r>
            <a:r>
              <a:rPr sz="1400" dirty="0" err="1">
                <a:latin typeface="+mj-lt"/>
                <a:ea typeface="DejaVu Sans"/>
                <a:cs typeface="DejaVu Sans"/>
              </a:rPr>
              <a:t>того</a:t>
            </a:r>
            <a:r>
              <a:rPr sz="1400" dirty="0">
                <a:latin typeface="+mj-lt"/>
                <a:ea typeface="DejaVu Sans"/>
                <a:cs typeface="DejaVu Sans"/>
              </a:rPr>
              <a:t> </a:t>
            </a:r>
            <a:r>
              <a:rPr sz="1400" dirty="0" err="1">
                <a:latin typeface="+mj-lt"/>
                <a:ea typeface="DejaVu Sans"/>
                <a:cs typeface="DejaVu Sans"/>
              </a:rPr>
              <a:t>чтобы</a:t>
            </a:r>
            <a:r>
              <a:rPr sz="1400" dirty="0">
                <a:latin typeface="+mj-lt"/>
                <a:ea typeface="DejaVu Sans"/>
                <a:cs typeface="DejaVu Sans"/>
              </a:rPr>
              <a:t> </a:t>
            </a:r>
            <a:r>
              <a:rPr sz="1400" dirty="0" err="1">
                <a:latin typeface="+mj-lt"/>
                <a:ea typeface="DejaVu Sans"/>
                <a:cs typeface="DejaVu Sans"/>
              </a:rPr>
              <a:t>создавать</a:t>
            </a:r>
            <a:r>
              <a:rPr sz="1400" dirty="0">
                <a:latin typeface="+mj-lt"/>
                <a:ea typeface="DejaVu Sans"/>
                <a:cs typeface="DejaVu Sans"/>
              </a:rPr>
              <a:t> </a:t>
            </a:r>
            <a:r>
              <a:rPr sz="1400" dirty="0" err="1">
                <a:latin typeface="+mj-lt"/>
                <a:ea typeface="DejaVu Sans"/>
                <a:cs typeface="DejaVu Sans"/>
              </a:rPr>
              <a:t>новые</a:t>
            </a:r>
            <a:r>
              <a:rPr sz="1400" dirty="0">
                <a:latin typeface="+mj-lt"/>
                <a:ea typeface="DejaVu Sans"/>
                <a:cs typeface="DejaVu Sans"/>
              </a:rPr>
              <a:t> </a:t>
            </a:r>
            <a:r>
              <a:rPr sz="1400" dirty="0" err="1">
                <a:latin typeface="+mj-lt"/>
                <a:ea typeface="DejaVu Sans"/>
                <a:cs typeface="DejaVu Sans"/>
              </a:rPr>
              <a:t>процессы</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каждого</a:t>
            </a:r>
            <a:r>
              <a:rPr sz="1400" dirty="0">
                <a:latin typeface="+mj-lt"/>
                <a:ea typeface="DejaVu Sans"/>
                <a:cs typeface="DejaVu Sans"/>
              </a:rPr>
              <a:t> </a:t>
            </a:r>
            <a:r>
              <a:rPr sz="1400" dirty="0" err="1">
                <a:latin typeface="+mj-lt"/>
                <a:ea typeface="DejaVu Sans"/>
                <a:cs typeface="DejaVu Sans"/>
              </a:rPr>
              <a:t>нового</a:t>
            </a:r>
            <a:r>
              <a:rPr sz="1400" dirty="0">
                <a:latin typeface="+mj-lt"/>
                <a:ea typeface="DejaVu Sans"/>
                <a:cs typeface="DejaVu Sans"/>
              </a:rPr>
              <a:t> </a:t>
            </a:r>
            <a:r>
              <a:rPr sz="1400" dirty="0" err="1">
                <a:latin typeface="+mj-lt"/>
                <a:ea typeface="DejaVu Sans"/>
                <a:cs typeface="DejaVu Sans"/>
              </a:rPr>
              <a:t>запроса</a:t>
            </a:r>
            <a:r>
              <a:rPr sz="1400" dirty="0">
                <a:latin typeface="+mj-lt"/>
                <a:ea typeface="DejaVu Sans"/>
                <a:cs typeface="DejaVu Sans"/>
              </a:rPr>
              <a:t>, </a:t>
            </a:r>
            <a:r>
              <a:rPr sz="1400" dirty="0" err="1">
                <a:latin typeface="+mj-lt"/>
                <a:ea typeface="DejaVu Sans"/>
                <a:cs typeface="DejaVu Sans"/>
              </a:rPr>
              <a:t>использует</a:t>
            </a:r>
            <a:r>
              <a:rPr sz="1400" dirty="0">
                <a:latin typeface="+mj-lt"/>
                <a:ea typeface="DejaVu Sans"/>
                <a:cs typeface="DejaVu Sans"/>
              </a:rPr>
              <a:t> </a:t>
            </a:r>
            <a:r>
              <a:rPr sz="1400" dirty="0" err="1">
                <a:latin typeface="+mj-lt"/>
                <a:ea typeface="DejaVu Sans"/>
                <a:cs typeface="DejaVu Sans"/>
              </a:rPr>
              <a:t>постоянно</a:t>
            </a:r>
            <a:r>
              <a:rPr sz="1400" dirty="0">
                <a:latin typeface="+mj-lt"/>
                <a:ea typeface="DejaVu Sans"/>
                <a:cs typeface="DejaVu Sans"/>
              </a:rPr>
              <a:t> </a:t>
            </a:r>
            <a:r>
              <a:rPr sz="1400" dirty="0" err="1">
                <a:latin typeface="+mj-lt"/>
                <a:ea typeface="DejaVu Sans"/>
                <a:cs typeface="DejaVu Sans"/>
              </a:rPr>
              <a:t>запущенные</a:t>
            </a:r>
            <a:r>
              <a:rPr sz="1400" dirty="0">
                <a:latin typeface="+mj-lt"/>
                <a:ea typeface="DejaVu Sans"/>
                <a:cs typeface="DejaVu Sans"/>
              </a:rPr>
              <a:t> </a:t>
            </a:r>
            <a:r>
              <a:rPr sz="1400" dirty="0" err="1">
                <a:latin typeface="+mj-lt"/>
                <a:ea typeface="DejaVu Sans"/>
                <a:cs typeface="DejaVu Sans"/>
              </a:rPr>
              <a:t>процессы</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обработки</a:t>
            </a:r>
            <a:r>
              <a:rPr sz="1400" dirty="0">
                <a:latin typeface="+mj-lt"/>
                <a:ea typeface="DejaVu Sans"/>
                <a:cs typeface="DejaVu Sans"/>
              </a:rPr>
              <a:t> </a:t>
            </a:r>
            <a:r>
              <a:rPr sz="1400" dirty="0" err="1">
                <a:latin typeface="+mj-lt"/>
                <a:ea typeface="DejaVu Sans"/>
                <a:cs typeface="DejaVu Sans"/>
              </a:rPr>
              <a:t>множества</a:t>
            </a:r>
            <a:r>
              <a:rPr sz="1400" dirty="0">
                <a:latin typeface="+mj-lt"/>
                <a:ea typeface="DejaVu Sans"/>
                <a:cs typeface="DejaVu Sans"/>
              </a:rPr>
              <a:t> </a:t>
            </a:r>
            <a:r>
              <a:rPr sz="1400" dirty="0" err="1">
                <a:latin typeface="+mj-lt"/>
                <a:ea typeface="DejaVu Sans"/>
                <a:cs typeface="DejaVu Sans"/>
              </a:rPr>
              <a:t>запросов</a:t>
            </a:r>
            <a:r>
              <a:rPr sz="1400" dirty="0">
                <a:latin typeface="+mj-lt"/>
                <a:ea typeface="DejaVu Sans"/>
                <a:cs typeface="DejaVu Sans"/>
              </a:rPr>
              <a:t>. </a:t>
            </a:r>
            <a:r>
              <a:rPr sz="1400" dirty="0" err="1">
                <a:latin typeface="+mj-lt"/>
                <a:ea typeface="DejaVu Sans"/>
                <a:cs typeface="DejaVu Sans"/>
              </a:rPr>
              <a:t>Это</a:t>
            </a:r>
            <a:r>
              <a:rPr sz="1400" dirty="0">
                <a:latin typeface="+mj-lt"/>
                <a:ea typeface="DejaVu Sans"/>
                <a:cs typeface="DejaVu Sans"/>
              </a:rPr>
              <a:t> </a:t>
            </a:r>
            <a:r>
              <a:rPr sz="1400" dirty="0" err="1">
                <a:latin typeface="+mj-lt"/>
                <a:ea typeface="DejaVu Sans"/>
                <a:cs typeface="DejaVu Sans"/>
              </a:rPr>
              <a:t>позволяет</a:t>
            </a:r>
            <a:r>
              <a:rPr sz="1400" dirty="0">
                <a:latin typeface="+mj-lt"/>
                <a:ea typeface="DejaVu Sans"/>
                <a:cs typeface="DejaVu Sans"/>
              </a:rPr>
              <a:t> </a:t>
            </a:r>
            <a:r>
              <a:rPr sz="1400" dirty="0" err="1">
                <a:latin typeface="+mj-lt"/>
                <a:ea typeface="DejaVu Sans"/>
                <a:cs typeface="DejaVu Sans"/>
              </a:rPr>
              <a:t>экономить</a:t>
            </a:r>
            <a:r>
              <a:rPr sz="1400" dirty="0">
                <a:latin typeface="+mj-lt"/>
                <a:ea typeface="DejaVu Sans"/>
                <a:cs typeface="DejaVu Sans"/>
              </a:rPr>
              <a:t> </a:t>
            </a:r>
            <a:r>
              <a:rPr sz="1400" dirty="0" err="1">
                <a:latin typeface="+mj-lt"/>
                <a:ea typeface="DejaVu Sans"/>
                <a:cs typeface="DejaVu Sans"/>
              </a:rPr>
              <a:t>время</a:t>
            </a:r>
            <a:r>
              <a:rPr sz="1400" dirty="0">
                <a:latin typeface="+mj-lt"/>
                <a:ea typeface="DejaVu Sans"/>
                <a:cs typeface="DejaVu Sans"/>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80662184" name="Заголовок 1"/>
          <p:cNvSpPr>
            <a:spLocks noGrp="1"/>
          </p:cNvSpPr>
          <p:nvPr>
            <p:ph type="title"/>
          </p:nvPr>
        </p:nvSpPr>
        <p:spPr bwMode="auto"/>
        <p:txBody>
          <a:bodyPr>
            <a:normAutofit/>
          </a:bodyPr>
          <a:lstStyle/>
          <a:p>
            <a:pPr>
              <a:defRPr/>
            </a:pPr>
            <a:r>
              <a:rPr sz="4000" dirty="0">
                <a:ea typeface="DejaVu Sans"/>
                <a:cs typeface="DejaVu Sans"/>
              </a:rPr>
              <a:t>Nginx. </a:t>
            </a:r>
            <a:r>
              <a:rPr sz="4000" dirty="0" err="1">
                <a:ea typeface="DejaVu Sans"/>
                <a:cs typeface="DejaVu Sans"/>
              </a:rPr>
              <a:t>Методы</a:t>
            </a:r>
            <a:r>
              <a:rPr sz="4000" dirty="0">
                <a:ea typeface="DejaVu Sans"/>
                <a:cs typeface="DejaVu Sans"/>
              </a:rPr>
              <a:t> </a:t>
            </a:r>
            <a:r>
              <a:rPr sz="4000" dirty="0" err="1">
                <a:ea typeface="DejaVu Sans"/>
                <a:cs typeface="DejaVu Sans"/>
              </a:rPr>
              <a:t>балансировки</a:t>
            </a:r>
            <a:r>
              <a:rPr sz="4000" dirty="0">
                <a:ea typeface="DejaVu Sans"/>
                <a:cs typeface="DejaVu Sans"/>
              </a:rPr>
              <a:t> </a:t>
            </a:r>
            <a:r>
              <a:rPr sz="4000" dirty="0" err="1">
                <a:ea typeface="DejaVu Sans"/>
                <a:cs typeface="DejaVu Sans"/>
              </a:rPr>
              <a:t>нагрузки</a:t>
            </a:r>
            <a:endParaRPr sz="4000" dirty="0">
              <a:ea typeface="DejaVu Sans"/>
              <a:cs typeface="DejaVu Sans"/>
            </a:endParaRPr>
          </a:p>
        </p:txBody>
      </p:sp>
      <p:sp>
        <p:nvSpPr>
          <p:cNvPr id="820040310" name="Объект 2"/>
          <p:cNvSpPr>
            <a:spLocks noGrp="1"/>
          </p:cNvSpPr>
          <p:nvPr>
            <p:ph idx="1"/>
          </p:nvPr>
        </p:nvSpPr>
        <p:spPr bwMode="auto"/>
        <p:txBody>
          <a:bodyPr>
            <a:normAutofit fontScale="92500" lnSpcReduction="20000"/>
          </a:bodyPr>
          <a:lstStyle/>
          <a:p>
            <a:pPr marL="0" indent="0">
              <a:buNone/>
              <a:defRPr/>
            </a:pPr>
            <a:endParaRPr sz="1800" b="1" dirty="0">
              <a:latin typeface="+mj-lt"/>
              <a:ea typeface="DejaVu Sans"/>
              <a:cs typeface="DejaVu Sans"/>
            </a:endParaRPr>
          </a:p>
          <a:p>
            <a:pPr marL="0" indent="0">
              <a:buNone/>
              <a:defRPr/>
            </a:pPr>
            <a:r>
              <a:rPr sz="1800" b="1" dirty="0">
                <a:latin typeface="+mj-lt"/>
                <a:ea typeface="DejaVu Sans"/>
                <a:cs typeface="DejaVu Sans"/>
              </a:rPr>
              <a:t>Round Robin</a:t>
            </a:r>
            <a:r>
              <a:rPr sz="1800" dirty="0">
                <a:latin typeface="+mj-lt"/>
                <a:ea typeface="DejaVu Sans"/>
                <a:cs typeface="DejaVu Sans"/>
              </a:rPr>
              <a:t> </a:t>
            </a:r>
          </a:p>
          <a:p>
            <a:pPr marL="0" indent="0">
              <a:buNone/>
              <a:defRPr/>
            </a:pPr>
            <a:r>
              <a:rPr sz="1800" dirty="0" err="1">
                <a:latin typeface="+mj-lt"/>
                <a:ea typeface="DejaVu Sans"/>
                <a:cs typeface="DejaVu Sans"/>
              </a:rPr>
              <a:t>метод</a:t>
            </a:r>
            <a:r>
              <a:rPr sz="1800" dirty="0">
                <a:latin typeface="+mj-lt"/>
                <a:ea typeface="DejaVu Sans"/>
                <a:cs typeface="DejaVu Sans"/>
              </a:rPr>
              <a:t> </a:t>
            </a:r>
            <a:r>
              <a:rPr sz="1800" dirty="0" err="1">
                <a:latin typeface="+mj-lt"/>
                <a:ea typeface="DejaVu Sans"/>
                <a:cs typeface="DejaVu Sans"/>
              </a:rPr>
              <a:t>балансировки</a:t>
            </a:r>
            <a:r>
              <a:rPr sz="1800" dirty="0">
                <a:latin typeface="+mj-lt"/>
                <a:ea typeface="DejaVu Sans"/>
                <a:cs typeface="DejaVu Sans"/>
              </a:rPr>
              <a:t> </a:t>
            </a:r>
            <a:r>
              <a:rPr sz="1800" dirty="0" err="1">
                <a:latin typeface="+mj-lt"/>
                <a:ea typeface="DejaVu Sans"/>
                <a:cs typeface="DejaVu Sans"/>
              </a:rPr>
              <a:t>нагрузки</a:t>
            </a:r>
            <a:r>
              <a:rPr sz="1800" dirty="0">
                <a:latin typeface="+mj-lt"/>
                <a:ea typeface="DejaVu Sans"/>
                <a:cs typeface="DejaVu Sans"/>
              </a:rPr>
              <a:t>, </a:t>
            </a:r>
            <a:r>
              <a:rPr sz="1800" dirty="0" err="1">
                <a:latin typeface="+mj-lt"/>
                <a:ea typeface="DejaVu Sans"/>
                <a:cs typeface="DejaVu Sans"/>
              </a:rPr>
              <a:t>при</a:t>
            </a:r>
            <a:r>
              <a:rPr sz="1800" dirty="0">
                <a:latin typeface="+mj-lt"/>
                <a:ea typeface="DejaVu Sans"/>
                <a:cs typeface="DejaVu Sans"/>
              </a:rPr>
              <a:t> </a:t>
            </a:r>
            <a:r>
              <a:rPr sz="1800" dirty="0" err="1">
                <a:latin typeface="+mj-lt"/>
                <a:ea typeface="DejaVu Sans"/>
                <a:cs typeface="DejaVu Sans"/>
              </a:rPr>
              <a:t>котором</a:t>
            </a:r>
            <a:r>
              <a:rPr sz="1800" dirty="0">
                <a:latin typeface="+mj-lt"/>
                <a:ea typeface="DejaVu Sans"/>
                <a:cs typeface="DejaVu Sans"/>
              </a:rPr>
              <a:t> </a:t>
            </a:r>
            <a:r>
              <a:rPr sz="1800" dirty="0" err="1">
                <a:latin typeface="+mj-lt"/>
                <a:ea typeface="DejaVu Sans"/>
                <a:cs typeface="DejaVu Sans"/>
              </a:rPr>
              <a:t>каждому</a:t>
            </a:r>
            <a:r>
              <a:rPr sz="1800" dirty="0">
                <a:latin typeface="+mj-lt"/>
                <a:ea typeface="DejaVu Sans"/>
                <a:cs typeface="DejaVu Sans"/>
              </a:rPr>
              <a:t> </a:t>
            </a:r>
            <a:r>
              <a:rPr sz="1800" dirty="0" err="1">
                <a:latin typeface="+mj-lt"/>
                <a:ea typeface="DejaVu Sans"/>
                <a:cs typeface="DejaVu Sans"/>
              </a:rPr>
              <a:t>серверу</a:t>
            </a:r>
            <a:r>
              <a:rPr sz="1800" dirty="0">
                <a:latin typeface="+mj-lt"/>
                <a:ea typeface="DejaVu Sans"/>
                <a:cs typeface="DejaVu Sans"/>
              </a:rPr>
              <a:t> в </a:t>
            </a:r>
            <a:r>
              <a:rPr sz="1800" dirty="0" err="1">
                <a:latin typeface="+mj-lt"/>
                <a:ea typeface="DejaVu Sans"/>
                <a:cs typeface="DejaVu Sans"/>
              </a:rPr>
              <a:t>кластере</a:t>
            </a:r>
            <a:r>
              <a:rPr sz="1800" dirty="0">
                <a:latin typeface="+mj-lt"/>
                <a:ea typeface="DejaVu Sans"/>
                <a:cs typeface="DejaVu Sans"/>
              </a:rPr>
              <a:t> </a:t>
            </a:r>
            <a:r>
              <a:rPr sz="1800" dirty="0" err="1">
                <a:latin typeface="+mj-lt"/>
                <a:ea typeface="DejaVu Sans"/>
                <a:cs typeface="DejaVu Sans"/>
              </a:rPr>
              <a:t>предоставляется</a:t>
            </a:r>
            <a:r>
              <a:rPr sz="1800" dirty="0">
                <a:latin typeface="+mj-lt"/>
                <a:ea typeface="DejaVu Sans"/>
                <a:cs typeface="DejaVu Sans"/>
              </a:rPr>
              <a:t> </a:t>
            </a:r>
            <a:r>
              <a:rPr sz="1800" dirty="0" err="1">
                <a:latin typeface="+mj-lt"/>
                <a:ea typeface="DejaVu Sans"/>
                <a:cs typeface="DejaVu Sans"/>
              </a:rPr>
              <a:t>равная</a:t>
            </a:r>
            <a:r>
              <a:rPr sz="1800" dirty="0">
                <a:latin typeface="+mj-lt"/>
                <a:ea typeface="DejaVu Sans"/>
                <a:cs typeface="DejaVu Sans"/>
              </a:rPr>
              <a:t> </a:t>
            </a:r>
            <a:r>
              <a:rPr sz="1800" dirty="0" err="1">
                <a:latin typeface="+mj-lt"/>
                <a:ea typeface="DejaVu Sans"/>
                <a:cs typeface="DejaVu Sans"/>
              </a:rPr>
              <a:t>возможность</a:t>
            </a:r>
            <a:r>
              <a:rPr sz="1800" dirty="0">
                <a:latin typeface="+mj-lt"/>
                <a:ea typeface="DejaVu Sans"/>
                <a:cs typeface="DejaVu Sans"/>
              </a:rPr>
              <a:t> </a:t>
            </a:r>
            <a:r>
              <a:rPr sz="1800" dirty="0" err="1">
                <a:latin typeface="+mj-lt"/>
                <a:ea typeface="DejaVu Sans"/>
                <a:cs typeface="DejaVu Sans"/>
              </a:rPr>
              <a:t>обрабатывать</a:t>
            </a:r>
            <a:r>
              <a:rPr sz="1800" dirty="0">
                <a:latin typeface="+mj-lt"/>
                <a:ea typeface="DejaVu Sans"/>
                <a:cs typeface="DejaVu Sans"/>
              </a:rPr>
              <a:t> </a:t>
            </a:r>
            <a:r>
              <a:rPr sz="1800" dirty="0" err="1">
                <a:latin typeface="+mj-lt"/>
                <a:ea typeface="DejaVu Sans"/>
                <a:cs typeface="DejaVu Sans"/>
              </a:rPr>
              <a:t>запросы</a:t>
            </a:r>
            <a:r>
              <a:rPr sz="1800" dirty="0">
                <a:latin typeface="+mj-lt"/>
                <a:ea typeface="DejaVu Sans"/>
                <a:cs typeface="DejaVu Sans"/>
              </a:rPr>
              <a:t>. </a:t>
            </a:r>
            <a:r>
              <a:rPr sz="1800" dirty="0" err="1">
                <a:latin typeface="+mj-lt"/>
                <a:ea typeface="DejaVu Sans"/>
                <a:cs typeface="DejaVu Sans"/>
              </a:rPr>
              <a:t>Этот</a:t>
            </a:r>
            <a:r>
              <a:rPr sz="1800" dirty="0">
                <a:latin typeface="+mj-lt"/>
                <a:ea typeface="DejaVu Sans"/>
                <a:cs typeface="DejaVu Sans"/>
              </a:rPr>
              <a:t> </a:t>
            </a:r>
            <a:r>
              <a:rPr sz="1800" dirty="0" err="1">
                <a:latin typeface="+mj-lt"/>
                <a:ea typeface="DejaVu Sans"/>
                <a:cs typeface="DejaVu Sans"/>
              </a:rPr>
              <a:t>метод</a:t>
            </a:r>
            <a:r>
              <a:rPr sz="1800" dirty="0">
                <a:latin typeface="+mj-lt"/>
                <a:ea typeface="DejaVu Sans"/>
                <a:cs typeface="DejaVu Sans"/>
              </a:rPr>
              <a:t> </a:t>
            </a:r>
            <a:r>
              <a:rPr sz="1800" dirty="0" err="1">
                <a:latin typeface="+mj-lt"/>
                <a:ea typeface="DejaVu Sans"/>
                <a:cs typeface="DejaVu Sans"/>
              </a:rPr>
              <a:t>часто</a:t>
            </a:r>
            <a:r>
              <a:rPr sz="1800" dirty="0">
                <a:latin typeface="+mj-lt"/>
                <a:ea typeface="DejaVu Sans"/>
                <a:cs typeface="DejaVu Sans"/>
              </a:rPr>
              <a:t> </a:t>
            </a:r>
            <a:r>
              <a:rPr sz="1800" dirty="0" err="1">
                <a:latin typeface="+mj-lt"/>
                <a:ea typeface="DejaVu Sans"/>
                <a:cs typeface="DejaVu Sans"/>
              </a:rPr>
              <a:t>используется</a:t>
            </a:r>
            <a:r>
              <a:rPr sz="1800" dirty="0">
                <a:latin typeface="+mj-lt"/>
                <a:ea typeface="DejaVu Sans"/>
                <a:cs typeface="DejaVu Sans"/>
              </a:rPr>
              <a:t> в </a:t>
            </a:r>
            <a:r>
              <a:rPr sz="1800" dirty="0" err="1">
                <a:latin typeface="+mj-lt"/>
                <a:ea typeface="DejaVu Sans"/>
                <a:cs typeface="DejaVu Sans"/>
              </a:rPr>
              <a:t>веб-серверах</a:t>
            </a:r>
            <a:r>
              <a:rPr sz="1800" dirty="0">
                <a:latin typeface="+mj-lt"/>
                <a:ea typeface="DejaVu Sans"/>
                <a:cs typeface="DejaVu Sans"/>
              </a:rPr>
              <a:t>, </a:t>
            </a:r>
            <a:r>
              <a:rPr sz="1800" dirty="0" err="1">
                <a:latin typeface="+mj-lt"/>
                <a:ea typeface="DejaVu Sans"/>
                <a:cs typeface="DejaVu Sans"/>
              </a:rPr>
              <a:t>где</a:t>
            </a:r>
            <a:r>
              <a:rPr sz="1800" dirty="0">
                <a:latin typeface="+mj-lt"/>
                <a:ea typeface="DejaVu Sans"/>
                <a:cs typeface="DejaVu Sans"/>
              </a:rPr>
              <a:t> </a:t>
            </a:r>
            <a:r>
              <a:rPr sz="1800" dirty="0" err="1">
                <a:latin typeface="+mj-lt"/>
                <a:ea typeface="DejaVu Sans"/>
                <a:cs typeface="DejaVu Sans"/>
              </a:rPr>
              <a:t>каждый</a:t>
            </a:r>
            <a:r>
              <a:rPr sz="1800" dirty="0">
                <a:latin typeface="+mj-lt"/>
                <a:ea typeface="DejaVu Sans"/>
                <a:cs typeface="DejaVu Sans"/>
              </a:rPr>
              <a:t> </a:t>
            </a:r>
            <a:r>
              <a:rPr sz="1800" dirty="0" err="1">
                <a:latin typeface="+mj-lt"/>
                <a:ea typeface="DejaVu Sans"/>
                <a:cs typeface="DejaVu Sans"/>
              </a:rPr>
              <a:t>запрос</a:t>
            </a:r>
            <a:r>
              <a:rPr sz="1800" dirty="0">
                <a:latin typeface="+mj-lt"/>
                <a:ea typeface="DejaVu Sans"/>
                <a:cs typeface="DejaVu Sans"/>
              </a:rPr>
              <a:t> </a:t>
            </a:r>
            <a:r>
              <a:rPr sz="1800" dirty="0" err="1">
                <a:latin typeface="+mj-lt"/>
                <a:ea typeface="DejaVu Sans"/>
                <a:cs typeface="DejaVu Sans"/>
              </a:rPr>
              <a:t>сервера</a:t>
            </a:r>
            <a:r>
              <a:rPr sz="1800" dirty="0">
                <a:latin typeface="+mj-lt"/>
                <a:ea typeface="DejaVu Sans"/>
                <a:cs typeface="DejaVu Sans"/>
              </a:rPr>
              <a:t> </a:t>
            </a:r>
            <a:r>
              <a:rPr sz="1800" dirty="0" err="1">
                <a:latin typeface="+mj-lt"/>
                <a:ea typeface="DejaVu Sans"/>
                <a:cs typeface="DejaVu Sans"/>
              </a:rPr>
              <a:t>равномерно</a:t>
            </a:r>
            <a:r>
              <a:rPr sz="1800" dirty="0">
                <a:latin typeface="+mj-lt"/>
                <a:ea typeface="DejaVu Sans"/>
                <a:cs typeface="DejaVu Sans"/>
              </a:rPr>
              <a:t> </a:t>
            </a:r>
            <a:r>
              <a:rPr sz="1800" dirty="0" err="1">
                <a:latin typeface="+mj-lt"/>
                <a:ea typeface="DejaVu Sans"/>
                <a:cs typeface="DejaVu Sans"/>
              </a:rPr>
              <a:t>распределяется</a:t>
            </a:r>
            <a:r>
              <a:rPr sz="1800" dirty="0">
                <a:latin typeface="+mj-lt"/>
                <a:ea typeface="DejaVu Sans"/>
                <a:cs typeface="DejaVu Sans"/>
              </a:rPr>
              <a:t> </a:t>
            </a:r>
            <a:r>
              <a:rPr sz="1800" dirty="0" err="1">
                <a:latin typeface="+mj-lt"/>
                <a:ea typeface="DejaVu Sans"/>
                <a:cs typeface="DejaVu Sans"/>
              </a:rPr>
              <a:t>между</a:t>
            </a:r>
            <a:r>
              <a:rPr sz="1800" dirty="0">
                <a:latin typeface="+mj-lt"/>
                <a:ea typeface="DejaVu Sans"/>
                <a:cs typeface="DejaVu Sans"/>
              </a:rPr>
              <a:t> </a:t>
            </a:r>
            <a:r>
              <a:rPr sz="1800" dirty="0" err="1">
                <a:latin typeface="+mj-lt"/>
                <a:ea typeface="DejaVu Sans"/>
                <a:cs typeface="DejaVu Sans"/>
              </a:rPr>
              <a:t>серверами</a:t>
            </a:r>
            <a:r>
              <a:rPr sz="1800" dirty="0">
                <a:latin typeface="+mj-lt"/>
                <a:ea typeface="DejaVu Sans"/>
                <a:cs typeface="DejaVu Sans"/>
              </a:rPr>
              <a:t>.</a:t>
            </a:r>
            <a:br>
              <a:rPr sz="1800" dirty="0">
                <a:latin typeface="+mj-lt"/>
                <a:ea typeface="DejaVu Sans"/>
                <a:cs typeface="DejaVu Sans"/>
              </a:rPr>
            </a:br>
            <a:br>
              <a:rPr sz="1800" dirty="0">
                <a:latin typeface="+mj-lt"/>
                <a:ea typeface="DejaVu Sans"/>
                <a:cs typeface="DejaVu Sans"/>
              </a:rPr>
            </a:br>
            <a:r>
              <a:rPr sz="1800" dirty="0" err="1">
                <a:latin typeface="+mj-lt"/>
                <a:ea typeface="DejaVu Sans"/>
                <a:cs typeface="DejaVu Sans"/>
              </a:rPr>
              <a:t>Мощность</a:t>
            </a:r>
            <a:r>
              <a:rPr sz="1800" dirty="0">
                <a:latin typeface="+mj-lt"/>
                <a:ea typeface="DejaVu Sans"/>
                <a:cs typeface="DejaVu Sans"/>
              </a:rPr>
              <a:t> </a:t>
            </a:r>
            <a:r>
              <a:rPr sz="1800" dirty="0" err="1">
                <a:latin typeface="+mj-lt"/>
                <a:ea typeface="DejaVu Sans"/>
                <a:cs typeface="DejaVu Sans"/>
              </a:rPr>
              <a:t>распределяется</a:t>
            </a:r>
            <a:r>
              <a:rPr sz="1800" dirty="0">
                <a:latin typeface="+mj-lt"/>
                <a:ea typeface="DejaVu Sans"/>
                <a:cs typeface="DejaVu Sans"/>
              </a:rPr>
              <a:t> </a:t>
            </a:r>
            <a:r>
              <a:rPr sz="1800" dirty="0" err="1">
                <a:latin typeface="+mj-lt"/>
                <a:ea typeface="DejaVu Sans"/>
                <a:cs typeface="DejaVu Sans"/>
              </a:rPr>
              <a:t>поочерёдно</a:t>
            </a:r>
            <a:r>
              <a:rPr sz="1800" dirty="0">
                <a:latin typeface="+mj-lt"/>
                <a:ea typeface="DejaVu Sans"/>
                <a:cs typeface="DejaVu Sans"/>
              </a:rPr>
              <a:t>, </a:t>
            </a:r>
            <a:r>
              <a:rPr sz="1800" dirty="0" err="1">
                <a:latin typeface="+mj-lt"/>
                <a:ea typeface="DejaVu Sans"/>
                <a:cs typeface="DejaVu Sans"/>
              </a:rPr>
              <a:t>что</a:t>
            </a:r>
            <a:r>
              <a:rPr sz="1800" dirty="0">
                <a:latin typeface="+mj-lt"/>
                <a:ea typeface="DejaVu Sans"/>
                <a:cs typeface="DejaVu Sans"/>
              </a:rPr>
              <a:t> </a:t>
            </a:r>
            <a:r>
              <a:rPr sz="1800" dirty="0" err="1">
                <a:latin typeface="+mj-lt"/>
                <a:ea typeface="DejaVu Sans"/>
                <a:cs typeface="DejaVu Sans"/>
              </a:rPr>
              <a:t>означает</a:t>
            </a:r>
            <a:r>
              <a:rPr sz="1800" dirty="0">
                <a:latin typeface="+mj-lt"/>
                <a:ea typeface="DejaVu Sans"/>
                <a:cs typeface="DejaVu Sans"/>
              </a:rPr>
              <a:t>, </a:t>
            </a:r>
            <a:r>
              <a:rPr sz="1800" dirty="0" err="1">
                <a:latin typeface="+mj-lt"/>
                <a:ea typeface="DejaVu Sans"/>
                <a:cs typeface="DejaVu Sans"/>
              </a:rPr>
              <a:t>что</a:t>
            </a:r>
            <a:r>
              <a:rPr sz="1800" dirty="0">
                <a:latin typeface="+mj-lt"/>
                <a:ea typeface="DejaVu Sans"/>
                <a:cs typeface="DejaVu Sans"/>
              </a:rPr>
              <a:t> у </a:t>
            </a:r>
            <a:r>
              <a:rPr sz="1800" dirty="0" err="1">
                <a:latin typeface="+mj-lt"/>
                <a:ea typeface="DejaVu Sans"/>
                <a:cs typeface="DejaVu Sans"/>
              </a:rPr>
              <a:t>каждого</a:t>
            </a:r>
            <a:r>
              <a:rPr sz="1800" dirty="0">
                <a:latin typeface="+mj-lt"/>
                <a:ea typeface="DejaVu Sans"/>
                <a:cs typeface="DejaVu Sans"/>
              </a:rPr>
              <a:t> </a:t>
            </a:r>
            <a:r>
              <a:rPr sz="1800" dirty="0" err="1">
                <a:latin typeface="+mj-lt"/>
                <a:ea typeface="DejaVu Sans"/>
                <a:cs typeface="DejaVu Sans"/>
              </a:rPr>
              <a:t>сервера</a:t>
            </a:r>
            <a:r>
              <a:rPr sz="1800" dirty="0">
                <a:latin typeface="+mj-lt"/>
                <a:ea typeface="DejaVu Sans"/>
                <a:cs typeface="DejaVu Sans"/>
              </a:rPr>
              <a:t> </a:t>
            </a:r>
            <a:r>
              <a:rPr sz="1800" dirty="0" err="1">
                <a:latin typeface="+mj-lt"/>
                <a:ea typeface="DejaVu Sans"/>
                <a:cs typeface="DejaVu Sans"/>
              </a:rPr>
              <a:t>будет</a:t>
            </a:r>
            <a:r>
              <a:rPr sz="1800" dirty="0">
                <a:latin typeface="+mj-lt"/>
                <a:ea typeface="DejaVu Sans"/>
                <a:cs typeface="DejaVu Sans"/>
              </a:rPr>
              <a:t> </a:t>
            </a:r>
            <a:r>
              <a:rPr sz="1800" dirty="0" err="1">
                <a:latin typeface="+mj-lt"/>
                <a:ea typeface="DejaVu Sans"/>
                <a:cs typeface="DejaVu Sans"/>
              </a:rPr>
              <a:t>своё</a:t>
            </a:r>
            <a:r>
              <a:rPr sz="1800" dirty="0">
                <a:latin typeface="+mj-lt"/>
                <a:ea typeface="DejaVu Sans"/>
                <a:cs typeface="DejaVu Sans"/>
              </a:rPr>
              <a:t> </a:t>
            </a:r>
            <a:r>
              <a:rPr sz="1800" dirty="0" err="1">
                <a:latin typeface="+mj-lt"/>
                <a:ea typeface="DejaVu Sans"/>
                <a:cs typeface="DejaVu Sans"/>
              </a:rPr>
              <a:t>время</a:t>
            </a:r>
            <a:r>
              <a:rPr sz="1800" dirty="0">
                <a:latin typeface="+mj-lt"/>
                <a:ea typeface="DejaVu Sans"/>
                <a:cs typeface="DejaVu Sans"/>
              </a:rPr>
              <a:t> </a:t>
            </a:r>
            <a:r>
              <a:rPr sz="1800" dirty="0" err="1">
                <a:latin typeface="+mj-lt"/>
                <a:ea typeface="DejaVu Sans"/>
                <a:cs typeface="DejaVu Sans"/>
              </a:rPr>
              <a:t>для</a:t>
            </a:r>
            <a:r>
              <a:rPr sz="1800" dirty="0">
                <a:latin typeface="+mj-lt"/>
                <a:ea typeface="DejaVu Sans"/>
                <a:cs typeface="DejaVu Sans"/>
              </a:rPr>
              <a:t> </a:t>
            </a:r>
            <a:r>
              <a:rPr sz="1800" dirty="0" err="1">
                <a:latin typeface="+mj-lt"/>
                <a:ea typeface="DejaVu Sans"/>
                <a:cs typeface="DejaVu Sans"/>
              </a:rPr>
              <a:t>выполнения</a:t>
            </a:r>
            <a:r>
              <a:rPr sz="1800" dirty="0">
                <a:latin typeface="+mj-lt"/>
                <a:ea typeface="DejaVu Sans"/>
                <a:cs typeface="DejaVu Sans"/>
              </a:rPr>
              <a:t> </a:t>
            </a:r>
            <a:r>
              <a:rPr sz="1800" dirty="0" err="1">
                <a:latin typeface="+mj-lt"/>
                <a:ea typeface="DejaVu Sans"/>
                <a:cs typeface="DejaVu Sans"/>
              </a:rPr>
              <a:t>запроса</a:t>
            </a:r>
            <a:r>
              <a:rPr sz="1800" dirty="0">
                <a:latin typeface="+mj-lt"/>
                <a:ea typeface="DejaVu Sans"/>
                <a:cs typeface="DejaVu Sans"/>
              </a:rPr>
              <a:t>. </a:t>
            </a:r>
            <a:r>
              <a:rPr sz="1800" dirty="0" err="1">
                <a:latin typeface="+mj-lt"/>
                <a:ea typeface="DejaVu Sans"/>
                <a:cs typeface="DejaVu Sans"/>
              </a:rPr>
              <a:t>Например</a:t>
            </a:r>
            <a:r>
              <a:rPr sz="1800" dirty="0">
                <a:latin typeface="+mj-lt"/>
                <a:ea typeface="DejaVu Sans"/>
                <a:cs typeface="DejaVu Sans"/>
              </a:rPr>
              <a:t>, </a:t>
            </a:r>
            <a:r>
              <a:rPr sz="1800" dirty="0" err="1">
                <a:latin typeface="+mj-lt"/>
                <a:ea typeface="DejaVu Sans"/>
                <a:cs typeface="DejaVu Sans"/>
              </a:rPr>
              <a:t>если</a:t>
            </a:r>
            <a:r>
              <a:rPr sz="1800" dirty="0">
                <a:latin typeface="+mj-lt"/>
                <a:ea typeface="DejaVu Sans"/>
                <a:cs typeface="DejaVu Sans"/>
              </a:rPr>
              <a:t> у </a:t>
            </a:r>
            <a:r>
              <a:rPr sz="1800" dirty="0" err="1">
                <a:latin typeface="+mj-lt"/>
                <a:ea typeface="DejaVu Sans"/>
                <a:cs typeface="DejaVu Sans"/>
              </a:rPr>
              <a:t>вас</a:t>
            </a:r>
            <a:r>
              <a:rPr sz="1800" dirty="0">
                <a:latin typeface="+mj-lt"/>
                <a:ea typeface="DejaVu Sans"/>
                <a:cs typeface="DejaVu Sans"/>
              </a:rPr>
              <a:t> </a:t>
            </a:r>
            <a:r>
              <a:rPr sz="1800" dirty="0" err="1">
                <a:latin typeface="+mj-lt"/>
                <a:ea typeface="DejaVu Sans"/>
                <a:cs typeface="DejaVu Sans"/>
              </a:rPr>
              <a:t>есть</a:t>
            </a:r>
            <a:r>
              <a:rPr sz="1800" dirty="0">
                <a:latin typeface="+mj-lt"/>
                <a:ea typeface="DejaVu Sans"/>
                <a:cs typeface="DejaVu Sans"/>
              </a:rPr>
              <a:t> </a:t>
            </a:r>
            <a:r>
              <a:rPr sz="1800" dirty="0" err="1">
                <a:latin typeface="+mj-lt"/>
                <a:ea typeface="DejaVu Sans"/>
                <a:cs typeface="DejaVu Sans"/>
              </a:rPr>
              <a:t>три</a:t>
            </a:r>
            <a:r>
              <a:rPr sz="1800" dirty="0">
                <a:latin typeface="+mj-lt"/>
                <a:ea typeface="DejaVu Sans"/>
                <a:cs typeface="DejaVu Sans"/>
              </a:rPr>
              <a:t> </a:t>
            </a:r>
            <a:r>
              <a:rPr sz="1800" dirty="0" err="1">
                <a:latin typeface="+mj-lt"/>
                <a:ea typeface="DejaVu Sans"/>
                <a:cs typeface="DejaVu Sans"/>
              </a:rPr>
              <a:t>вышестоящих</a:t>
            </a:r>
            <a:r>
              <a:rPr sz="1800" dirty="0">
                <a:latin typeface="+mj-lt"/>
                <a:ea typeface="DejaVu Sans"/>
                <a:cs typeface="DejaVu Sans"/>
              </a:rPr>
              <a:t> </a:t>
            </a:r>
            <a:r>
              <a:rPr sz="1800" dirty="0" err="1">
                <a:latin typeface="+mj-lt"/>
                <a:ea typeface="DejaVu Sans"/>
                <a:cs typeface="DejaVu Sans"/>
              </a:rPr>
              <a:t>сервера</a:t>
            </a:r>
            <a:r>
              <a:rPr sz="1800" dirty="0">
                <a:latin typeface="+mj-lt"/>
                <a:ea typeface="DejaVu Sans"/>
                <a:cs typeface="DejaVu Sans"/>
              </a:rPr>
              <a:t>, A, B и C, </a:t>
            </a:r>
            <a:r>
              <a:rPr sz="1800" dirty="0" err="1">
                <a:latin typeface="+mj-lt"/>
                <a:ea typeface="DejaVu Sans"/>
                <a:cs typeface="DejaVu Sans"/>
              </a:rPr>
              <a:t>то</a:t>
            </a:r>
            <a:r>
              <a:rPr sz="1800" dirty="0">
                <a:latin typeface="+mj-lt"/>
                <a:ea typeface="DejaVu Sans"/>
                <a:cs typeface="DejaVu Sans"/>
              </a:rPr>
              <a:t> </a:t>
            </a:r>
            <a:r>
              <a:rPr sz="1800" dirty="0" err="1">
                <a:latin typeface="+mj-lt"/>
                <a:ea typeface="DejaVu Sans"/>
                <a:cs typeface="DejaVu Sans"/>
              </a:rPr>
              <a:t>балансировщик</a:t>
            </a:r>
            <a:r>
              <a:rPr sz="1800" dirty="0">
                <a:latin typeface="+mj-lt"/>
                <a:ea typeface="DejaVu Sans"/>
                <a:cs typeface="DejaVu Sans"/>
              </a:rPr>
              <a:t> </a:t>
            </a:r>
            <a:r>
              <a:rPr sz="1800" dirty="0" err="1">
                <a:latin typeface="+mj-lt"/>
                <a:ea typeface="DejaVu Sans"/>
                <a:cs typeface="DejaVu Sans"/>
              </a:rPr>
              <a:t>нагрузки</a:t>
            </a:r>
            <a:r>
              <a:rPr sz="1800" dirty="0">
                <a:latin typeface="+mj-lt"/>
                <a:ea typeface="DejaVu Sans"/>
                <a:cs typeface="DejaVu Sans"/>
              </a:rPr>
              <a:t> </a:t>
            </a:r>
            <a:r>
              <a:rPr sz="1800" dirty="0" err="1">
                <a:latin typeface="+mj-lt"/>
                <a:ea typeface="DejaVu Sans"/>
                <a:cs typeface="DejaVu Sans"/>
              </a:rPr>
              <a:t>сначала</a:t>
            </a:r>
            <a:r>
              <a:rPr sz="1800" dirty="0">
                <a:latin typeface="+mj-lt"/>
                <a:ea typeface="DejaVu Sans"/>
                <a:cs typeface="DejaVu Sans"/>
              </a:rPr>
              <a:t> </a:t>
            </a:r>
            <a:r>
              <a:rPr sz="1800" dirty="0" err="1">
                <a:latin typeface="+mj-lt"/>
                <a:ea typeface="DejaVu Sans"/>
                <a:cs typeface="DejaVu Sans"/>
              </a:rPr>
              <a:t>распределит</a:t>
            </a:r>
            <a:r>
              <a:rPr sz="1800" dirty="0">
                <a:latin typeface="+mj-lt"/>
                <a:ea typeface="DejaVu Sans"/>
                <a:cs typeface="DejaVu Sans"/>
              </a:rPr>
              <a:t> </a:t>
            </a:r>
            <a:r>
              <a:rPr sz="1800" dirty="0" err="1">
                <a:latin typeface="+mj-lt"/>
                <a:ea typeface="DejaVu Sans"/>
                <a:cs typeface="DejaVu Sans"/>
              </a:rPr>
              <a:t>нагрузку</a:t>
            </a:r>
            <a:r>
              <a:rPr sz="1800" dirty="0">
                <a:latin typeface="+mj-lt"/>
                <a:ea typeface="DejaVu Sans"/>
                <a:cs typeface="DejaVu Sans"/>
              </a:rPr>
              <a:t> </a:t>
            </a:r>
            <a:r>
              <a:rPr sz="1800" dirty="0" err="1">
                <a:latin typeface="+mj-lt"/>
                <a:ea typeface="DejaVu Sans"/>
                <a:cs typeface="DejaVu Sans"/>
              </a:rPr>
              <a:t>на</a:t>
            </a:r>
            <a:r>
              <a:rPr sz="1800" dirty="0">
                <a:latin typeface="+mj-lt"/>
                <a:ea typeface="DejaVu Sans"/>
                <a:cs typeface="DejaVu Sans"/>
              </a:rPr>
              <a:t> A, </a:t>
            </a:r>
            <a:r>
              <a:rPr sz="1800" dirty="0" err="1">
                <a:latin typeface="+mj-lt"/>
                <a:ea typeface="DejaVu Sans"/>
                <a:cs typeface="DejaVu Sans"/>
              </a:rPr>
              <a:t>затем</a:t>
            </a:r>
            <a:r>
              <a:rPr sz="1800" dirty="0">
                <a:latin typeface="+mj-lt"/>
                <a:ea typeface="DejaVu Sans"/>
                <a:cs typeface="DejaVu Sans"/>
              </a:rPr>
              <a:t> </a:t>
            </a:r>
            <a:r>
              <a:rPr sz="1800" dirty="0" err="1">
                <a:latin typeface="+mj-lt"/>
                <a:ea typeface="DejaVu Sans"/>
                <a:cs typeface="DejaVu Sans"/>
              </a:rPr>
              <a:t>на</a:t>
            </a:r>
            <a:r>
              <a:rPr sz="1800" dirty="0">
                <a:latin typeface="+mj-lt"/>
                <a:ea typeface="DejaVu Sans"/>
                <a:cs typeface="DejaVu Sans"/>
              </a:rPr>
              <a:t> B и, </a:t>
            </a:r>
            <a:r>
              <a:rPr sz="1800" dirty="0" err="1">
                <a:latin typeface="+mj-lt"/>
                <a:ea typeface="DejaVu Sans"/>
                <a:cs typeface="DejaVu Sans"/>
              </a:rPr>
              <a:t>наконец</a:t>
            </a:r>
            <a:r>
              <a:rPr sz="1800" dirty="0">
                <a:latin typeface="+mj-lt"/>
                <a:ea typeface="DejaVu Sans"/>
                <a:cs typeface="DejaVu Sans"/>
              </a:rPr>
              <a:t>, </a:t>
            </a:r>
            <a:r>
              <a:rPr sz="1800" dirty="0" err="1">
                <a:latin typeface="+mj-lt"/>
                <a:ea typeface="DejaVu Sans"/>
                <a:cs typeface="DejaVu Sans"/>
              </a:rPr>
              <a:t>на</a:t>
            </a:r>
            <a:r>
              <a:rPr sz="1800" dirty="0">
                <a:latin typeface="+mj-lt"/>
                <a:ea typeface="DejaVu Sans"/>
                <a:cs typeface="DejaVu Sans"/>
              </a:rPr>
              <a:t> C, </a:t>
            </a:r>
            <a:r>
              <a:rPr sz="1800" dirty="0" err="1">
                <a:latin typeface="+mj-lt"/>
                <a:ea typeface="DejaVu Sans"/>
                <a:cs typeface="DejaVu Sans"/>
              </a:rPr>
              <a:t>прежде</a:t>
            </a:r>
            <a:r>
              <a:rPr sz="1800" dirty="0">
                <a:latin typeface="+mj-lt"/>
                <a:ea typeface="DejaVu Sans"/>
                <a:cs typeface="DejaVu Sans"/>
              </a:rPr>
              <a:t> </a:t>
            </a:r>
            <a:r>
              <a:rPr sz="1800" dirty="0" err="1">
                <a:latin typeface="+mj-lt"/>
                <a:ea typeface="DejaVu Sans"/>
                <a:cs typeface="DejaVu Sans"/>
              </a:rPr>
              <a:t>чем</a:t>
            </a:r>
            <a:r>
              <a:rPr sz="1800" dirty="0">
                <a:latin typeface="+mj-lt"/>
                <a:ea typeface="DejaVu Sans"/>
                <a:cs typeface="DejaVu Sans"/>
              </a:rPr>
              <a:t> </a:t>
            </a:r>
            <a:r>
              <a:rPr sz="1800" dirty="0" err="1">
                <a:latin typeface="+mj-lt"/>
                <a:ea typeface="DejaVu Sans"/>
                <a:cs typeface="DejaVu Sans"/>
              </a:rPr>
              <a:t>перераспределить</a:t>
            </a:r>
            <a:r>
              <a:rPr sz="1800" dirty="0">
                <a:latin typeface="+mj-lt"/>
                <a:ea typeface="DejaVu Sans"/>
                <a:cs typeface="DejaVu Sans"/>
              </a:rPr>
              <a:t> </a:t>
            </a:r>
            <a:r>
              <a:rPr sz="1800" dirty="0" err="1">
                <a:latin typeface="+mj-lt"/>
                <a:ea typeface="DejaVu Sans"/>
                <a:cs typeface="DejaVu Sans"/>
              </a:rPr>
              <a:t>нагрузку</a:t>
            </a:r>
            <a:r>
              <a:rPr sz="1800" dirty="0">
                <a:latin typeface="+mj-lt"/>
                <a:ea typeface="DejaVu Sans"/>
                <a:cs typeface="DejaVu Sans"/>
              </a:rPr>
              <a:t> </a:t>
            </a:r>
            <a:r>
              <a:rPr sz="1800" dirty="0" err="1">
                <a:latin typeface="+mj-lt"/>
                <a:ea typeface="DejaVu Sans"/>
                <a:cs typeface="DejaVu Sans"/>
              </a:rPr>
              <a:t>на</a:t>
            </a:r>
            <a:r>
              <a:rPr sz="1800" dirty="0">
                <a:latin typeface="+mj-lt"/>
                <a:ea typeface="DejaVu Sans"/>
                <a:cs typeface="DejaVu Sans"/>
              </a:rPr>
              <a:t> A. </a:t>
            </a:r>
            <a:r>
              <a:rPr sz="1800" dirty="0" err="1">
                <a:latin typeface="+mj-lt"/>
                <a:ea typeface="DejaVu Sans"/>
                <a:cs typeface="DejaVu Sans"/>
              </a:rPr>
              <a:t>Этот</a:t>
            </a:r>
            <a:r>
              <a:rPr sz="1800" dirty="0">
                <a:latin typeface="+mj-lt"/>
                <a:ea typeface="DejaVu Sans"/>
                <a:cs typeface="DejaVu Sans"/>
              </a:rPr>
              <a:t> </a:t>
            </a:r>
            <a:r>
              <a:rPr sz="1800" dirty="0" err="1">
                <a:latin typeface="+mj-lt"/>
                <a:ea typeface="DejaVu Sans"/>
                <a:cs typeface="DejaVu Sans"/>
              </a:rPr>
              <a:t>метод</a:t>
            </a:r>
            <a:r>
              <a:rPr sz="1800" dirty="0">
                <a:latin typeface="+mj-lt"/>
                <a:ea typeface="DejaVu Sans"/>
                <a:cs typeface="DejaVu Sans"/>
              </a:rPr>
              <a:t> </a:t>
            </a:r>
            <a:r>
              <a:rPr sz="1800" dirty="0" err="1">
                <a:latin typeface="+mj-lt"/>
                <a:ea typeface="DejaVu Sans"/>
                <a:cs typeface="DejaVu Sans"/>
              </a:rPr>
              <a:t>довольно</a:t>
            </a:r>
            <a:r>
              <a:rPr sz="1800" dirty="0">
                <a:latin typeface="+mj-lt"/>
                <a:ea typeface="DejaVu Sans"/>
                <a:cs typeface="DejaVu Sans"/>
              </a:rPr>
              <a:t> </a:t>
            </a:r>
            <a:r>
              <a:rPr sz="1800" dirty="0" err="1">
                <a:latin typeface="+mj-lt"/>
                <a:ea typeface="DejaVu Sans"/>
                <a:cs typeface="DejaVu Sans"/>
              </a:rPr>
              <a:t>прост</a:t>
            </a:r>
            <a:r>
              <a:rPr sz="1800" dirty="0">
                <a:latin typeface="+mj-lt"/>
                <a:ea typeface="DejaVu Sans"/>
                <a:cs typeface="DejaVu Sans"/>
              </a:rPr>
              <a:t>, </a:t>
            </a:r>
            <a:r>
              <a:rPr sz="1800" dirty="0" err="1">
                <a:latin typeface="+mj-lt"/>
                <a:ea typeface="DejaVu Sans"/>
                <a:cs typeface="DejaVu Sans"/>
              </a:rPr>
              <a:t>но</a:t>
            </a:r>
            <a:r>
              <a:rPr sz="1800" dirty="0">
                <a:latin typeface="+mj-lt"/>
                <a:ea typeface="DejaVu Sans"/>
                <a:cs typeface="DejaVu Sans"/>
              </a:rPr>
              <a:t> </a:t>
            </a:r>
            <a:r>
              <a:rPr sz="1800" dirty="0" err="1">
                <a:latin typeface="+mj-lt"/>
                <a:ea typeface="DejaVu Sans"/>
                <a:cs typeface="DejaVu Sans"/>
              </a:rPr>
              <a:t>имеет</a:t>
            </a:r>
            <a:r>
              <a:rPr sz="1800" dirty="0">
                <a:latin typeface="+mj-lt"/>
                <a:ea typeface="DejaVu Sans"/>
                <a:cs typeface="DejaVu Sans"/>
              </a:rPr>
              <a:t> </a:t>
            </a:r>
            <a:r>
              <a:rPr sz="1800" dirty="0" err="1">
                <a:latin typeface="+mj-lt"/>
                <a:ea typeface="DejaVu Sans"/>
                <a:cs typeface="DejaVu Sans"/>
              </a:rPr>
              <a:t>некоторую</a:t>
            </a:r>
            <a:r>
              <a:rPr sz="1800" dirty="0">
                <a:latin typeface="+mj-lt"/>
                <a:ea typeface="DejaVu Sans"/>
                <a:cs typeface="DejaVu Sans"/>
              </a:rPr>
              <a:t> </a:t>
            </a:r>
            <a:r>
              <a:rPr sz="1800" dirty="0" err="1">
                <a:latin typeface="+mj-lt"/>
                <a:ea typeface="DejaVu Sans"/>
                <a:cs typeface="DejaVu Sans"/>
              </a:rPr>
              <a:t>долю</a:t>
            </a:r>
            <a:r>
              <a:rPr sz="1800" dirty="0">
                <a:latin typeface="+mj-lt"/>
                <a:ea typeface="DejaVu Sans"/>
                <a:cs typeface="DejaVu Sans"/>
              </a:rPr>
              <a:t> </a:t>
            </a:r>
            <a:r>
              <a:rPr sz="1800" dirty="0" err="1">
                <a:latin typeface="+mj-lt"/>
                <a:ea typeface="DejaVu Sans"/>
                <a:cs typeface="DejaVu Sans"/>
              </a:rPr>
              <a:t>ограничений</a:t>
            </a:r>
            <a:r>
              <a:rPr sz="1800" dirty="0">
                <a:latin typeface="+mj-lt"/>
                <a:ea typeface="DejaVu Sans"/>
                <a:cs typeface="DejaVu Sans"/>
              </a:rPr>
              <a:t>.</a:t>
            </a:r>
            <a:br>
              <a:rPr sz="1800" dirty="0">
                <a:latin typeface="+mj-lt"/>
                <a:ea typeface="DejaVu Sans"/>
                <a:cs typeface="DejaVu Sans"/>
              </a:rPr>
            </a:br>
            <a:br>
              <a:rPr sz="1800" dirty="0">
                <a:latin typeface="+mj-lt"/>
                <a:ea typeface="DejaVu Sans"/>
                <a:cs typeface="DejaVu Sans"/>
              </a:rPr>
            </a:br>
            <a:r>
              <a:rPr sz="1800" dirty="0" err="1">
                <a:latin typeface="+mj-lt"/>
                <a:ea typeface="DejaVu Sans"/>
                <a:cs typeface="DejaVu Sans"/>
              </a:rPr>
              <a:t>Одно</a:t>
            </a:r>
            <a:r>
              <a:rPr sz="1800" dirty="0">
                <a:latin typeface="+mj-lt"/>
                <a:ea typeface="DejaVu Sans"/>
                <a:cs typeface="DejaVu Sans"/>
              </a:rPr>
              <a:t> </a:t>
            </a:r>
            <a:r>
              <a:rPr sz="1800" dirty="0" err="1">
                <a:latin typeface="+mj-lt"/>
                <a:ea typeface="DejaVu Sans"/>
                <a:cs typeface="DejaVu Sans"/>
              </a:rPr>
              <a:t>из</a:t>
            </a:r>
            <a:r>
              <a:rPr sz="1800" dirty="0">
                <a:latin typeface="+mj-lt"/>
                <a:ea typeface="DejaVu Sans"/>
                <a:cs typeface="DejaVu Sans"/>
              </a:rPr>
              <a:t> </a:t>
            </a:r>
            <a:r>
              <a:rPr sz="1800" dirty="0" err="1">
                <a:latin typeface="+mj-lt"/>
                <a:ea typeface="DejaVu Sans"/>
                <a:cs typeface="DejaVu Sans"/>
              </a:rPr>
              <a:t>ограничений</a:t>
            </a:r>
            <a:r>
              <a:rPr sz="1800" dirty="0">
                <a:latin typeface="+mj-lt"/>
                <a:ea typeface="DejaVu Sans"/>
                <a:cs typeface="DejaVu Sans"/>
              </a:rPr>
              <a:t> </a:t>
            </a:r>
            <a:r>
              <a:rPr sz="1800" dirty="0" err="1">
                <a:latin typeface="+mj-lt"/>
                <a:ea typeface="DejaVu Sans"/>
                <a:cs typeface="DejaVu Sans"/>
              </a:rPr>
              <a:t>заключается</a:t>
            </a:r>
            <a:r>
              <a:rPr sz="1800" dirty="0">
                <a:latin typeface="+mj-lt"/>
                <a:ea typeface="DejaVu Sans"/>
                <a:cs typeface="DejaVu Sans"/>
              </a:rPr>
              <a:t> в </a:t>
            </a:r>
            <a:r>
              <a:rPr sz="1800" dirty="0" err="1">
                <a:latin typeface="+mj-lt"/>
                <a:ea typeface="DejaVu Sans"/>
                <a:cs typeface="DejaVu Sans"/>
              </a:rPr>
              <a:t>том</a:t>
            </a:r>
            <a:r>
              <a:rPr sz="1800" dirty="0">
                <a:latin typeface="+mj-lt"/>
                <a:ea typeface="DejaVu Sans"/>
                <a:cs typeface="DejaVu Sans"/>
              </a:rPr>
              <a:t>, </a:t>
            </a:r>
            <a:r>
              <a:rPr sz="1800" dirty="0" err="1">
                <a:latin typeface="+mj-lt"/>
                <a:ea typeface="DejaVu Sans"/>
                <a:cs typeface="DejaVu Sans"/>
              </a:rPr>
              <a:t>что</a:t>
            </a:r>
            <a:r>
              <a:rPr sz="1800" dirty="0">
                <a:latin typeface="+mj-lt"/>
                <a:ea typeface="DejaVu Sans"/>
                <a:cs typeface="DejaVu Sans"/>
              </a:rPr>
              <a:t> </a:t>
            </a:r>
            <a:r>
              <a:rPr sz="1800" dirty="0" err="1">
                <a:latin typeface="+mj-lt"/>
                <a:ea typeface="DejaVu Sans"/>
                <a:cs typeface="DejaVu Sans"/>
              </a:rPr>
              <a:t>некоторые</a:t>
            </a:r>
            <a:r>
              <a:rPr sz="1800" dirty="0">
                <a:latin typeface="+mj-lt"/>
                <a:ea typeface="DejaVu Sans"/>
                <a:cs typeface="DejaVu Sans"/>
              </a:rPr>
              <a:t> </a:t>
            </a:r>
            <a:r>
              <a:rPr sz="1800" dirty="0" err="1">
                <a:latin typeface="+mj-lt"/>
                <a:ea typeface="DejaVu Sans"/>
                <a:cs typeface="DejaVu Sans"/>
              </a:rPr>
              <a:t>серверы</a:t>
            </a:r>
            <a:r>
              <a:rPr sz="1800" dirty="0">
                <a:latin typeface="+mj-lt"/>
                <a:ea typeface="DejaVu Sans"/>
                <a:cs typeface="DejaVu Sans"/>
              </a:rPr>
              <a:t> </a:t>
            </a:r>
            <a:r>
              <a:rPr sz="1800" dirty="0" err="1">
                <a:latin typeface="+mj-lt"/>
                <a:ea typeface="DejaVu Sans"/>
                <a:cs typeface="DejaVu Sans"/>
              </a:rPr>
              <a:t>будут</a:t>
            </a:r>
            <a:r>
              <a:rPr sz="1800" dirty="0">
                <a:latin typeface="+mj-lt"/>
                <a:ea typeface="DejaVu Sans"/>
                <a:cs typeface="DejaVu Sans"/>
              </a:rPr>
              <a:t> </a:t>
            </a:r>
            <a:r>
              <a:rPr sz="1800" dirty="0" err="1">
                <a:latin typeface="+mj-lt"/>
                <a:ea typeface="DejaVu Sans"/>
                <a:cs typeface="DejaVu Sans"/>
              </a:rPr>
              <a:t>простаивать</a:t>
            </a:r>
            <a:r>
              <a:rPr sz="1800" dirty="0">
                <a:latin typeface="+mj-lt"/>
                <a:ea typeface="DejaVu Sans"/>
                <a:cs typeface="DejaVu Sans"/>
              </a:rPr>
              <a:t> </a:t>
            </a:r>
            <a:r>
              <a:rPr sz="1800" dirty="0" err="1">
                <a:latin typeface="+mj-lt"/>
                <a:ea typeface="DejaVu Sans"/>
                <a:cs typeface="DejaVu Sans"/>
              </a:rPr>
              <a:t>просто</a:t>
            </a:r>
            <a:r>
              <a:rPr sz="1800" dirty="0">
                <a:latin typeface="+mj-lt"/>
                <a:ea typeface="DejaVu Sans"/>
                <a:cs typeface="DejaVu Sans"/>
              </a:rPr>
              <a:t> </a:t>
            </a:r>
            <a:r>
              <a:rPr sz="1800" dirty="0" err="1">
                <a:latin typeface="+mj-lt"/>
                <a:ea typeface="DejaVu Sans"/>
                <a:cs typeface="DejaVu Sans"/>
              </a:rPr>
              <a:t>потому</a:t>
            </a:r>
            <a:r>
              <a:rPr sz="1800" dirty="0">
                <a:latin typeface="+mj-lt"/>
                <a:ea typeface="DejaVu Sans"/>
                <a:cs typeface="DejaVu Sans"/>
              </a:rPr>
              <a:t>, </a:t>
            </a:r>
            <a:r>
              <a:rPr sz="1800" dirty="0" err="1">
                <a:latin typeface="+mj-lt"/>
                <a:ea typeface="DejaVu Sans"/>
                <a:cs typeface="DejaVu Sans"/>
              </a:rPr>
              <a:t>что</a:t>
            </a:r>
            <a:r>
              <a:rPr sz="1800" dirty="0">
                <a:latin typeface="+mj-lt"/>
                <a:ea typeface="DejaVu Sans"/>
                <a:cs typeface="DejaVu Sans"/>
              </a:rPr>
              <a:t> </a:t>
            </a:r>
            <a:r>
              <a:rPr sz="1800" dirty="0" err="1">
                <a:latin typeface="+mj-lt"/>
                <a:ea typeface="DejaVu Sans"/>
                <a:cs typeface="DejaVu Sans"/>
              </a:rPr>
              <a:t>они</a:t>
            </a:r>
            <a:r>
              <a:rPr sz="1800" dirty="0">
                <a:latin typeface="+mj-lt"/>
                <a:ea typeface="DejaVu Sans"/>
                <a:cs typeface="DejaVu Sans"/>
              </a:rPr>
              <a:t> </a:t>
            </a:r>
            <a:r>
              <a:rPr sz="1800" dirty="0" err="1">
                <a:latin typeface="+mj-lt"/>
                <a:ea typeface="DejaVu Sans"/>
                <a:cs typeface="DejaVu Sans"/>
              </a:rPr>
              <a:t>будут</a:t>
            </a:r>
            <a:r>
              <a:rPr sz="1800" dirty="0">
                <a:latin typeface="+mj-lt"/>
                <a:ea typeface="DejaVu Sans"/>
                <a:cs typeface="DejaVu Sans"/>
              </a:rPr>
              <a:t> </a:t>
            </a:r>
            <a:r>
              <a:rPr sz="1800" dirty="0" err="1">
                <a:latin typeface="+mj-lt"/>
                <a:ea typeface="DejaVu Sans"/>
                <a:cs typeface="DejaVu Sans"/>
              </a:rPr>
              <a:t>ждать</a:t>
            </a:r>
            <a:r>
              <a:rPr sz="1800" dirty="0">
                <a:latin typeface="+mj-lt"/>
                <a:ea typeface="DejaVu Sans"/>
                <a:cs typeface="DejaVu Sans"/>
              </a:rPr>
              <a:t> </a:t>
            </a:r>
            <a:r>
              <a:rPr sz="1800" dirty="0" err="1">
                <a:latin typeface="+mj-lt"/>
                <a:ea typeface="DejaVu Sans"/>
                <a:cs typeface="DejaVu Sans"/>
              </a:rPr>
              <a:t>своей</a:t>
            </a:r>
            <a:r>
              <a:rPr sz="1800" dirty="0">
                <a:latin typeface="+mj-lt"/>
                <a:ea typeface="DejaVu Sans"/>
                <a:cs typeface="DejaVu Sans"/>
              </a:rPr>
              <a:t> </a:t>
            </a:r>
            <a:r>
              <a:rPr sz="1800" dirty="0" err="1">
                <a:latin typeface="+mj-lt"/>
                <a:ea typeface="DejaVu Sans"/>
                <a:cs typeface="DejaVu Sans"/>
              </a:rPr>
              <a:t>очереди</a:t>
            </a:r>
            <a:r>
              <a:rPr sz="1800" dirty="0">
                <a:latin typeface="+mj-lt"/>
                <a:ea typeface="DejaVu Sans"/>
                <a:cs typeface="DejaVu Sans"/>
              </a:rPr>
              <a:t>. В </a:t>
            </a:r>
            <a:r>
              <a:rPr sz="1800" dirty="0" err="1">
                <a:latin typeface="+mj-lt"/>
                <a:ea typeface="DejaVu Sans"/>
                <a:cs typeface="DejaVu Sans"/>
              </a:rPr>
              <a:t>нашем</a:t>
            </a:r>
            <a:r>
              <a:rPr sz="1800" dirty="0">
                <a:latin typeface="+mj-lt"/>
                <a:ea typeface="DejaVu Sans"/>
                <a:cs typeface="DejaVu Sans"/>
              </a:rPr>
              <a:t> </a:t>
            </a:r>
            <a:r>
              <a:rPr sz="1800" dirty="0" err="1">
                <a:latin typeface="+mj-lt"/>
                <a:ea typeface="DejaVu Sans"/>
                <a:cs typeface="DejaVu Sans"/>
              </a:rPr>
              <a:t>примере</a:t>
            </a:r>
            <a:r>
              <a:rPr sz="1800" dirty="0">
                <a:latin typeface="+mj-lt"/>
                <a:ea typeface="DejaVu Sans"/>
                <a:cs typeface="DejaVu Sans"/>
              </a:rPr>
              <a:t>, </a:t>
            </a:r>
            <a:r>
              <a:rPr sz="1800" dirty="0" err="1">
                <a:latin typeface="+mj-lt"/>
                <a:ea typeface="DejaVu Sans"/>
                <a:cs typeface="DejaVu Sans"/>
              </a:rPr>
              <a:t>если</a:t>
            </a:r>
            <a:r>
              <a:rPr sz="1800" dirty="0">
                <a:latin typeface="+mj-lt"/>
                <a:ea typeface="DejaVu Sans"/>
                <a:cs typeface="DejaVu Sans"/>
              </a:rPr>
              <a:t> A </a:t>
            </a:r>
            <a:r>
              <a:rPr sz="1800" dirty="0" err="1">
                <a:latin typeface="+mj-lt"/>
                <a:ea typeface="DejaVu Sans"/>
                <a:cs typeface="DejaVu Sans"/>
              </a:rPr>
              <a:t>получит</a:t>
            </a:r>
            <a:r>
              <a:rPr sz="1800" dirty="0">
                <a:latin typeface="+mj-lt"/>
                <a:ea typeface="DejaVu Sans"/>
                <a:cs typeface="DejaVu Sans"/>
              </a:rPr>
              <a:t> </a:t>
            </a:r>
            <a:r>
              <a:rPr sz="1800" dirty="0" err="1">
                <a:latin typeface="+mj-lt"/>
                <a:ea typeface="DejaVu Sans"/>
                <a:cs typeface="DejaVu Sans"/>
              </a:rPr>
              <a:t>задание</a:t>
            </a:r>
            <a:r>
              <a:rPr sz="1800" dirty="0">
                <a:latin typeface="+mj-lt"/>
                <a:ea typeface="DejaVu Sans"/>
                <a:cs typeface="DejaVu Sans"/>
              </a:rPr>
              <a:t> и </a:t>
            </a:r>
            <a:r>
              <a:rPr sz="1800" dirty="0" err="1">
                <a:latin typeface="+mj-lt"/>
                <a:ea typeface="DejaVu Sans"/>
                <a:cs typeface="DejaVu Sans"/>
              </a:rPr>
              <a:t>выполнит</a:t>
            </a:r>
            <a:r>
              <a:rPr sz="1800" dirty="0">
                <a:latin typeface="+mj-lt"/>
                <a:ea typeface="DejaVu Sans"/>
                <a:cs typeface="DejaVu Sans"/>
              </a:rPr>
              <a:t> </a:t>
            </a:r>
            <a:r>
              <a:rPr sz="1800" dirty="0" err="1">
                <a:latin typeface="+mj-lt"/>
                <a:ea typeface="DejaVu Sans"/>
                <a:cs typeface="DejaVu Sans"/>
              </a:rPr>
              <a:t>его</a:t>
            </a:r>
            <a:r>
              <a:rPr sz="1800" dirty="0">
                <a:latin typeface="+mj-lt"/>
                <a:ea typeface="DejaVu Sans"/>
                <a:cs typeface="DejaVu Sans"/>
              </a:rPr>
              <a:t> </a:t>
            </a:r>
            <a:r>
              <a:rPr sz="1800" dirty="0" err="1">
                <a:latin typeface="+mj-lt"/>
                <a:ea typeface="DejaVu Sans"/>
                <a:cs typeface="DejaVu Sans"/>
              </a:rPr>
              <a:t>за</a:t>
            </a:r>
            <a:r>
              <a:rPr sz="1800" dirty="0">
                <a:latin typeface="+mj-lt"/>
                <a:ea typeface="DejaVu Sans"/>
                <a:cs typeface="DejaVu Sans"/>
              </a:rPr>
              <a:t> </a:t>
            </a:r>
            <a:r>
              <a:rPr sz="1800" dirty="0" err="1">
                <a:latin typeface="+mj-lt"/>
                <a:ea typeface="DejaVu Sans"/>
                <a:cs typeface="DejaVu Sans"/>
              </a:rPr>
              <a:t>секунду</a:t>
            </a:r>
            <a:r>
              <a:rPr sz="1800" dirty="0">
                <a:latin typeface="+mj-lt"/>
                <a:ea typeface="DejaVu Sans"/>
                <a:cs typeface="DejaVu Sans"/>
              </a:rPr>
              <a:t>, </a:t>
            </a:r>
            <a:r>
              <a:rPr sz="1800" dirty="0" err="1">
                <a:latin typeface="+mj-lt"/>
                <a:ea typeface="DejaVu Sans"/>
                <a:cs typeface="DejaVu Sans"/>
              </a:rPr>
              <a:t>это</a:t>
            </a:r>
            <a:r>
              <a:rPr sz="1800" dirty="0">
                <a:latin typeface="+mj-lt"/>
                <a:ea typeface="DejaVu Sans"/>
                <a:cs typeface="DejaVu Sans"/>
              </a:rPr>
              <a:t> </a:t>
            </a:r>
            <a:r>
              <a:rPr sz="1800" dirty="0" err="1">
                <a:latin typeface="+mj-lt"/>
                <a:ea typeface="DejaVu Sans"/>
                <a:cs typeface="DejaVu Sans"/>
              </a:rPr>
              <a:t>будет</a:t>
            </a:r>
            <a:r>
              <a:rPr sz="1800" dirty="0">
                <a:latin typeface="+mj-lt"/>
                <a:ea typeface="DejaVu Sans"/>
                <a:cs typeface="DejaVu Sans"/>
              </a:rPr>
              <a:t> </a:t>
            </a:r>
            <a:r>
              <a:rPr sz="1800" dirty="0" err="1">
                <a:latin typeface="+mj-lt"/>
                <a:ea typeface="DejaVu Sans"/>
                <a:cs typeface="DejaVu Sans"/>
              </a:rPr>
              <a:t>означать</a:t>
            </a:r>
            <a:r>
              <a:rPr sz="1800" dirty="0">
                <a:latin typeface="+mj-lt"/>
                <a:ea typeface="DejaVu Sans"/>
                <a:cs typeface="DejaVu Sans"/>
              </a:rPr>
              <a:t>, </a:t>
            </a:r>
            <a:r>
              <a:rPr sz="1800" dirty="0" err="1">
                <a:latin typeface="+mj-lt"/>
                <a:ea typeface="DejaVu Sans"/>
                <a:cs typeface="DejaVu Sans"/>
              </a:rPr>
              <a:t>что</a:t>
            </a:r>
            <a:r>
              <a:rPr sz="1800" dirty="0">
                <a:latin typeface="+mj-lt"/>
                <a:ea typeface="DejaVu Sans"/>
                <a:cs typeface="DejaVu Sans"/>
              </a:rPr>
              <a:t> </a:t>
            </a:r>
            <a:r>
              <a:rPr sz="1800" dirty="0" err="1">
                <a:latin typeface="+mj-lt"/>
                <a:ea typeface="DejaVu Sans"/>
                <a:cs typeface="DejaVu Sans"/>
              </a:rPr>
              <a:t>он</a:t>
            </a:r>
            <a:r>
              <a:rPr sz="1800" dirty="0">
                <a:latin typeface="+mj-lt"/>
                <a:ea typeface="DejaVu Sans"/>
                <a:cs typeface="DejaVu Sans"/>
              </a:rPr>
              <a:t> </a:t>
            </a:r>
            <a:r>
              <a:rPr sz="1800" dirty="0" err="1">
                <a:latin typeface="+mj-lt"/>
                <a:ea typeface="DejaVu Sans"/>
                <a:cs typeface="DejaVu Sans"/>
              </a:rPr>
              <a:t>будет</a:t>
            </a:r>
            <a:r>
              <a:rPr sz="1800" dirty="0">
                <a:latin typeface="+mj-lt"/>
                <a:ea typeface="DejaVu Sans"/>
                <a:cs typeface="DejaVu Sans"/>
              </a:rPr>
              <a:t> </a:t>
            </a:r>
            <a:r>
              <a:rPr sz="1800" dirty="0" err="1">
                <a:latin typeface="+mj-lt"/>
                <a:ea typeface="DejaVu Sans"/>
                <a:cs typeface="DejaVu Sans"/>
              </a:rPr>
              <a:t>простаивать</a:t>
            </a:r>
            <a:r>
              <a:rPr sz="1800" dirty="0">
                <a:latin typeface="+mj-lt"/>
                <a:ea typeface="DejaVu Sans"/>
                <a:cs typeface="DejaVu Sans"/>
              </a:rPr>
              <a:t> </a:t>
            </a:r>
            <a:r>
              <a:rPr sz="1800" dirty="0" err="1">
                <a:latin typeface="+mj-lt"/>
                <a:ea typeface="DejaVu Sans"/>
                <a:cs typeface="DejaVu Sans"/>
              </a:rPr>
              <a:t>до</a:t>
            </a:r>
            <a:r>
              <a:rPr sz="1800" dirty="0">
                <a:latin typeface="+mj-lt"/>
                <a:ea typeface="DejaVu Sans"/>
                <a:cs typeface="DejaVu Sans"/>
              </a:rPr>
              <a:t> </a:t>
            </a:r>
            <a:r>
              <a:rPr sz="1800" dirty="0" err="1">
                <a:latin typeface="+mj-lt"/>
                <a:ea typeface="DejaVu Sans"/>
                <a:cs typeface="DejaVu Sans"/>
              </a:rPr>
              <a:t>следующего</a:t>
            </a:r>
            <a:r>
              <a:rPr sz="1800" dirty="0">
                <a:latin typeface="+mj-lt"/>
                <a:ea typeface="DejaVu Sans"/>
                <a:cs typeface="DejaVu Sans"/>
              </a:rPr>
              <a:t> </a:t>
            </a:r>
            <a:r>
              <a:rPr sz="1800" dirty="0" err="1">
                <a:latin typeface="+mj-lt"/>
                <a:ea typeface="DejaVu Sans"/>
                <a:cs typeface="DejaVu Sans"/>
              </a:rPr>
              <a:t>задания</a:t>
            </a:r>
            <a:r>
              <a:rPr sz="1800" dirty="0">
                <a:latin typeface="+mj-lt"/>
                <a:ea typeface="DejaVu Sans"/>
                <a:cs typeface="DejaVu Sans"/>
              </a:rPr>
              <a:t>. </a:t>
            </a:r>
            <a:r>
              <a:rPr sz="1800" dirty="0" err="1">
                <a:latin typeface="+mj-lt"/>
                <a:ea typeface="DejaVu Sans"/>
                <a:cs typeface="DejaVu Sans"/>
              </a:rPr>
              <a:t>По</a:t>
            </a:r>
            <a:r>
              <a:rPr sz="1800" dirty="0">
                <a:latin typeface="+mj-lt"/>
                <a:ea typeface="DejaVu Sans"/>
                <a:cs typeface="DejaVu Sans"/>
              </a:rPr>
              <a:t> </a:t>
            </a:r>
            <a:r>
              <a:rPr sz="1800" dirty="0" err="1">
                <a:latin typeface="+mj-lt"/>
                <a:ea typeface="DejaVu Sans"/>
                <a:cs typeface="DejaVu Sans"/>
              </a:rPr>
              <a:t>умолчанию</a:t>
            </a:r>
            <a:r>
              <a:rPr sz="1800" dirty="0">
                <a:latin typeface="+mj-lt"/>
                <a:ea typeface="DejaVu Sans"/>
                <a:cs typeface="DejaVu Sans"/>
              </a:rPr>
              <a:t> </a:t>
            </a:r>
            <a:r>
              <a:rPr sz="1800" dirty="0" err="1">
                <a:latin typeface="+mj-lt"/>
                <a:ea typeface="DejaVu Sans"/>
                <a:cs typeface="DejaVu Sans"/>
              </a:rPr>
              <a:t>для</a:t>
            </a:r>
            <a:r>
              <a:rPr sz="1800" dirty="0">
                <a:latin typeface="+mj-lt"/>
                <a:ea typeface="DejaVu Sans"/>
                <a:cs typeface="DejaVu Sans"/>
              </a:rPr>
              <a:t> </a:t>
            </a:r>
            <a:r>
              <a:rPr sz="1800" dirty="0" err="1">
                <a:latin typeface="+mj-lt"/>
                <a:ea typeface="DejaVu Sans"/>
                <a:cs typeface="DejaVu Sans"/>
              </a:rPr>
              <a:t>распределения</a:t>
            </a:r>
            <a:r>
              <a:rPr sz="1800" dirty="0">
                <a:latin typeface="+mj-lt"/>
                <a:ea typeface="DejaVu Sans"/>
                <a:cs typeface="DejaVu Sans"/>
              </a:rPr>
              <a:t> </a:t>
            </a:r>
            <a:r>
              <a:rPr sz="1800" dirty="0" err="1">
                <a:latin typeface="+mj-lt"/>
                <a:ea typeface="DejaVu Sans"/>
                <a:cs typeface="DejaVu Sans"/>
              </a:rPr>
              <a:t>нагрузки</a:t>
            </a:r>
            <a:r>
              <a:rPr sz="1800" dirty="0">
                <a:latin typeface="+mj-lt"/>
                <a:ea typeface="DejaVu Sans"/>
                <a:cs typeface="DejaVu Sans"/>
              </a:rPr>
              <a:t> </a:t>
            </a:r>
            <a:r>
              <a:rPr sz="1800" dirty="0" err="1">
                <a:latin typeface="+mj-lt"/>
                <a:ea typeface="DejaVu Sans"/>
                <a:cs typeface="DejaVu Sans"/>
              </a:rPr>
              <a:t>между</a:t>
            </a:r>
            <a:r>
              <a:rPr sz="1800" dirty="0">
                <a:latin typeface="+mj-lt"/>
                <a:ea typeface="DejaVu Sans"/>
                <a:cs typeface="DejaVu Sans"/>
              </a:rPr>
              <a:t> </a:t>
            </a:r>
            <a:r>
              <a:rPr sz="1800" dirty="0" err="1">
                <a:latin typeface="+mj-lt"/>
                <a:ea typeface="DejaVu Sans"/>
                <a:cs typeface="DejaVu Sans"/>
              </a:rPr>
              <a:t>серверами</a:t>
            </a:r>
            <a:r>
              <a:rPr sz="1800" dirty="0">
                <a:latin typeface="+mj-lt"/>
                <a:ea typeface="DejaVu Sans"/>
                <a:cs typeface="DejaVu Sans"/>
              </a:rPr>
              <a:t> Nginx </a:t>
            </a:r>
            <a:r>
              <a:rPr sz="1800" dirty="0" err="1">
                <a:latin typeface="+mj-lt"/>
                <a:ea typeface="DejaVu Sans"/>
                <a:cs typeface="DejaVu Sans"/>
              </a:rPr>
              <a:t>использует</a:t>
            </a:r>
            <a:r>
              <a:rPr sz="1800" dirty="0">
                <a:latin typeface="+mj-lt"/>
                <a:ea typeface="DejaVu Sans"/>
                <a:cs typeface="DejaVu Sans"/>
              </a:rPr>
              <a:t> </a:t>
            </a:r>
            <a:r>
              <a:rPr sz="1800" dirty="0" err="1">
                <a:latin typeface="+mj-lt"/>
                <a:ea typeface="DejaVu Sans"/>
                <a:cs typeface="DejaVu Sans"/>
              </a:rPr>
              <a:t>именно</a:t>
            </a:r>
            <a:r>
              <a:rPr sz="1800" dirty="0">
                <a:latin typeface="+mj-lt"/>
                <a:ea typeface="DejaVu Sans"/>
                <a:cs typeface="DejaVu Sans"/>
              </a:rPr>
              <a:t> </a:t>
            </a:r>
            <a:r>
              <a:rPr sz="1800" dirty="0" err="1">
                <a:latin typeface="+mj-lt"/>
                <a:ea typeface="DejaVu Sans"/>
                <a:cs typeface="DejaVu Sans"/>
              </a:rPr>
              <a:t>метод</a:t>
            </a:r>
            <a:r>
              <a:rPr sz="1800" dirty="0">
                <a:latin typeface="+mj-lt"/>
                <a:ea typeface="DejaVu Sans"/>
                <a:cs typeface="DejaVu Sans"/>
              </a:rPr>
              <a:t> round robin.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77193672" name="Объект 2"/>
          <p:cNvSpPr>
            <a:spLocks noGrp="1"/>
          </p:cNvSpPr>
          <p:nvPr>
            <p:ph idx="1"/>
          </p:nvPr>
        </p:nvSpPr>
        <p:spPr bwMode="auto">
          <a:xfrm>
            <a:off x="837979" y="1268760"/>
            <a:ext cx="10512862" cy="4907486"/>
          </a:xfrm>
        </p:spPr>
        <p:txBody>
          <a:bodyPr vertOverflow="overflow" horzOverflow="clip" vert="horz" wrap="square" lIns="91416" tIns="45708" rIns="91416" bIns="45708" numCol="1" spcCol="0" rtlCol="0" fromWordArt="0" anchor="t" anchorCtr="0" forceAA="0" compatLnSpc="0">
            <a:normAutofit fontScale="95000" lnSpcReduction="11000"/>
          </a:bodyPr>
          <a:lstStyle/>
          <a:p>
            <a:pPr marL="0" indent="0">
              <a:buNone/>
              <a:defRPr/>
            </a:pPr>
            <a:r>
              <a:rPr sz="1600" b="1" dirty="0">
                <a:latin typeface="+mj-lt"/>
                <a:ea typeface="DejaVu Sans"/>
                <a:cs typeface="DejaVu Sans"/>
              </a:rPr>
              <a:t>Round Robin с </a:t>
            </a:r>
            <a:r>
              <a:rPr sz="1600" b="1" dirty="0" err="1">
                <a:latin typeface="+mj-lt"/>
                <a:ea typeface="DejaVu Sans"/>
                <a:cs typeface="DejaVu Sans"/>
              </a:rPr>
              <a:t>добавлением</a:t>
            </a:r>
            <a:r>
              <a:rPr sz="1600" b="1" dirty="0">
                <a:latin typeface="+mj-lt"/>
                <a:ea typeface="DejaVu Sans"/>
                <a:cs typeface="DejaVu Sans"/>
              </a:rPr>
              <a:t> </a:t>
            </a:r>
            <a:r>
              <a:rPr sz="1600" b="1" dirty="0" err="1">
                <a:latin typeface="+mj-lt"/>
                <a:ea typeface="DejaVu Sans"/>
                <a:cs typeface="DejaVu Sans"/>
              </a:rPr>
              <a:t>веса</a:t>
            </a:r>
            <a:br>
              <a:rPr sz="1600" dirty="0">
                <a:latin typeface="+mj-lt"/>
                <a:ea typeface="DejaVu Sans"/>
                <a:cs typeface="DejaVu Sans"/>
              </a:rPr>
            </a:br>
            <a:endParaRPr sz="1600" dirty="0">
              <a:latin typeface="+mj-lt"/>
              <a:ea typeface="DejaVu Sans"/>
              <a:cs typeface="DejaVu Sans"/>
            </a:endParaRPr>
          </a:p>
          <a:p>
            <a:pPr marL="0" indent="0">
              <a:buNone/>
              <a:defRPr/>
            </a:pPr>
            <a:r>
              <a:rPr sz="1600" dirty="0" err="1">
                <a:latin typeface="+mj-lt"/>
                <a:ea typeface="DejaVu Sans"/>
                <a:cs typeface="DejaVu Sans"/>
              </a:rPr>
              <a:t>Чтобы</a:t>
            </a:r>
            <a:r>
              <a:rPr sz="1600" dirty="0">
                <a:latin typeface="+mj-lt"/>
                <a:ea typeface="DejaVu Sans"/>
                <a:cs typeface="DejaVu Sans"/>
              </a:rPr>
              <a:t> </a:t>
            </a:r>
            <a:r>
              <a:rPr sz="1600" dirty="0" err="1">
                <a:latin typeface="+mj-lt"/>
                <a:ea typeface="DejaVu Sans"/>
                <a:cs typeface="DejaVu Sans"/>
              </a:rPr>
              <a:t>решить</a:t>
            </a:r>
            <a:r>
              <a:rPr sz="1600" dirty="0">
                <a:latin typeface="+mj-lt"/>
                <a:ea typeface="DejaVu Sans"/>
                <a:cs typeface="DejaVu Sans"/>
              </a:rPr>
              <a:t> </a:t>
            </a:r>
            <a:r>
              <a:rPr sz="1600" dirty="0" err="1">
                <a:latin typeface="+mj-lt"/>
                <a:ea typeface="DejaVu Sans"/>
                <a:cs typeface="DejaVu Sans"/>
              </a:rPr>
              <a:t>проблему</a:t>
            </a:r>
            <a:r>
              <a:rPr sz="1600" dirty="0">
                <a:latin typeface="+mj-lt"/>
                <a:ea typeface="DejaVu Sans"/>
                <a:cs typeface="DejaVu Sans"/>
              </a:rPr>
              <a:t> </a:t>
            </a:r>
            <a:r>
              <a:rPr sz="1600" dirty="0" err="1">
                <a:latin typeface="+mj-lt"/>
                <a:ea typeface="DejaVu Sans"/>
                <a:cs typeface="DejaVu Sans"/>
              </a:rPr>
              <a:t>простоя</a:t>
            </a:r>
            <a:r>
              <a:rPr sz="1600" dirty="0">
                <a:latin typeface="+mj-lt"/>
                <a:ea typeface="DejaVu Sans"/>
                <a:cs typeface="DejaVu Sans"/>
              </a:rPr>
              <a:t> </a:t>
            </a:r>
            <a:r>
              <a:rPr sz="1600" dirty="0" err="1">
                <a:latin typeface="+mj-lt"/>
                <a:ea typeface="DejaVu Sans"/>
                <a:cs typeface="DejaVu Sans"/>
              </a:rPr>
              <a:t>серверов</a:t>
            </a:r>
            <a:r>
              <a:rPr sz="1600" dirty="0">
                <a:latin typeface="+mj-lt"/>
                <a:ea typeface="DejaVu Sans"/>
                <a:cs typeface="DejaVu Sans"/>
              </a:rPr>
              <a:t>, </a:t>
            </a:r>
            <a:r>
              <a:rPr sz="1600" dirty="0" err="1">
                <a:latin typeface="+mj-lt"/>
                <a:ea typeface="DejaVu Sans"/>
                <a:cs typeface="DejaVu Sans"/>
              </a:rPr>
              <a:t>мы</a:t>
            </a:r>
            <a:r>
              <a:rPr sz="1600" dirty="0">
                <a:latin typeface="+mj-lt"/>
                <a:ea typeface="DejaVu Sans"/>
                <a:cs typeface="DejaVu Sans"/>
              </a:rPr>
              <a:t> </a:t>
            </a:r>
            <a:r>
              <a:rPr sz="1600" dirty="0" err="1">
                <a:latin typeface="+mj-lt"/>
                <a:ea typeface="DejaVu Sans"/>
                <a:cs typeface="DejaVu Sans"/>
              </a:rPr>
              <a:t>можем</a:t>
            </a:r>
            <a:r>
              <a:rPr sz="1600" dirty="0">
                <a:latin typeface="+mj-lt"/>
                <a:ea typeface="DejaVu Sans"/>
                <a:cs typeface="DejaVu Sans"/>
              </a:rPr>
              <a:t> </a:t>
            </a:r>
            <a:r>
              <a:rPr sz="1600" dirty="0" err="1">
                <a:latin typeface="+mj-lt"/>
                <a:ea typeface="DejaVu Sans"/>
                <a:cs typeface="DejaVu Sans"/>
              </a:rPr>
              <a:t>использовать</a:t>
            </a:r>
            <a:r>
              <a:rPr sz="1600" dirty="0">
                <a:latin typeface="+mj-lt"/>
                <a:ea typeface="DejaVu Sans"/>
                <a:cs typeface="DejaVu Sans"/>
              </a:rPr>
              <a:t> server weights (</a:t>
            </a:r>
            <a:r>
              <a:rPr sz="1600" dirty="0" err="1">
                <a:latin typeface="+mj-lt"/>
                <a:ea typeface="DejaVu Sans"/>
                <a:cs typeface="DejaVu Sans"/>
              </a:rPr>
              <a:t>серверные</a:t>
            </a:r>
            <a:r>
              <a:rPr sz="1600" dirty="0">
                <a:latin typeface="+mj-lt"/>
                <a:ea typeface="DejaVu Sans"/>
                <a:cs typeface="DejaVu Sans"/>
              </a:rPr>
              <a:t> </a:t>
            </a:r>
            <a:r>
              <a:rPr sz="1600" dirty="0" err="1">
                <a:latin typeface="+mj-lt"/>
                <a:ea typeface="DejaVu Sans"/>
                <a:cs typeface="DejaVu Sans"/>
              </a:rPr>
              <a:t>веса</a:t>
            </a:r>
            <a:r>
              <a:rPr sz="1600" dirty="0">
                <a:latin typeface="+mj-lt"/>
                <a:ea typeface="DejaVu Sans"/>
                <a:cs typeface="DejaVu Sans"/>
              </a:rPr>
              <a:t>), </a:t>
            </a:r>
            <a:r>
              <a:rPr sz="1600" dirty="0" err="1">
                <a:latin typeface="+mj-lt"/>
                <a:ea typeface="DejaVu Sans"/>
                <a:cs typeface="DejaVu Sans"/>
              </a:rPr>
              <a:t>чтобы</a:t>
            </a:r>
            <a:r>
              <a:rPr sz="1600" dirty="0">
                <a:latin typeface="+mj-lt"/>
                <a:ea typeface="DejaVu Sans"/>
                <a:cs typeface="DejaVu Sans"/>
              </a:rPr>
              <a:t> </a:t>
            </a:r>
            <a:r>
              <a:rPr sz="1600" dirty="0" err="1">
                <a:latin typeface="+mj-lt"/>
                <a:ea typeface="DejaVu Sans"/>
                <a:cs typeface="DejaVu Sans"/>
              </a:rPr>
              <a:t>указать</a:t>
            </a:r>
            <a:r>
              <a:rPr sz="1600" dirty="0">
                <a:latin typeface="+mj-lt"/>
                <a:ea typeface="DejaVu Sans"/>
                <a:cs typeface="DejaVu Sans"/>
              </a:rPr>
              <a:t> Nginx, </a:t>
            </a:r>
            <a:r>
              <a:rPr sz="1600" dirty="0" err="1">
                <a:latin typeface="+mj-lt"/>
                <a:ea typeface="DejaVu Sans"/>
                <a:cs typeface="DejaVu Sans"/>
              </a:rPr>
              <a:t>какие</a:t>
            </a:r>
            <a:r>
              <a:rPr sz="1600" dirty="0">
                <a:latin typeface="+mj-lt"/>
                <a:ea typeface="DejaVu Sans"/>
                <a:cs typeface="DejaVu Sans"/>
              </a:rPr>
              <a:t> </a:t>
            </a:r>
            <a:r>
              <a:rPr sz="1600" dirty="0" err="1">
                <a:latin typeface="+mj-lt"/>
                <a:ea typeface="DejaVu Sans"/>
                <a:cs typeface="DejaVu Sans"/>
              </a:rPr>
              <a:t>серверы</a:t>
            </a:r>
            <a:r>
              <a:rPr sz="1600" dirty="0">
                <a:latin typeface="+mj-lt"/>
                <a:ea typeface="DejaVu Sans"/>
                <a:cs typeface="DejaVu Sans"/>
              </a:rPr>
              <a:t> </a:t>
            </a:r>
            <a:r>
              <a:rPr sz="1600" dirty="0" err="1">
                <a:latin typeface="+mj-lt"/>
                <a:ea typeface="DejaVu Sans"/>
                <a:cs typeface="DejaVu Sans"/>
              </a:rPr>
              <a:t>должны</a:t>
            </a:r>
            <a:r>
              <a:rPr sz="1600" dirty="0">
                <a:latin typeface="+mj-lt"/>
                <a:ea typeface="DejaVu Sans"/>
                <a:cs typeface="DejaVu Sans"/>
              </a:rPr>
              <a:t> </a:t>
            </a:r>
            <a:r>
              <a:rPr sz="1600" dirty="0" err="1">
                <a:latin typeface="+mj-lt"/>
                <a:ea typeface="DejaVu Sans"/>
                <a:cs typeface="DejaVu Sans"/>
              </a:rPr>
              <a:t>иметь</a:t>
            </a:r>
            <a:r>
              <a:rPr sz="1600" dirty="0">
                <a:latin typeface="+mj-lt"/>
                <a:ea typeface="DejaVu Sans"/>
                <a:cs typeface="DejaVu Sans"/>
              </a:rPr>
              <a:t> </a:t>
            </a:r>
            <a:r>
              <a:rPr sz="1600" dirty="0" err="1">
                <a:latin typeface="+mj-lt"/>
                <a:ea typeface="DejaVu Sans"/>
                <a:cs typeface="DejaVu Sans"/>
              </a:rPr>
              <a:t>наибольший</a:t>
            </a:r>
            <a:r>
              <a:rPr sz="1600" dirty="0">
                <a:latin typeface="+mj-lt"/>
                <a:ea typeface="DejaVu Sans"/>
                <a:cs typeface="DejaVu Sans"/>
              </a:rPr>
              <a:t> </a:t>
            </a:r>
            <a:r>
              <a:rPr sz="1600" dirty="0" err="1">
                <a:latin typeface="+mj-lt"/>
                <a:ea typeface="DejaVu Sans"/>
                <a:cs typeface="DejaVu Sans"/>
              </a:rPr>
              <a:t>приоритет</a:t>
            </a:r>
            <a:r>
              <a:rPr sz="1600" dirty="0">
                <a:latin typeface="+mj-lt"/>
                <a:ea typeface="DejaVu Sans"/>
                <a:cs typeface="DejaVu Sans"/>
              </a:rPr>
              <a:t>. Weighted Round Robin — </a:t>
            </a:r>
            <a:r>
              <a:rPr sz="1600" i="1" dirty="0" err="1">
                <a:latin typeface="+mj-lt"/>
                <a:ea typeface="DejaVu Sans"/>
                <a:cs typeface="DejaVu Sans"/>
              </a:rPr>
              <a:t>один</a:t>
            </a:r>
            <a:r>
              <a:rPr sz="1600" i="1" dirty="0">
                <a:latin typeface="+mj-lt"/>
                <a:ea typeface="DejaVu Sans"/>
                <a:cs typeface="DejaVu Sans"/>
              </a:rPr>
              <a:t> </a:t>
            </a:r>
            <a:r>
              <a:rPr sz="1600" i="1" dirty="0" err="1">
                <a:latin typeface="+mj-lt"/>
                <a:ea typeface="DejaVu Sans"/>
                <a:cs typeface="DejaVu Sans"/>
              </a:rPr>
              <a:t>из</a:t>
            </a:r>
            <a:r>
              <a:rPr sz="1600" i="1" dirty="0">
                <a:latin typeface="+mj-lt"/>
                <a:ea typeface="DejaVu Sans"/>
                <a:cs typeface="DejaVu Sans"/>
              </a:rPr>
              <a:t> </a:t>
            </a:r>
            <a:r>
              <a:rPr sz="1600" i="1" dirty="0" err="1">
                <a:latin typeface="+mj-lt"/>
                <a:ea typeface="DejaVu Sans"/>
                <a:cs typeface="DejaVu Sans"/>
              </a:rPr>
              <a:t>самых</a:t>
            </a:r>
            <a:r>
              <a:rPr sz="1600" i="1" dirty="0">
                <a:latin typeface="+mj-lt"/>
                <a:ea typeface="DejaVu Sans"/>
                <a:cs typeface="DejaVu Sans"/>
              </a:rPr>
              <a:t> </a:t>
            </a:r>
            <a:r>
              <a:rPr sz="1600" i="1" dirty="0" err="1">
                <a:latin typeface="+mj-lt"/>
                <a:ea typeface="DejaVu Sans"/>
                <a:cs typeface="DejaVu Sans"/>
              </a:rPr>
              <a:t>популярных</a:t>
            </a:r>
            <a:r>
              <a:rPr sz="1600" i="1" dirty="0">
                <a:latin typeface="+mj-lt"/>
                <a:ea typeface="DejaVu Sans"/>
                <a:cs typeface="DejaVu Sans"/>
              </a:rPr>
              <a:t> </a:t>
            </a:r>
            <a:r>
              <a:rPr sz="1600" i="1" dirty="0" err="1">
                <a:latin typeface="+mj-lt"/>
                <a:ea typeface="DejaVu Sans"/>
                <a:cs typeface="DejaVu Sans"/>
              </a:rPr>
              <a:t>методов</a:t>
            </a:r>
            <a:r>
              <a:rPr sz="1600" i="1" dirty="0">
                <a:latin typeface="+mj-lt"/>
                <a:ea typeface="DejaVu Sans"/>
                <a:cs typeface="DejaVu Sans"/>
              </a:rPr>
              <a:t> </a:t>
            </a:r>
            <a:r>
              <a:rPr sz="1600" i="1" dirty="0" err="1">
                <a:latin typeface="+mj-lt"/>
                <a:ea typeface="DejaVu Sans"/>
                <a:cs typeface="DejaVu Sans"/>
              </a:rPr>
              <a:t>балансировки</a:t>
            </a:r>
            <a:r>
              <a:rPr sz="1600" i="1" dirty="0">
                <a:latin typeface="+mj-lt"/>
                <a:ea typeface="DejaVu Sans"/>
                <a:cs typeface="DejaVu Sans"/>
              </a:rPr>
              <a:t> </a:t>
            </a:r>
            <a:r>
              <a:rPr sz="1600" i="1" dirty="0" err="1">
                <a:latin typeface="+mj-lt"/>
                <a:ea typeface="DejaVu Sans"/>
                <a:cs typeface="DejaVu Sans"/>
              </a:rPr>
              <a:t>нагрузки</a:t>
            </a:r>
            <a:r>
              <a:rPr sz="1600" dirty="0">
                <a:latin typeface="+mj-lt"/>
                <a:ea typeface="DejaVu Sans"/>
                <a:cs typeface="DejaVu Sans"/>
              </a:rPr>
              <a:t>, </a:t>
            </a:r>
            <a:r>
              <a:rPr sz="1600" dirty="0" err="1">
                <a:latin typeface="+mj-lt"/>
                <a:ea typeface="DejaVu Sans"/>
                <a:cs typeface="DejaVu Sans"/>
              </a:rPr>
              <a:t>используемых</a:t>
            </a:r>
            <a:r>
              <a:rPr sz="1600" dirty="0">
                <a:latin typeface="+mj-lt"/>
                <a:ea typeface="DejaVu Sans"/>
                <a:cs typeface="DejaVu Sans"/>
              </a:rPr>
              <a:t> </a:t>
            </a:r>
            <a:r>
              <a:rPr sz="1600" dirty="0" err="1">
                <a:latin typeface="+mj-lt"/>
                <a:ea typeface="DejaVu Sans"/>
                <a:cs typeface="DejaVu Sans"/>
              </a:rPr>
              <a:t>сегодня</a:t>
            </a:r>
            <a:r>
              <a:rPr sz="1600" dirty="0">
                <a:latin typeface="+mj-lt"/>
                <a:ea typeface="DejaVu Sans"/>
                <a:cs typeface="DejaVu Sans"/>
              </a:rPr>
              <a:t>.</a:t>
            </a:r>
            <a:br>
              <a:rPr sz="1600" dirty="0">
                <a:latin typeface="+mj-lt"/>
                <a:ea typeface="DejaVu Sans"/>
                <a:cs typeface="DejaVu Sans"/>
              </a:rPr>
            </a:br>
            <a:br>
              <a:rPr sz="1600" dirty="0">
                <a:latin typeface="+mj-lt"/>
                <a:ea typeface="DejaVu Sans"/>
                <a:cs typeface="DejaVu Sans"/>
              </a:rPr>
            </a:br>
            <a:r>
              <a:rPr sz="1600" dirty="0" err="1">
                <a:latin typeface="+mj-lt"/>
                <a:ea typeface="DejaVu Sans"/>
                <a:cs typeface="DejaVu Sans"/>
              </a:rPr>
              <a:t>Этот</a:t>
            </a:r>
            <a:r>
              <a:rPr sz="1600" dirty="0">
                <a:latin typeface="+mj-lt"/>
                <a:ea typeface="DejaVu Sans"/>
                <a:cs typeface="DejaVu Sans"/>
              </a:rPr>
              <a:t> </a:t>
            </a:r>
            <a:r>
              <a:rPr sz="1600" dirty="0" err="1">
                <a:latin typeface="+mj-lt"/>
                <a:ea typeface="DejaVu Sans"/>
                <a:cs typeface="DejaVu Sans"/>
              </a:rPr>
              <a:t>метод</a:t>
            </a:r>
            <a:r>
              <a:rPr sz="1600" dirty="0">
                <a:latin typeface="+mj-lt"/>
                <a:ea typeface="DejaVu Sans"/>
                <a:cs typeface="DejaVu Sans"/>
              </a:rPr>
              <a:t> </a:t>
            </a:r>
            <a:r>
              <a:rPr sz="1600" dirty="0" err="1">
                <a:latin typeface="+mj-lt"/>
                <a:ea typeface="DejaVu Sans"/>
                <a:cs typeface="DejaVu Sans"/>
              </a:rPr>
              <a:t>предполагает</a:t>
            </a:r>
            <a:r>
              <a:rPr sz="1600" dirty="0">
                <a:latin typeface="+mj-lt"/>
                <a:ea typeface="DejaVu Sans"/>
                <a:cs typeface="DejaVu Sans"/>
              </a:rPr>
              <a:t> </a:t>
            </a:r>
            <a:r>
              <a:rPr sz="1600" dirty="0" err="1">
                <a:latin typeface="+mj-lt"/>
                <a:ea typeface="DejaVu Sans"/>
                <a:cs typeface="DejaVu Sans"/>
              </a:rPr>
              <a:t>присвоение</a:t>
            </a:r>
            <a:r>
              <a:rPr sz="1600" dirty="0">
                <a:latin typeface="+mj-lt"/>
                <a:ea typeface="DejaVu Sans"/>
                <a:cs typeface="DejaVu Sans"/>
              </a:rPr>
              <a:t> </a:t>
            </a:r>
            <a:r>
              <a:rPr sz="1600" dirty="0" err="1">
                <a:latin typeface="+mj-lt"/>
                <a:ea typeface="DejaVu Sans"/>
                <a:cs typeface="DejaVu Sans"/>
              </a:rPr>
              <a:t>веса</a:t>
            </a:r>
            <a:r>
              <a:rPr sz="1600" dirty="0">
                <a:latin typeface="+mj-lt"/>
                <a:ea typeface="DejaVu Sans"/>
                <a:cs typeface="DejaVu Sans"/>
              </a:rPr>
              <a:t> </a:t>
            </a:r>
            <a:r>
              <a:rPr sz="1600" dirty="0" err="1">
                <a:latin typeface="+mj-lt"/>
                <a:ea typeface="DejaVu Sans"/>
                <a:cs typeface="DejaVu Sans"/>
              </a:rPr>
              <a:t>каждому</a:t>
            </a:r>
            <a:r>
              <a:rPr sz="1600" dirty="0">
                <a:latin typeface="+mj-lt"/>
                <a:ea typeface="DejaVu Sans"/>
                <a:cs typeface="DejaVu Sans"/>
              </a:rPr>
              <a:t> </a:t>
            </a:r>
            <a:r>
              <a:rPr sz="1600" dirty="0" err="1">
                <a:latin typeface="+mj-lt"/>
                <a:ea typeface="DejaVu Sans"/>
                <a:cs typeface="DejaVu Sans"/>
              </a:rPr>
              <a:t>серверу</a:t>
            </a:r>
            <a:r>
              <a:rPr sz="1600" dirty="0">
                <a:latin typeface="+mj-lt"/>
                <a:ea typeface="DejaVu Sans"/>
                <a:cs typeface="DejaVu Sans"/>
              </a:rPr>
              <a:t>, а </a:t>
            </a:r>
            <a:r>
              <a:rPr sz="1600" dirty="0" err="1">
                <a:latin typeface="+mj-lt"/>
                <a:ea typeface="DejaVu Sans"/>
                <a:cs typeface="DejaVu Sans"/>
              </a:rPr>
              <a:t>затем</a:t>
            </a:r>
            <a:r>
              <a:rPr sz="1600" dirty="0">
                <a:latin typeface="+mj-lt"/>
                <a:ea typeface="DejaVu Sans"/>
                <a:cs typeface="DejaVu Sans"/>
              </a:rPr>
              <a:t> </a:t>
            </a:r>
            <a:r>
              <a:rPr sz="1600" dirty="0" err="1">
                <a:latin typeface="+mj-lt"/>
                <a:ea typeface="DejaVu Sans"/>
                <a:cs typeface="DejaVu Sans"/>
              </a:rPr>
              <a:t>распределение</a:t>
            </a:r>
            <a:r>
              <a:rPr sz="1600" dirty="0">
                <a:latin typeface="+mj-lt"/>
                <a:ea typeface="DejaVu Sans"/>
                <a:cs typeface="DejaVu Sans"/>
              </a:rPr>
              <a:t> </a:t>
            </a:r>
            <a:r>
              <a:rPr sz="1600" dirty="0" err="1">
                <a:latin typeface="+mj-lt"/>
                <a:ea typeface="DejaVu Sans"/>
                <a:cs typeface="DejaVu Sans"/>
              </a:rPr>
              <a:t>трафика</a:t>
            </a:r>
            <a:r>
              <a:rPr sz="1600" dirty="0">
                <a:latin typeface="+mj-lt"/>
                <a:ea typeface="DejaVu Sans"/>
                <a:cs typeface="DejaVu Sans"/>
              </a:rPr>
              <a:t> </a:t>
            </a:r>
            <a:r>
              <a:rPr sz="1600" dirty="0" err="1">
                <a:latin typeface="+mj-lt"/>
                <a:ea typeface="DejaVu Sans"/>
                <a:cs typeface="DejaVu Sans"/>
              </a:rPr>
              <a:t>между</a:t>
            </a:r>
            <a:r>
              <a:rPr sz="1600" dirty="0">
                <a:latin typeface="+mj-lt"/>
                <a:ea typeface="DejaVu Sans"/>
                <a:cs typeface="DejaVu Sans"/>
              </a:rPr>
              <a:t> </a:t>
            </a:r>
            <a:r>
              <a:rPr sz="1600" dirty="0" err="1">
                <a:latin typeface="+mj-lt"/>
                <a:ea typeface="DejaVu Sans"/>
                <a:cs typeface="DejaVu Sans"/>
              </a:rPr>
              <a:t>серверами</a:t>
            </a:r>
            <a:r>
              <a:rPr sz="1600" dirty="0">
                <a:latin typeface="+mj-lt"/>
                <a:ea typeface="DejaVu Sans"/>
                <a:cs typeface="DejaVu Sans"/>
              </a:rPr>
              <a:t> </a:t>
            </a:r>
            <a:r>
              <a:rPr sz="1600" dirty="0" err="1">
                <a:latin typeface="+mj-lt"/>
                <a:ea typeface="DejaVu Sans"/>
                <a:cs typeface="DejaVu Sans"/>
              </a:rPr>
              <a:t>на</a:t>
            </a:r>
            <a:r>
              <a:rPr sz="1600" dirty="0">
                <a:latin typeface="+mj-lt"/>
                <a:ea typeface="DejaVu Sans"/>
                <a:cs typeface="DejaVu Sans"/>
              </a:rPr>
              <a:t> </a:t>
            </a:r>
            <a:r>
              <a:rPr sz="1600" dirty="0" err="1">
                <a:latin typeface="+mj-lt"/>
                <a:ea typeface="DejaVu Sans"/>
                <a:cs typeface="DejaVu Sans"/>
              </a:rPr>
              <a:t>основе</a:t>
            </a:r>
            <a:r>
              <a:rPr sz="1600" dirty="0">
                <a:latin typeface="+mj-lt"/>
                <a:ea typeface="DejaVu Sans"/>
                <a:cs typeface="DejaVu Sans"/>
              </a:rPr>
              <a:t> </a:t>
            </a:r>
            <a:r>
              <a:rPr sz="1600" dirty="0" err="1">
                <a:latin typeface="+mj-lt"/>
                <a:ea typeface="DejaVu Sans"/>
                <a:cs typeface="DejaVu Sans"/>
              </a:rPr>
              <a:t>этих</a:t>
            </a:r>
            <a:r>
              <a:rPr sz="1600" dirty="0">
                <a:latin typeface="+mj-lt"/>
                <a:ea typeface="DejaVu Sans"/>
                <a:cs typeface="DejaVu Sans"/>
              </a:rPr>
              <a:t> </a:t>
            </a:r>
            <a:r>
              <a:rPr sz="1600" dirty="0" err="1">
                <a:latin typeface="+mj-lt"/>
                <a:ea typeface="DejaVu Sans"/>
                <a:cs typeface="DejaVu Sans"/>
              </a:rPr>
              <a:t>весов</a:t>
            </a:r>
            <a:r>
              <a:rPr sz="1600" dirty="0">
                <a:latin typeface="+mj-lt"/>
                <a:ea typeface="DejaVu Sans"/>
                <a:cs typeface="DejaVu Sans"/>
              </a:rPr>
              <a:t>. </a:t>
            </a:r>
            <a:r>
              <a:rPr sz="1600" dirty="0" err="1">
                <a:latin typeface="+mj-lt"/>
                <a:ea typeface="DejaVu Sans"/>
                <a:cs typeface="DejaVu Sans"/>
              </a:rPr>
              <a:t>Это</a:t>
            </a:r>
            <a:r>
              <a:rPr sz="1600" dirty="0">
                <a:latin typeface="+mj-lt"/>
                <a:ea typeface="DejaVu Sans"/>
                <a:cs typeface="DejaVu Sans"/>
              </a:rPr>
              <a:t> </a:t>
            </a:r>
            <a:r>
              <a:rPr sz="1600" dirty="0" err="1">
                <a:latin typeface="+mj-lt"/>
                <a:ea typeface="DejaVu Sans"/>
                <a:cs typeface="DejaVu Sans"/>
              </a:rPr>
              <a:t>гарантирует</a:t>
            </a:r>
            <a:r>
              <a:rPr sz="1600" dirty="0">
                <a:latin typeface="+mj-lt"/>
                <a:ea typeface="DejaVu Sans"/>
                <a:cs typeface="DejaVu Sans"/>
              </a:rPr>
              <a:t>, </a:t>
            </a:r>
            <a:r>
              <a:rPr sz="1600" dirty="0" err="1">
                <a:latin typeface="+mj-lt"/>
                <a:ea typeface="DejaVu Sans"/>
                <a:cs typeface="DejaVu Sans"/>
              </a:rPr>
              <a:t>что</a:t>
            </a:r>
            <a:r>
              <a:rPr sz="1600" dirty="0">
                <a:latin typeface="+mj-lt"/>
                <a:ea typeface="DejaVu Sans"/>
                <a:cs typeface="DejaVu Sans"/>
              </a:rPr>
              <a:t> </a:t>
            </a:r>
            <a:r>
              <a:rPr sz="1600" dirty="0" err="1">
                <a:latin typeface="+mj-lt"/>
                <a:ea typeface="DejaVu Sans"/>
                <a:cs typeface="DejaVu Sans"/>
              </a:rPr>
              <a:t>серверы</a:t>
            </a:r>
            <a:r>
              <a:rPr sz="1600" dirty="0">
                <a:latin typeface="+mj-lt"/>
                <a:ea typeface="DejaVu Sans"/>
                <a:cs typeface="DejaVu Sans"/>
              </a:rPr>
              <a:t> с </a:t>
            </a:r>
            <a:r>
              <a:rPr sz="1600" dirty="0" err="1">
                <a:latin typeface="+mj-lt"/>
                <a:ea typeface="DejaVu Sans"/>
                <a:cs typeface="DejaVu Sans"/>
              </a:rPr>
              <a:t>большей</a:t>
            </a:r>
            <a:r>
              <a:rPr sz="1600" dirty="0">
                <a:latin typeface="+mj-lt"/>
                <a:ea typeface="DejaVu Sans"/>
                <a:cs typeface="DejaVu Sans"/>
              </a:rPr>
              <a:t> </a:t>
            </a:r>
            <a:r>
              <a:rPr sz="1600" dirty="0" err="1">
                <a:latin typeface="+mj-lt"/>
                <a:ea typeface="DejaVu Sans"/>
                <a:cs typeface="DejaVu Sans"/>
              </a:rPr>
              <a:t>пропускной</a:t>
            </a:r>
            <a:r>
              <a:rPr sz="1600" dirty="0">
                <a:latin typeface="+mj-lt"/>
                <a:ea typeface="DejaVu Sans"/>
                <a:cs typeface="DejaVu Sans"/>
              </a:rPr>
              <a:t> </a:t>
            </a:r>
            <a:r>
              <a:rPr sz="1600" dirty="0" err="1">
                <a:latin typeface="+mj-lt"/>
                <a:ea typeface="DejaVu Sans"/>
                <a:cs typeface="DejaVu Sans"/>
              </a:rPr>
              <a:t>способностью</a:t>
            </a:r>
            <a:r>
              <a:rPr sz="1600" dirty="0">
                <a:latin typeface="+mj-lt"/>
                <a:ea typeface="DejaVu Sans"/>
                <a:cs typeface="DejaVu Sans"/>
              </a:rPr>
              <a:t> </a:t>
            </a:r>
            <a:r>
              <a:rPr sz="1600" dirty="0" err="1">
                <a:latin typeface="+mj-lt"/>
                <a:ea typeface="DejaVu Sans"/>
                <a:cs typeface="DejaVu Sans"/>
              </a:rPr>
              <a:t>получат</a:t>
            </a:r>
            <a:r>
              <a:rPr sz="1600" dirty="0">
                <a:latin typeface="+mj-lt"/>
                <a:ea typeface="DejaVu Sans"/>
                <a:cs typeface="DejaVu Sans"/>
              </a:rPr>
              <a:t> </a:t>
            </a:r>
            <a:r>
              <a:rPr sz="1600" dirty="0" err="1">
                <a:latin typeface="+mj-lt"/>
                <a:ea typeface="DejaVu Sans"/>
                <a:cs typeface="DejaVu Sans"/>
              </a:rPr>
              <a:t>больше</a:t>
            </a:r>
            <a:r>
              <a:rPr sz="1600" dirty="0">
                <a:latin typeface="+mj-lt"/>
                <a:ea typeface="DejaVu Sans"/>
                <a:cs typeface="DejaVu Sans"/>
              </a:rPr>
              <a:t> </a:t>
            </a:r>
            <a:r>
              <a:rPr sz="1600" dirty="0" err="1">
                <a:latin typeface="+mj-lt"/>
                <a:ea typeface="DejaVu Sans"/>
                <a:cs typeface="DejaVu Sans"/>
              </a:rPr>
              <a:t>трафика</a:t>
            </a:r>
            <a:r>
              <a:rPr sz="1600" dirty="0">
                <a:latin typeface="+mj-lt"/>
                <a:ea typeface="DejaVu Sans"/>
                <a:cs typeface="DejaVu Sans"/>
              </a:rPr>
              <a:t>, и </a:t>
            </a:r>
            <a:r>
              <a:rPr sz="1600" dirty="0" err="1">
                <a:latin typeface="+mj-lt"/>
                <a:ea typeface="DejaVu Sans"/>
                <a:cs typeface="DejaVu Sans"/>
              </a:rPr>
              <a:t>поможет</a:t>
            </a:r>
            <a:r>
              <a:rPr sz="1600" dirty="0">
                <a:latin typeface="+mj-lt"/>
                <a:ea typeface="DejaVu Sans"/>
                <a:cs typeface="DejaVu Sans"/>
              </a:rPr>
              <a:t> </a:t>
            </a:r>
            <a:r>
              <a:rPr sz="1600" dirty="0" err="1">
                <a:latin typeface="+mj-lt"/>
                <a:ea typeface="DejaVu Sans"/>
                <a:cs typeface="DejaVu Sans"/>
              </a:rPr>
              <a:t>предотвратить</a:t>
            </a:r>
            <a:r>
              <a:rPr sz="1600" dirty="0">
                <a:latin typeface="+mj-lt"/>
                <a:ea typeface="DejaVu Sans"/>
                <a:cs typeface="DejaVu Sans"/>
              </a:rPr>
              <a:t> </a:t>
            </a:r>
            <a:r>
              <a:rPr sz="1600" dirty="0" err="1">
                <a:latin typeface="+mj-lt"/>
                <a:ea typeface="DejaVu Sans"/>
                <a:cs typeface="DejaVu Sans"/>
              </a:rPr>
              <a:t>перегрузку</a:t>
            </a:r>
            <a:r>
              <a:rPr sz="1600" dirty="0">
                <a:latin typeface="+mj-lt"/>
                <a:ea typeface="DejaVu Sans"/>
                <a:cs typeface="DejaVu Sans"/>
              </a:rPr>
              <a:t> </a:t>
            </a:r>
            <a:r>
              <a:rPr sz="1600" dirty="0" err="1">
                <a:latin typeface="+mj-lt"/>
                <a:ea typeface="DejaVu Sans"/>
                <a:cs typeface="DejaVu Sans"/>
              </a:rPr>
              <a:t>какого-либо</a:t>
            </a:r>
            <a:r>
              <a:rPr sz="1600" dirty="0">
                <a:latin typeface="+mj-lt"/>
                <a:ea typeface="DejaVu Sans"/>
                <a:cs typeface="DejaVu Sans"/>
              </a:rPr>
              <a:t> </a:t>
            </a:r>
            <a:r>
              <a:rPr sz="1600" dirty="0" err="1">
                <a:latin typeface="+mj-lt"/>
                <a:ea typeface="DejaVu Sans"/>
                <a:cs typeface="DejaVu Sans"/>
              </a:rPr>
              <a:t>из</a:t>
            </a:r>
            <a:r>
              <a:rPr sz="1600" dirty="0">
                <a:latin typeface="+mj-lt"/>
                <a:ea typeface="DejaVu Sans"/>
                <a:cs typeface="DejaVu Sans"/>
              </a:rPr>
              <a:t> </a:t>
            </a:r>
            <a:r>
              <a:rPr sz="1600" dirty="0" err="1">
                <a:latin typeface="+mj-lt"/>
                <a:ea typeface="DejaVu Sans"/>
                <a:cs typeface="DejaVu Sans"/>
              </a:rPr>
              <a:t>серверов</a:t>
            </a:r>
            <a:r>
              <a:rPr sz="1600" dirty="0">
                <a:latin typeface="+mj-lt"/>
                <a:ea typeface="DejaVu Sans"/>
                <a:cs typeface="DejaVu Sans"/>
              </a:rPr>
              <a:t>.</a:t>
            </a:r>
            <a:br>
              <a:rPr sz="1600" dirty="0">
                <a:latin typeface="+mj-lt"/>
                <a:ea typeface="DejaVu Sans"/>
                <a:cs typeface="DejaVu Sans"/>
              </a:rPr>
            </a:br>
            <a:br>
              <a:rPr sz="1600" dirty="0">
                <a:latin typeface="+mj-lt"/>
                <a:ea typeface="DejaVu Sans"/>
                <a:cs typeface="DejaVu Sans"/>
              </a:rPr>
            </a:br>
            <a:r>
              <a:rPr sz="1600" dirty="0" err="1">
                <a:latin typeface="+mj-lt"/>
                <a:ea typeface="DejaVu Sans"/>
                <a:cs typeface="DejaVu Sans"/>
              </a:rPr>
              <a:t>Этот</a:t>
            </a:r>
            <a:r>
              <a:rPr sz="1600" dirty="0">
                <a:latin typeface="+mj-lt"/>
                <a:ea typeface="DejaVu Sans"/>
                <a:cs typeface="DejaVu Sans"/>
              </a:rPr>
              <a:t> </a:t>
            </a:r>
            <a:r>
              <a:rPr sz="1600" dirty="0" err="1">
                <a:latin typeface="+mj-lt"/>
                <a:ea typeface="DejaVu Sans"/>
                <a:cs typeface="DejaVu Sans"/>
              </a:rPr>
              <a:t>метод</a:t>
            </a:r>
            <a:r>
              <a:rPr sz="1600" dirty="0">
                <a:latin typeface="+mj-lt"/>
                <a:ea typeface="DejaVu Sans"/>
                <a:cs typeface="DejaVu Sans"/>
              </a:rPr>
              <a:t> </a:t>
            </a:r>
            <a:r>
              <a:rPr sz="1600" dirty="0" err="1">
                <a:latin typeface="+mj-lt"/>
                <a:ea typeface="DejaVu Sans"/>
                <a:cs typeface="DejaVu Sans"/>
              </a:rPr>
              <a:t>часто</a:t>
            </a:r>
            <a:r>
              <a:rPr sz="1600" dirty="0">
                <a:latin typeface="+mj-lt"/>
                <a:ea typeface="DejaVu Sans"/>
                <a:cs typeface="DejaVu Sans"/>
              </a:rPr>
              <a:t> </a:t>
            </a:r>
            <a:r>
              <a:rPr sz="1600" dirty="0" err="1">
                <a:latin typeface="+mj-lt"/>
                <a:ea typeface="DejaVu Sans"/>
                <a:cs typeface="DejaVu Sans"/>
              </a:rPr>
              <a:t>используется</a:t>
            </a:r>
            <a:r>
              <a:rPr sz="1600" dirty="0">
                <a:latin typeface="+mj-lt"/>
                <a:ea typeface="DejaVu Sans"/>
                <a:cs typeface="DejaVu Sans"/>
              </a:rPr>
              <a:t> в </a:t>
            </a:r>
            <a:r>
              <a:rPr sz="1600" dirty="0" err="1">
                <a:latin typeface="+mj-lt"/>
                <a:ea typeface="DejaVu Sans"/>
                <a:cs typeface="DejaVu Sans"/>
              </a:rPr>
              <a:t>сочетании</a:t>
            </a:r>
            <a:r>
              <a:rPr sz="1600" dirty="0">
                <a:latin typeface="+mj-lt"/>
                <a:ea typeface="DejaVu Sans"/>
                <a:cs typeface="DejaVu Sans"/>
              </a:rPr>
              <a:t> с </a:t>
            </a:r>
            <a:r>
              <a:rPr sz="1600" dirty="0" err="1">
                <a:latin typeface="+mj-lt"/>
                <a:ea typeface="DejaVu Sans"/>
                <a:cs typeface="DejaVu Sans"/>
              </a:rPr>
              <a:t>другими</a:t>
            </a:r>
            <a:r>
              <a:rPr sz="1600" dirty="0">
                <a:latin typeface="+mj-lt"/>
                <a:ea typeface="DejaVu Sans"/>
                <a:cs typeface="DejaVu Sans"/>
              </a:rPr>
              <a:t> </a:t>
            </a:r>
            <a:r>
              <a:rPr sz="1600" dirty="0" err="1">
                <a:latin typeface="+mj-lt"/>
                <a:ea typeface="DejaVu Sans"/>
                <a:cs typeface="DejaVu Sans"/>
              </a:rPr>
              <a:t>методами</a:t>
            </a:r>
            <a:r>
              <a:rPr sz="1600" dirty="0">
                <a:latin typeface="+mj-lt"/>
                <a:ea typeface="DejaVu Sans"/>
                <a:cs typeface="DejaVu Sans"/>
              </a:rPr>
              <a:t>, </a:t>
            </a:r>
            <a:r>
              <a:rPr sz="1600" dirty="0" err="1">
                <a:latin typeface="+mj-lt"/>
                <a:ea typeface="DejaVu Sans"/>
                <a:cs typeface="DejaVu Sans"/>
              </a:rPr>
              <a:t>такими</a:t>
            </a:r>
            <a:r>
              <a:rPr sz="1600" dirty="0">
                <a:latin typeface="+mj-lt"/>
                <a:ea typeface="DejaVu Sans"/>
                <a:cs typeface="DejaVu Sans"/>
              </a:rPr>
              <a:t> </a:t>
            </a:r>
            <a:r>
              <a:rPr sz="1600" dirty="0" err="1">
                <a:latin typeface="+mj-lt"/>
                <a:ea typeface="DejaVu Sans"/>
                <a:cs typeface="DejaVu Sans"/>
              </a:rPr>
              <a:t>как</a:t>
            </a:r>
            <a:r>
              <a:rPr sz="1600" dirty="0">
                <a:latin typeface="+mj-lt"/>
                <a:ea typeface="DejaVu Sans"/>
                <a:cs typeface="DejaVu Sans"/>
              </a:rPr>
              <a:t> Session Persistence, </a:t>
            </a:r>
            <a:r>
              <a:rPr sz="1600" dirty="0" err="1">
                <a:latin typeface="+mj-lt"/>
                <a:ea typeface="DejaVu Sans"/>
                <a:cs typeface="DejaVu Sans"/>
              </a:rPr>
              <a:t>для</a:t>
            </a:r>
            <a:r>
              <a:rPr sz="1600" dirty="0">
                <a:latin typeface="+mj-lt"/>
                <a:ea typeface="DejaVu Sans"/>
                <a:cs typeface="DejaVu Sans"/>
              </a:rPr>
              <a:t> </a:t>
            </a:r>
            <a:r>
              <a:rPr sz="1600" dirty="0" err="1">
                <a:latin typeface="+mj-lt"/>
                <a:ea typeface="DejaVu Sans"/>
                <a:cs typeface="DejaVu Sans"/>
              </a:rPr>
              <a:t>обеспечения</a:t>
            </a:r>
            <a:r>
              <a:rPr sz="1600" dirty="0">
                <a:latin typeface="+mj-lt"/>
                <a:ea typeface="DejaVu Sans"/>
                <a:cs typeface="DejaVu Sans"/>
              </a:rPr>
              <a:t> </a:t>
            </a:r>
            <a:r>
              <a:rPr sz="1600" dirty="0" err="1">
                <a:latin typeface="+mj-lt"/>
                <a:ea typeface="DejaVu Sans"/>
                <a:cs typeface="DejaVu Sans"/>
              </a:rPr>
              <a:t>равномерного</a:t>
            </a:r>
            <a:r>
              <a:rPr sz="1600" dirty="0">
                <a:latin typeface="+mj-lt"/>
                <a:ea typeface="DejaVu Sans"/>
                <a:cs typeface="DejaVu Sans"/>
              </a:rPr>
              <a:t> </a:t>
            </a:r>
            <a:r>
              <a:rPr sz="1600" dirty="0" err="1">
                <a:latin typeface="+mj-lt"/>
                <a:ea typeface="DejaVu Sans"/>
                <a:cs typeface="DejaVu Sans"/>
              </a:rPr>
              <a:t>распределения</a:t>
            </a:r>
            <a:r>
              <a:rPr sz="1600" dirty="0">
                <a:latin typeface="+mj-lt"/>
                <a:ea typeface="DejaVu Sans"/>
                <a:cs typeface="DejaVu Sans"/>
              </a:rPr>
              <a:t> </a:t>
            </a:r>
            <a:r>
              <a:rPr sz="1600" dirty="0" err="1">
                <a:latin typeface="+mj-lt"/>
                <a:ea typeface="DejaVu Sans"/>
                <a:cs typeface="DejaVu Sans"/>
              </a:rPr>
              <a:t>мощностей</a:t>
            </a:r>
            <a:r>
              <a:rPr sz="1600" dirty="0">
                <a:latin typeface="+mj-lt"/>
                <a:ea typeface="DejaVu Sans"/>
                <a:cs typeface="DejaVu Sans"/>
              </a:rPr>
              <a:t> </a:t>
            </a:r>
            <a:r>
              <a:rPr sz="1600" dirty="0" err="1">
                <a:latin typeface="+mj-lt"/>
                <a:ea typeface="DejaVu Sans"/>
                <a:cs typeface="DejaVu Sans"/>
              </a:rPr>
              <a:t>на</a:t>
            </a:r>
            <a:r>
              <a:rPr sz="1600" dirty="0">
                <a:latin typeface="+mj-lt"/>
                <a:ea typeface="DejaVu Sans"/>
                <a:cs typeface="DejaVu Sans"/>
              </a:rPr>
              <a:t> </a:t>
            </a:r>
            <a:r>
              <a:rPr sz="1600" dirty="0" err="1">
                <a:latin typeface="+mj-lt"/>
                <a:ea typeface="DejaVu Sans"/>
                <a:cs typeface="DejaVu Sans"/>
              </a:rPr>
              <a:t>все</a:t>
            </a:r>
            <a:r>
              <a:rPr sz="1600" dirty="0">
                <a:latin typeface="+mj-lt"/>
                <a:ea typeface="DejaVu Sans"/>
                <a:cs typeface="DejaVu Sans"/>
              </a:rPr>
              <a:t> </a:t>
            </a:r>
            <a:r>
              <a:rPr sz="1600" dirty="0" err="1">
                <a:latin typeface="+mj-lt"/>
                <a:ea typeface="DejaVu Sans"/>
                <a:cs typeface="DejaVu Sans"/>
              </a:rPr>
              <a:t>серверы</a:t>
            </a:r>
            <a:r>
              <a:rPr sz="1600" dirty="0">
                <a:latin typeface="+mj-lt"/>
                <a:ea typeface="DejaVu Sans"/>
                <a:cs typeface="DejaVu Sans"/>
              </a:rPr>
              <a:t>. </a:t>
            </a:r>
            <a:r>
              <a:rPr sz="1600" dirty="0" err="1">
                <a:latin typeface="+mj-lt"/>
                <a:ea typeface="DejaVu Sans"/>
                <a:cs typeface="DejaVu Sans"/>
              </a:rPr>
              <a:t>Сервер</a:t>
            </a:r>
            <a:r>
              <a:rPr sz="1600" dirty="0">
                <a:latin typeface="+mj-lt"/>
                <a:ea typeface="DejaVu Sans"/>
                <a:cs typeface="DejaVu Sans"/>
              </a:rPr>
              <a:t> </a:t>
            </a:r>
            <a:r>
              <a:rPr sz="1600" dirty="0" err="1">
                <a:latin typeface="+mj-lt"/>
                <a:ea typeface="DejaVu Sans"/>
                <a:cs typeface="DejaVu Sans"/>
              </a:rPr>
              <a:t>приложения</a:t>
            </a:r>
            <a:r>
              <a:rPr sz="1600" dirty="0">
                <a:latin typeface="+mj-lt"/>
                <a:ea typeface="DejaVu Sans"/>
                <a:cs typeface="DejaVu Sans"/>
              </a:rPr>
              <a:t> </a:t>
            </a:r>
            <a:r>
              <a:rPr sz="1600" i="1" dirty="0">
                <a:latin typeface="+mj-lt"/>
                <a:ea typeface="DejaVu Sans"/>
                <a:cs typeface="DejaVu Sans"/>
              </a:rPr>
              <a:t>с </a:t>
            </a:r>
            <a:r>
              <a:rPr sz="1600" i="1" dirty="0" err="1">
                <a:latin typeface="+mj-lt"/>
                <a:ea typeface="DejaVu Sans"/>
                <a:cs typeface="DejaVu Sans"/>
              </a:rPr>
              <a:t>наибольшим</a:t>
            </a:r>
            <a:r>
              <a:rPr sz="1600" i="1" dirty="0">
                <a:latin typeface="+mj-lt"/>
                <a:ea typeface="DejaVu Sans"/>
                <a:cs typeface="DejaVu Sans"/>
              </a:rPr>
              <a:t> </a:t>
            </a:r>
            <a:r>
              <a:rPr sz="1600" i="1" dirty="0" err="1">
                <a:latin typeface="+mj-lt"/>
                <a:ea typeface="DejaVu Sans"/>
                <a:cs typeface="DejaVu Sans"/>
              </a:rPr>
              <a:t>параметром</a:t>
            </a:r>
            <a:r>
              <a:rPr sz="1600" i="1" dirty="0">
                <a:latin typeface="+mj-lt"/>
                <a:ea typeface="DejaVu Sans"/>
                <a:cs typeface="DejaVu Sans"/>
              </a:rPr>
              <a:t> </a:t>
            </a:r>
            <a:r>
              <a:rPr sz="1600" i="1" dirty="0" err="1">
                <a:latin typeface="+mj-lt"/>
                <a:ea typeface="DejaVu Sans"/>
                <a:cs typeface="DejaVu Sans"/>
              </a:rPr>
              <a:t>веса</a:t>
            </a:r>
            <a:r>
              <a:rPr sz="1600" i="1" dirty="0">
                <a:latin typeface="+mj-lt"/>
                <a:ea typeface="DejaVu Sans"/>
                <a:cs typeface="DejaVu Sans"/>
              </a:rPr>
              <a:t> </a:t>
            </a:r>
            <a:r>
              <a:rPr sz="1600" i="1" dirty="0" err="1">
                <a:latin typeface="+mj-lt"/>
                <a:ea typeface="DejaVu Sans"/>
                <a:cs typeface="DejaVu Sans"/>
              </a:rPr>
              <a:t>будет</a:t>
            </a:r>
            <a:r>
              <a:rPr sz="1600" i="1" dirty="0">
                <a:latin typeface="+mj-lt"/>
                <a:ea typeface="DejaVu Sans"/>
                <a:cs typeface="DejaVu Sans"/>
              </a:rPr>
              <a:t> </a:t>
            </a:r>
            <a:r>
              <a:rPr sz="1600" i="1" dirty="0" err="1">
                <a:latin typeface="+mj-lt"/>
                <a:ea typeface="DejaVu Sans"/>
                <a:cs typeface="DejaVu Sans"/>
              </a:rPr>
              <a:t>иметь</a:t>
            </a:r>
            <a:r>
              <a:rPr sz="1600" i="1" dirty="0">
                <a:latin typeface="+mj-lt"/>
                <a:ea typeface="DejaVu Sans"/>
                <a:cs typeface="DejaVu Sans"/>
              </a:rPr>
              <a:t> </a:t>
            </a:r>
            <a:r>
              <a:rPr sz="1600" i="1" dirty="0" err="1">
                <a:latin typeface="+mj-lt"/>
                <a:ea typeface="DejaVu Sans"/>
                <a:cs typeface="DejaVu Sans"/>
              </a:rPr>
              <a:t>приоритет</a:t>
            </a:r>
            <a:r>
              <a:rPr sz="1600" i="1" dirty="0">
                <a:latin typeface="+mj-lt"/>
                <a:ea typeface="DejaVu Sans"/>
                <a:cs typeface="DejaVu Sans"/>
              </a:rPr>
              <a:t> (</a:t>
            </a:r>
            <a:r>
              <a:rPr sz="1600" i="1" dirty="0" err="1">
                <a:latin typeface="+mj-lt"/>
                <a:ea typeface="DejaVu Sans"/>
                <a:cs typeface="DejaVu Sans"/>
              </a:rPr>
              <a:t>больше</a:t>
            </a:r>
            <a:r>
              <a:rPr sz="1600" i="1" dirty="0">
                <a:latin typeface="+mj-lt"/>
                <a:ea typeface="DejaVu Sans"/>
                <a:cs typeface="DejaVu Sans"/>
              </a:rPr>
              <a:t> </a:t>
            </a:r>
            <a:r>
              <a:rPr sz="1600" i="1" dirty="0" err="1">
                <a:latin typeface="+mj-lt"/>
                <a:ea typeface="DejaVu Sans"/>
                <a:cs typeface="DejaVu Sans"/>
              </a:rPr>
              <a:t>трафика</a:t>
            </a:r>
            <a:r>
              <a:rPr sz="1600" i="1" dirty="0">
                <a:latin typeface="+mj-lt"/>
                <a:ea typeface="DejaVu Sans"/>
                <a:cs typeface="DejaVu Sans"/>
              </a:rPr>
              <a:t>)</a:t>
            </a:r>
            <a:r>
              <a:rPr sz="1600" dirty="0">
                <a:latin typeface="+mj-lt"/>
                <a:ea typeface="DejaVu Sans"/>
                <a:cs typeface="DejaVu Sans"/>
              </a:rPr>
              <a:t> </a:t>
            </a:r>
            <a:r>
              <a:rPr sz="1600" dirty="0" err="1">
                <a:latin typeface="+mj-lt"/>
                <a:ea typeface="DejaVu Sans"/>
                <a:cs typeface="DejaVu Sans"/>
              </a:rPr>
              <a:t>по</a:t>
            </a:r>
            <a:r>
              <a:rPr sz="1600" dirty="0">
                <a:latin typeface="+mj-lt"/>
                <a:ea typeface="DejaVu Sans"/>
                <a:cs typeface="DejaVu Sans"/>
              </a:rPr>
              <a:t> </a:t>
            </a:r>
            <a:r>
              <a:rPr sz="1600" dirty="0" err="1">
                <a:latin typeface="+mj-lt"/>
                <a:ea typeface="DejaVu Sans"/>
                <a:cs typeface="DejaVu Sans"/>
              </a:rPr>
              <a:t>сравнению</a:t>
            </a:r>
            <a:r>
              <a:rPr sz="1600" dirty="0">
                <a:latin typeface="+mj-lt"/>
                <a:ea typeface="DejaVu Sans"/>
                <a:cs typeface="DejaVu Sans"/>
              </a:rPr>
              <a:t> с </a:t>
            </a:r>
            <a:r>
              <a:rPr sz="1600" dirty="0" err="1">
                <a:latin typeface="+mj-lt"/>
                <a:ea typeface="DejaVu Sans"/>
                <a:cs typeface="DejaVu Sans"/>
              </a:rPr>
              <a:t>сервером</a:t>
            </a:r>
            <a:r>
              <a:rPr sz="1600" dirty="0">
                <a:latin typeface="+mj-lt"/>
                <a:ea typeface="DejaVu Sans"/>
                <a:cs typeface="DejaVu Sans"/>
              </a:rPr>
              <a:t> с </a:t>
            </a:r>
            <a:r>
              <a:rPr sz="1600" dirty="0" err="1">
                <a:latin typeface="+mj-lt"/>
                <a:ea typeface="DejaVu Sans"/>
                <a:cs typeface="DejaVu Sans"/>
              </a:rPr>
              <a:t>наименьшим</a:t>
            </a:r>
            <a:r>
              <a:rPr sz="1600" dirty="0">
                <a:latin typeface="+mj-lt"/>
                <a:ea typeface="DejaVu Sans"/>
                <a:cs typeface="DejaVu Sans"/>
              </a:rPr>
              <a:t> </a:t>
            </a:r>
            <a:r>
              <a:rPr sz="1600" dirty="0" err="1">
                <a:latin typeface="+mj-lt"/>
                <a:ea typeface="DejaVu Sans"/>
                <a:cs typeface="DejaVu Sans"/>
              </a:rPr>
              <a:t>числом</a:t>
            </a:r>
            <a:r>
              <a:rPr sz="1600" dirty="0">
                <a:latin typeface="+mj-lt"/>
                <a:ea typeface="DejaVu Sans"/>
                <a:cs typeface="DejaVu Sans"/>
              </a:rPr>
              <a:t> (</a:t>
            </a:r>
            <a:r>
              <a:rPr sz="1600" dirty="0" err="1">
                <a:latin typeface="+mj-lt"/>
                <a:ea typeface="DejaVu Sans"/>
                <a:cs typeface="DejaVu Sans"/>
              </a:rPr>
              <a:t>весом</a:t>
            </a:r>
            <a:r>
              <a:rPr sz="1600" dirty="0">
                <a:latin typeface="+mj-lt"/>
                <a:ea typeface="DejaVu Sans"/>
                <a:cs typeface="DejaVu Sans"/>
              </a:rPr>
              <a:t>).</a:t>
            </a:r>
          </a:p>
          <a:p>
            <a:pPr marL="0" indent="0">
              <a:buNone/>
              <a:defRPr/>
            </a:pPr>
            <a:r>
              <a:rPr sz="1600" dirty="0">
                <a:latin typeface="+mj-lt"/>
                <a:ea typeface="DejaVu Sans"/>
                <a:cs typeface="DejaVu Sans"/>
              </a:rPr>
              <a:t>  upstream app{</a:t>
            </a:r>
            <a:br>
              <a:rPr sz="1600" dirty="0">
                <a:latin typeface="+mj-lt"/>
                <a:ea typeface="DejaVu Sans"/>
                <a:cs typeface="DejaVu Sans"/>
              </a:rPr>
            </a:br>
            <a:r>
              <a:rPr sz="1600" dirty="0">
                <a:latin typeface="+mj-lt"/>
                <a:ea typeface="DejaVu Sans"/>
                <a:cs typeface="DejaVu Sans"/>
              </a:rPr>
              <a:t>      server 10.2.0.100 weight=5;</a:t>
            </a:r>
            <a:br>
              <a:rPr sz="1600" dirty="0">
                <a:latin typeface="+mj-lt"/>
                <a:ea typeface="DejaVu Sans"/>
                <a:cs typeface="DejaVu Sans"/>
              </a:rPr>
            </a:br>
            <a:r>
              <a:rPr sz="1600" dirty="0">
                <a:latin typeface="+mj-lt"/>
                <a:ea typeface="DejaVu Sans"/>
                <a:cs typeface="DejaVu Sans"/>
              </a:rPr>
              <a:t>      server 10.2.0.101 weight=3;</a:t>
            </a:r>
            <a:br>
              <a:rPr sz="1600" dirty="0">
                <a:latin typeface="+mj-lt"/>
                <a:ea typeface="DejaVu Sans"/>
                <a:cs typeface="DejaVu Sans"/>
              </a:rPr>
            </a:br>
            <a:r>
              <a:rPr sz="1600" dirty="0">
                <a:latin typeface="+mj-lt"/>
                <a:ea typeface="DejaVu Sans"/>
                <a:cs typeface="DejaVu Sans"/>
              </a:rPr>
              <a:t>      server 10.2.0.102 weight=1;</a:t>
            </a:r>
            <a:br>
              <a:rPr sz="1600" dirty="0">
                <a:latin typeface="+mj-lt"/>
                <a:ea typeface="DejaVu Sans"/>
                <a:cs typeface="DejaVu Sans"/>
              </a:rPr>
            </a:br>
            <a:r>
              <a:rPr sz="1600" dirty="0">
                <a:latin typeface="+mj-lt"/>
                <a:ea typeface="DejaVu Sans"/>
                <a:cs typeface="DejaVu Sans"/>
              </a:rPr>
              <a:t>   }</a:t>
            </a:r>
          </a:p>
        </p:txBody>
      </p:sp>
      <p:sp>
        <p:nvSpPr>
          <p:cNvPr id="889240705" name="Заголовок 1"/>
          <p:cNvSpPr>
            <a:spLocks noGrp="1"/>
          </p:cNvSpPr>
          <p:nvPr>
            <p:ph type="title"/>
          </p:nvPr>
        </p:nvSpPr>
        <p:spPr bwMode="auto">
          <a:xfrm>
            <a:off x="845992" y="254540"/>
            <a:ext cx="10512862" cy="854427"/>
          </a:xfrm>
        </p:spPr>
        <p:txBody>
          <a:bodyPr/>
          <a:lstStyle/>
          <a:p>
            <a:pPr>
              <a:defRPr/>
            </a:pPr>
            <a:r>
              <a:rPr sz="3599" dirty="0">
                <a:ea typeface="DejaVu Sans"/>
                <a:cs typeface="DejaVu Sans"/>
              </a:rPr>
              <a:t>Nginx. </a:t>
            </a:r>
            <a:r>
              <a:rPr sz="3599" dirty="0" err="1">
                <a:ea typeface="DejaVu Sans"/>
                <a:cs typeface="DejaVu Sans"/>
              </a:rPr>
              <a:t>Методы</a:t>
            </a:r>
            <a:r>
              <a:rPr sz="3599" dirty="0">
                <a:ea typeface="DejaVu Sans"/>
                <a:cs typeface="DejaVu Sans"/>
              </a:rPr>
              <a:t> </a:t>
            </a:r>
            <a:r>
              <a:rPr sz="3599" dirty="0" err="1">
                <a:ea typeface="DejaVu Sans"/>
                <a:cs typeface="DejaVu Sans"/>
              </a:rPr>
              <a:t>балансировки</a:t>
            </a:r>
            <a:r>
              <a:rPr sz="3599" dirty="0">
                <a:ea typeface="DejaVu Sans"/>
                <a:cs typeface="DejaVu Sans"/>
              </a:rPr>
              <a:t> </a:t>
            </a:r>
            <a:r>
              <a:rPr sz="3599" dirty="0" err="1">
                <a:ea typeface="DejaVu Sans"/>
                <a:cs typeface="DejaVu Sans"/>
              </a:rPr>
              <a:t>нагрузки</a:t>
            </a:r>
            <a:endParaRPr sz="3599" dirty="0">
              <a:ea typeface="DejaVu Sans"/>
              <a:cs typeface="DejaVu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2143258" name="Объект 2"/>
          <p:cNvSpPr>
            <a:spLocks noGrp="1"/>
          </p:cNvSpPr>
          <p:nvPr>
            <p:ph idx="1"/>
          </p:nvPr>
        </p:nvSpPr>
        <p:spPr bwMode="auto">
          <a:xfrm>
            <a:off x="837979" y="1116257"/>
            <a:ext cx="10512862" cy="5518655"/>
          </a:xfrm>
        </p:spPr>
        <p:txBody>
          <a:bodyPr vertOverflow="overflow" horzOverflow="clip" vert="horz" wrap="square" lIns="91416" tIns="45708" rIns="91416" bIns="45708" numCol="1" spcCol="0" rtlCol="0" fromWordArt="0" anchor="t" anchorCtr="0" forceAA="0" compatLnSpc="0">
            <a:normAutofit fontScale="85000" lnSpcReduction="20000"/>
          </a:bodyPr>
          <a:lstStyle/>
          <a:p>
            <a:pPr marL="0" indent="0">
              <a:buNone/>
              <a:defRPr/>
            </a:pPr>
            <a:r>
              <a:rPr sz="1799" b="1" dirty="0">
                <a:latin typeface="+mj-lt"/>
                <a:ea typeface="DejaVu Sans"/>
                <a:cs typeface="DejaVu Sans"/>
              </a:rPr>
              <a:t>Least Connection</a:t>
            </a:r>
            <a:br>
              <a:rPr sz="1799" dirty="0">
                <a:latin typeface="+mj-lt"/>
                <a:ea typeface="DejaVu Sans"/>
                <a:cs typeface="DejaVu Sans"/>
              </a:rPr>
            </a:br>
            <a:endParaRPr sz="1799" dirty="0">
              <a:latin typeface="+mj-lt"/>
              <a:ea typeface="DejaVu Sans"/>
              <a:cs typeface="DejaVu Sans"/>
            </a:endParaRPr>
          </a:p>
          <a:p>
            <a:pPr marL="0" indent="0">
              <a:buNone/>
              <a:defRPr/>
            </a:pPr>
            <a:r>
              <a:rPr sz="1799" dirty="0" err="1">
                <a:latin typeface="+mj-lt"/>
                <a:ea typeface="DejaVu Sans"/>
                <a:cs typeface="DejaVu Sans"/>
              </a:rPr>
              <a:t>Метод</a:t>
            </a:r>
            <a:r>
              <a:rPr sz="1799" dirty="0">
                <a:latin typeface="+mj-lt"/>
                <a:ea typeface="DejaVu Sans"/>
                <a:cs typeface="DejaVu Sans"/>
              </a:rPr>
              <a:t> </a:t>
            </a:r>
            <a:r>
              <a:rPr sz="1799" dirty="0" err="1">
                <a:latin typeface="+mj-lt"/>
                <a:ea typeface="DejaVu Sans"/>
                <a:cs typeface="DejaVu Sans"/>
              </a:rPr>
              <a:t>наименьшего</a:t>
            </a:r>
            <a:r>
              <a:rPr sz="1799" dirty="0">
                <a:latin typeface="+mj-lt"/>
                <a:ea typeface="DejaVu Sans"/>
                <a:cs typeface="DejaVu Sans"/>
              </a:rPr>
              <a:t> </a:t>
            </a:r>
            <a:r>
              <a:rPr sz="1799" dirty="0" err="1">
                <a:latin typeface="+mj-lt"/>
                <a:ea typeface="DejaVu Sans"/>
                <a:cs typeface="DejaVu Sans"/>
              </a:rPr>
              <a:t>числа</a:t>
            </a:r>
            <a:r>
              <a:rPr sz="1799" dirty="0">
                <a:latin typeface="+mj-lt"/>
                <a:ea typeface="DejaVu Sans"/>
                <a:cs typeface="DejaVu Sans"/>
              </a:rPr>
              <a:t> </a:t>
            </a:r>
            <a:r>
              <a:rPr sz="1799" dirty="0" err="1">
                <a:latin typeface="+mj-lt"/>
                <a:ea typeface="DejaVu Sans"/>
                <a:cs typeface="DejaVu Sans"/>
              </a:rPr>
              <a:t>соединений</a:t>
            </a:r>
            <a:r>
              <a:rPr sz="1799" dirty="0">
                <a:latin typeface="+mj-lt"/>
                <a:ea typeface="DejaVu Sans"/>
                <a:cs typeface="DejaVu Sans"/>
              </a:rPr>
              <a:t> (Least Connection) — </a:t>
            </a:r>
            <a:r>
              <a:rPr sz="1799" dirty="0" err="1">
                <a:latin typeface="+mj-lt"/>
                <a:ea typeface="DejaVu Sans"/>
                <a:cs typeface="DejaVu Sans"/>
              </a:rPr>
              <a:t>это</a:t>
            </a:r>
            <a:r>
              <a:rPr sz="1799" dirty="0">
                <a:latin typeface="+mj-lt"/>
                <a:ea typeface="DejaVu Sans"/>
                <a:cs typeface="DejaVu Sans"/>
              </a:rPr>
              <a:t> </a:t>
            </a:r>
            <a:r>
              <a:rPr sz="1799" dirty="0" err="1">
                <a:latin typeface="+mj-lt"/>
                <a:ea typeface="DejaVu Sans"/>
                <a:cs typeface="DejaVu Sans"/>
              </a:rPr>
              <a:t>популярная</a:t>
            </a:r>
            <a:r>
              <a:rPr sz="1799" dirty="0">
                <a:latin typeface="+mj-lt"/>
                <a:ea typeface="DejaVu Sans"/>
                <a:cs typeface="DejaVu Sans"/>
              </a:rPr>
              <a:t> </a:t>
            </a:r>
            <a:r>
              <a:rPr sz="1799" dirty="0" err="1">
                <a:latin typeface="+mj-lt"/>
                <a:ea typeface="DejaVu Sans"/>
                <a:cs typeface="DejaVu Sans"/>
              </a:rPr>
              <a:t>техника</a:t>
            </a:r>
            <a:r>
              <a:rPr sz="1799" dirty="0">
                <a:latin typeface="+mj-lt"/>
                <a:ea typeface="DejaVu Sans"/>
                <a:cs typeface="DejaVu Sans"/>
              </a:rPr>
              <a:t>, </a:t>
            </a:r>
            <a:r>
              <a:rPr sz="1799" dirty="0" err="1">
                <a:latin typeface="+mj-lt"/>
                <a:ea typeface="DejaVu Sans"/>
                <a:cs typeface="DejaVu Sans"/>
              </a:rPr>
              <a:t>используемая</a:t>
            </a:r>
            <a:r>
              <a:rPr sz="1799" dirty="0">
                <a:latin typeface="+mj-lt"/>
                <a:ea typeface="DejaVu Sans"/>
                <a:cs typeface="DejaVu Sans"/>
              </a:rPr>
              <a:t> </a:t>
            </a:r>
            <a:r>
              <a:rPr sz="1799" dirty="0" err="1">
                <a:latin typeface="+mj-lt"/>
                <a:ea typeface="DejaVu Sans"/>
                <a:cs typeface="DejaVu Sans"/>
              </a:rPr>
              <a:t>для</a:t>
            </a:r>
            <a:r>
              <a:rPr sz="1799" dirty="0">
                <a:latin typeface="+mj-lt"/>
                <a:ea typeface="DejaVu Sans"/>
                <a:cs typeface="DejaVu Sans"/>
              </a:rPr>
              <a:t> </a:t>
            </a:r>
            <a:r>
              <a:rPr sz="1799" dirty="0" err="1">
                <a:latin typeface="+mj-lt"/>
                <a:ea typeface="DejaVu Sans"/>
                <a:cs typeface="DejaVu Sans"/>
              </a:rPr>
              <a:t>равномерного</a:t>
            </a:r>
            <a:r>
              <a:rPr sz="1799" dirty="0">
                <a:latin typeface="+mj-lt"/>
                <a:ea typeface="DejaVu Sans"/>
                <a:cs typeface="DejaVu Sans"/>
              </a:rPr>
              <a:t> </a:t>
            </a:r>
            <a:r>
              <a:rPr sz="1799" dirty="0" err="1">
                <a:latin typeface="+mj-lt"/>
                <a:ea typeface="DejaVu Sans"/>
                <a:cs typeface="DejaVu Sans"/>
              </a:rPr>
              <a:t>распределения</a:t>
            </a:r>
            <a:r>
              <a:rPr sz="1799" dirty="0">
                <a:latin typeface="+mj-lt"/>
                <a:ea typeface="DejaVu Sans"/>
                <a:cs typeface="DejaVu Sans"/>
              </a:rPr>
              <a:t> </a:t>
            </a:r>
            <a:r>
              <a:rPr sz="1799" dirty="0" err="1">
                <a:latin typeface="+mj-lt"/>
                <a:ea typeface="DejaVu Sans"/>
                <a:cs typeface="DejaVu Sans"/>
              </a:rPr>
              <a:t>рабочей</a:t>
            </a:r>
            <a:r>
              <a:rPr sz="1799" dirty="0">
                <a:latin typeface="+mj-lt"/>
                <a:ea typeface="DejaVu Sans"/>
                <a:cs typeface="DejaVu Sans"/>
              </a:rPr>
              <a:t> </a:t>
            </a:r>
            <a:r>
              <a:rPr sz="1799" dirty="0" err="1">
                <a:latin typeface="+mj-lt"/>
                <a:ea typeface="DejaVu Sans"/>
                <a:cs typeface="DejaVu Sans"/>
              </a:rPr>
              <a:t>нагрузки</a:t>
            </a:r>
            <a:r>
              <a:rPr sz="1799" dirty="0">
                <a:latin typeface="+mj-lt"/>
                <a:ea typeface="DejaVu Sans"/>
                <a:cs typeface="DejaVu Sans"/>
              </a:rPr>
              <a:t> </a:t>
            </a:r>
            <a:r>
              <a:rPr sz="1799" dirty="0" err="1">
                <a:latin typeface="+mj-lt"/>
                <a:ea typeface="DejaVu Sans"/>
                <a:cs typeface="DejaVu Sans"/>
              </a:rPr>
              <a:t>между</a:t>
            </a:r>
            <a:r>
              <a:rPr sz="1799" dirty="0">
                <a:latin typeface="+mj-lt"/>
                <a:ea typeface="DejaVu Sans"/>
                <a:cs typeface="DejaVu Sans"/>
              </a:rPr>
              <a:t> </a:t>
            </a:r>
            <a:r>
              <a:rPr sz="1799" dirty="0" err="1">
                <a:latin typeface="+mj-lt"/>
                <a:ea typeface="DejaVu Sans"/>
                <a:cs typeface="DejaVu Sans"/>
              </a:rPr>
              <a:t>несколькими</a:t>
            </a:r>
            <a:r>
              <a:rPr sz="1799" dirty="0">
                <a:latin typeface="+mj-lt"/>
                <a:ea typeface="DejaVu Sans"/>
                <a:cs typeface="DejaVu Sans"/>
              </a:rPr>
              <a:t> </a:t>
            </a:r>
            <a:r>
              <a:rPr sz="1799" dirty="0" err="1">
                <a:latin typeface="+mj-lt"/>
                <a:ea typeface="DejaVu Sans"/>
                <a:cs typeface="DejaVu Sans"/>
              </a:rPr>
              <a:t>серверами</a:t>
            </a:r>
            <a:r>
              <a:rPr sz="1799" dirty="0">
                <a:latin typeface="+mj-lt"/>
                <a:ea typeface="DejaVu Sans"/>
                <a:cs typeface="DejaVu Sans"/>
              </a:rPr>
              <a:t>. </a:t>
            </a:r>
            <a:r>
              <a:rPr sz="1799" dirty="0" err="1">
                <a:latin typeface="+mj-lt"/>
                <a:ea typeface="DejaVu Sans"/>
                <a:cs typeface="DejaVu Sans"/>
              </a:rPr>
              <a:t>Метод</a:t>
            </a:r>
            <a:r>
              <a:rPr sz="1799" dirty="0">
                <a:latin typeface="+mj-lt"/>
                <a:ea typeface="DejaVu Sans"/>
                <a:cs typeface="DejaVu Sans"/>
              </a:rPr>
              <a:t> </a:t>
            </a:r>
            <a:r>
              <a:rPr sz="1799" dirty="0" err="1">
                <a:latin typeface="+mj-lt"/>
                <a:ea typeface="DejaVu Sans"/>
                <a:cs typeface="DejaVu Sans"/>
              </a:rPr>
              <a:t>работает</a:t>
            </a:r>
            <a:r>
              <a:rPr sz="1799" dirty="0">
                <a:latin typeface="+mj-lt"/>
                <a:ea typeface="DejaVu Sans"/>
                <a:cs typeface="DejaVu Sans"/>
              </a:rPr>
              <a:t> </a:t>
            </a:r>
            <a:r>
              <a:rPr sz="1799" dirty="0" err="1">
                <a:latin typeface="+mj-lt"/>
                <a:ea typeface="DejaVu Sans"/>
                <a:cs typeface="DejaVu Sans"/>
              </a:rPr>
              <a:t>путём</a:t>
            </a:r>
            <a:r>
              <a:rPr sz="1799" dirty="0">
                <a:latin typeface="+mj-lt"/>
                <a:ea typeface="DejaVu Sans"/>
                <a:cs typeface="DejaVu Sans"/>
              </a:rPr>
              <a:t> </a:t>
            </a:r>
            <a:r>
              <a:rPr sz="1799" dirty="0" err="1">
                <a:latin typeface="+mj-lt"/>
                <a:ea typeface="DejaVu Sans"/>
                <a:cs typeface="DejaVu Sans"/>
              </a:rPr>
              <a:t>маршрутизации</a:t>
            </a:r>
            <a:r>
              <a:rPr sz="1799" dirty="0">
                <a:latin typeface="+mj-lt"/>
                <a:ea typeface="DejaVu Sans"/>
                <a:cs typeface="DejaVu Sans"/>
              </a:rPr>
              <a:t> </a:t>
            </a:r>
            <a:r>
              <a:rPr sz="1799" dirty="0" err="1">
                <a:latin typeface="+mj-lt"/>
                <a:ea typeface="DejaVu Sans"/>
                <a:cs typeface="DejaVu Sans"/>
              </a:rPr>
              <a:t>каждого</a:t>
            </a:r>
            <a:r>
              <a:rPr sz="1799" dirty="0">
                <a:latin typeface="+mj-lt"/>
                <a:ea typeface="DejaVu Sans"/>
                <a:cs typeface="DejaVu Sans"/>
              </a:rPr>
              <a:t> </a:t>
            </a:r>
            <a:r>
              <a:rPr sz="1799" dirty="0" err="1">
                <a:latin typeface="+mj-lt"/>
                <a:ea typeface="DejaVu Sans"/>
                <a:cs typeface="DejaVu Sans"/>
              </a:rPr>
              <a:t>нового</a:t>
            </a:r>
            <a:r>
              <a:rPr sz="1799" dirty="0">
                <a:latin typeface="+mj-lt"/>
                <a:ea typeface="DejaVu Sans"/>
                <a:cs typeface="DejaVu Sans"/>
              </a:rPr>
              <a:t> </a:t>
            </a:r>
            <a:r>
              <a:rPr sz="1799" dirty="0" err="1">
                <a:latin typeface="+mj-lt"/>
                <a:ea typeface="DejaVu Sans"/>
                <a:cs typeface="DejaVu Sans"/>
              </a:rPr>
              <a:t>запроса</a:t>
            </a:r>
            <a:r>
              <a:rPr sz="1799" dirty="0">
                <a:latin typeface="+mj-lt"/>
                <a:ea typeface="DejaVu Sans"/>
                <a:cs typeface="DejaVu Sans"/>
              </a:rPr>
              <a:t> </a:t>
            </a:r>
            <a:r>
              <a:rPr sz="1799" dirty="0" err="1">
                <a:latin typeface="+mj-lt"/>
                <a:ea typeface="DejaVu Sans"/>
                <a:cs typeface="DejaVu Sans"/>
              </a:rPr>
              <a:t>на</a:t>
            </a:r>
            <a:r>
              <a:rPr sz="1799" dirty="0">
                <a:latin typeface="+mj-lt"/>
                <a:ea typeface="DejaVu Sans"/>
                <a:cs typeface="DejaVu Sans"/>
              </a:rPr>
              <a:t> </a:t>
            </a:r>
            <a:r>
              <a:rPr sz="1799" dirty="0" err="1">
                <a:latin typeface="+mj-lt"/>
                <a:ea typeface="DejaVu Sans"/>
                <a:cs typeface="DejaVu Sans"/>
              </a:rPr>
              <a:t>соединение</a:t>
            </a:r>
            <a:r>
              <a:rPr sz="1799" dirty="0">
                <a:latin typeface="+mj-lt"/>
                <a:ea typeface="DejaVu Sans"/>
                <a:cs typeface="DejaVu Sans"/>
              </a:rPr>
              <a:t> — </a:t>
            </a:r>
            <a:r>
              <a:rPr sz="1799" dirty="0" err="1">
                <a:latin typeface="+mj-lt"/>
                <a:ea typeface="DejaVu Sans"/>
                <a:cs typeface="DejaVu Sans"/>
              </a:rPr>
              <a:t>на</a:t>
            </a:r>
            <a:r>
              <a:rPr sz="1799" dirty="0">
                <a:latin typeface="+mj-lt"/>
                <a:ea typeface="DejaVu Sans"/>
                <a:cs typeface="DejaVu Sans"/>
              </a:rPr>
              <a:t> </a:t>
            </a:r>
            <a:r>
              <a:rPr sz="1799" dirty="0" err="1">
                <a:latin typeface="+mj-lt"/>
                <a:ea typeface="DejaVu Sans"/>
                <a:cs typeface="DejaVu Sans"/>
              </a:rPr>
              <a:t>сервер</a:t>
            </a:r>
            <a:r>
              <a:rPr sz="1799" dirty="0">
                <a:latin typeface="+mj-lt"/>
                <a:ea typeface="DejaVu Sans"/>
                <a:cs typeface="DejaVu Sans"/>
              </a:rPr>
              <a:t> с </a:t>
            </a:r>
            <a:r>
              <a:rPr sz="1799" dirty="0" err="1">
                <a:latin typeface="+mj-lt"/>
                <a:ea typeface="DejaVu Sans"/>
                <a:cs typeface="DejaVu Sans"/>
              </a:rPr>
              <a:t>наименьшим</a:t>
            </a:r>
            <a:r>
              <a:rPr sz="1799" dirty="0">
                <a:latin typeface="+mj-lt"/>
                <a:ea typeface="DejaVu Sans"/>
                <a:cs typeface="DejaVu Sans"/>
              </a:rPr>
              <a:t> </a:t>
            </a:r>
            <a:r>
              <a:rPr sz="1799" dirty="0" err="1">
                <a:latin typeface="+mj-lt"/>
                <a:ea typeface="DejaVu Sans"/>
                <a:cs typeface="DejaVu Sans"/>
              </a:rPr>
              <a:t>количеством</a:t>
            </a:r>
            <a:r>
              <a:rPr sz="1799" dirty="0">
                <a:latin typeface="+mj-lt"/>
                <a:ea typeface="DejaVu Sans"/>
                <a:cs typeface="DejaVu Sans"/>
              </a:rPr>
              <a:t> </a:t>
            </a:r>
            <a:r>
              <a:rPr sz="1799" dirty="0" err="1">
                <a:latin typeface="+mj-lt"/>
                <a:ea typeface="DejaVu Sans"/>
                <a:cs typeface="DejaVu Sans"/>
              </a:rPr>
              <a:t>активных</a:t>
            </a:r>
            <a:r>
              <a:rPr sz="1799" dirty="0">
                <a:latin typeface="+mj-lt"/>
                <a:ea typeface="DejaVu Sans"/>
                <a:cs typeface="DejaVu Sans"/>
              </a:rPr>
              <a:t> </a:t>
            </a:r>
            <a:r>
              <a:rPr sz="1799" dirty="0" err="1">
                <a:latin typeface="+mj-lt"/>
                <a:ea typeface="DejaVu Sans"/>
                <a:cs typeface="DejaVu Sans"/>
              </a:rPr>
              <a:t>соединений</a:t>
            </a:r>
            <a:r>
              <a:rPr sz="1799" dirty="0">
                <a:latin typeface="+mj-lt"/>
                <a:ea typeface="DejaVu Sans"/>
                <a:cs typeface="DejaVu Sans"/>
              </a:rPr>
              <a:t>. </a:t>
            </a:r>
            <a:r>
              <a:rPr sz="1799" dirty="0" err="1">
                <a:latin typeface="+mj-lt"/>
                <a:ea typeface="DejaVu Sans"/>
                <a:cs typeface="DejaVu Sans"/>
              </a:rPr>
              <a:t>Это</a:t>
            </a:r>
            <a:r>
              <a:rPr sz="1799" dirty="0">
                <a:latin typeface="+mj-lt"/>
                <a:ea typeface="DejaVu Sans"/>
                <a:cs typeface="DejaVu Sans"/>
              </a:rPr>
              <a:t> </a:t>
            </a:r>
            <a:r>
              <a:rPr sz="1799" dirty="0" err="1">
                <a:latin typeface="+mj-lt"/>
                <a:ea typeface="DejaVu Sans"/>
                <a:cs typeface="DejaVu Sans"/>
              </a:rPr>
              <a:t>гарантирует</a:t>
            </a:r>
            <a:r>
              <a:rPr sz="1799" dirty="0">
                <a:latin typeface="+mj-lt"/>
                <a:ea typeface="DejaVu Sans"/>
                <a:cs typeface="DejaVu Sans"/>
              </a:rPr>
              <a:t>, </a:t>
            </a:r>
            <a:r>
              <a:rPr sz="1799" dirty="0" err="1">
                <a:latin typeface="+mj-lt"/>
                <a:ea typeface="DejaVu Sans"/>
                <a:cs typeface="DejaVu Sans"/>
              </a:rPr>
              <a:t>что</a:t>
            </a:r>
            <a:r>
              <a:rPr sz="1799" dirty="0">
                <a:latin typeface="+mj-lt"/>
                <a:ea typeface="DejaVu Sans"/>
                <a:cs typeface="DejaVu Sans"/>
              </a:rPr>
              <a:t> </a:t>
            </a:r>
            <a:r>
              <a:rPr sz="1799" dirty="0" err="1">
                <a:latin typeface="+mj-lt"/>
                <a:ea typeface="DejaVu Sans"/>
                <a:cs typeface="DejaVu Sans"/>
              </a:rPr>
              <a:t>все</a:t>
            </a:r>
            <a:r>
              <a:rPr sz="1799" dirty="0">
                <a:latin typeface="+mj-lt"/>
                <a:ea typeface="DejaVu Sans"/>
                <a:cs typeface="DejaVu Sans"/>
              </a:rPr>
              <a:t> </a:t>
            </a:r>
            <a:r>
              <a:rPr sz="1799" dirty="0" err="1">
                <a:latin typeface="+mj-lt"/>
                <a:ea typeface="DejaVu Sans"/>
                <a:cs typeface="DejaVu Sans"/>
              </a:rPr>
              <a:t>серверы</a:t>
            </a:r>
            <a:r>
              <a:rPr sz="1799" dirty="0">
                <a:latin typeface="+mj-lt"/>
                <a:ea typeface="DejaVu Sans"/>
                <a:cs typeface="DejaVu Sans"/>
              </a:rPr>
              <a:t> </a:t>
            </a:r>
            <a:r>
              <a:rPr sz="1799" dirty="0" err="1">
                <a:latin typeface="+mj-lt"/>
                <a:ea typeface="DejaVu Sans"/>
                <a:cs typeface="DejaVu Sans"/>
              </a:rPr>
              <a:t>используются</a:t>
            </a:r>
            <a:r>
              <a:rPr sz="1799" dirty="0">
                <a:latin typeface="+mj-lt"/>
                <a:ea typeface="DejaVu Sans"/>
                <a:cs typeface="DejaVu Sans"/>
              </a:rPr>
              <a:t> </a:t>
            </a:r>
            <a:r>
              <a:rPr sz="1799" dirty="0" err="1">
                <a:latin typeface="+mj-lt"/>
                <a:ea typeface="DejaVu Sans"/>
                <a:cs typeface="DejaVu Sans"/>
              </a:rPr>
              <a:t>одинаково</a:t>
            </a:r>
            <a:r>
              <a:rPr sz="1799" dirty="0">
                <a:latin typeface="+mj-lt"/>
                <a:ea typeface="DejaVu Sans"/>
                <a:cs typeface="DejaVu Sans"/>
              </a:rPr>
              <a:t> и </a:t>
            </a:r>
            <a:r>
              <a:rPr sz="1799" dirty="0" err="1">
                <a:latin typeface="+mj-lt"/>
                <a:ea typeface="DejaVu Sans"/>
                <a:cs typeface="DejaVu Sans"/>
              </a:rPr>
              <a:t>ни</a:t>
            </a:r>
            <a:r>
              <a:rPr sz="1799" dirty="0">
                <a:latin typeface="+mj-lt"/>
                <a:ea typeface="DejaVu Sans"/>
                <a:cs typeface="DejaVu Sans"/>
              </a:rPr>
              <a:t> </a:t>
            </a:r>
            <a:r>
              <a:rPr sz="1799" dirty="0" err="1">
                <a:latin typeface="+mj-lt"/>
                <a:ea typeface="DejaVu Sans"/>
                <a:cs typeface="DejaVu Sans"/>
              </a:rPr>
              <a:t>один</a:t>
            </a:r>
            <a:r>
              <a:rPr sz="1799" dirty="0">
                <a:latin typeface="+mj-lt"/>
                <a:ea typeface="DejaVu Sans"/>
                <a:cs typeface="DejaVu Sans"/>
              </a:rPr>
              <a:t> </a:t>
            </a:r>
            <a:r>
              <a:rPr sz="1799" dirty="0" err="1">
                <a:latin typeface="+mj-lt"/>
                <a:ea typeface="DejaVu Sans"/>
                <a:cs typeface="DejaVu Sans"/>
              </a:rPr>
              <a:t>из</a:t>
            </a:r>
            <a:r>
              <a:rPr sz="1799" dirty="0">
                <a:latin typeface="+mj-lt"/>
                <a:ea typeface="DejaVu Sans"/>
                <a:cs typeface="DejaVu Sans"/>
              </a:rPr>
              <a:t> </a:t>
            </a:r>
            <a:r>
              <a:rPr sz="1799" dirty="0" err="1">
                <a:latin typeface="+mj-lt"/>
                <a:ea typeface="DejaVu Sans"/>
                <a:cs typeface="DejaVu Sans"/>
              </a:rPr>
              <a:t>них</a:t>
            </a:r>
            <a:r>
              <a:rPr sz="1799" dirty="0">
                <a:latin typeface="+mj-lt"/>
                <a:ea typeface="DejaVu Sans"/>
                <a:cs typeface="DejaVu Sans"/>
              </a:rPr>
              <a:t> </a:t>
            </a:r>
            <a:r>
              <a:rPr sz="1799" dirty="0" err="1">
                <a:latin typeface="+mj-lt"/>
                <a:ea typeface="DejaVu Sans"/>
                <a:cs typeface="DejaVu Sans"/>
              </a:rPr>
              <a:t>не</a:t>
            </a:r>
            <a:r>
              <a:rPr sz="1799" dirty="0">
                <a:latin typeface="+mj-lt"/>
                <a:ea typeface="DejaVu Sans"/>
                <a:cs typeface="DejaVu Sans"/>
              </a:rPr>
              <a:t> </a:t>
            </a:r>
            <a:r>
              <a:rPr sz="1799" dirty="0" err="1">
                <a:latin typeface="+mj-lt"/>
                <a:ea typeface="DejaVu Sans"/>
                <a:cs typeface="DejaVu Sans"/>
              </a:rPr>
              <a:t>перегружен</a:t>
            </a:r>
            <a:r>
              <a:rPr sz="1799" dirty="0">
                <a:latin typeface="+mj-lt"/>
                <a:ea typeface="DejaVu Sans"/>
                <a:cs typeface="DejaVu Sans"/>
              </a:rPr>
              <a:t>.</a:t>
            </a:r>
          </a:p>
          <a:p>
            <a:pPr marL="0" indent="0">
              <a:buNone/>
              <a:defRPr/>
            </a:pPr>
            <a:endParaRPr sz="1799" dirty="0">
              <a:latin typeface="+mj-lt"/>
              <a:ea typeface="DejaVu Sans"/>
              <a:cs typeface="DejaVu Sans"/>
            </a:endParaRPr>
          </a:p>
          <a:p>
            <a:pPr marL="0" indent="0">
              <a:buNone/>
              <a:defRPr/>
            </a:pPr>
            <a:r>
              <a:rPr sz="1799" dirty="0">
                <a:latin typeface="+mj-lt"/>
                <a:ea typeface="DejaVu Sans"/>
                <a:cs typeface="DejaVu Sans"/>
              </a:rPr>
              <a:t> upstream app{</a:t>
            </a:r>
            <a:br>
              <a:rPr sz="1799" dirty="0">
                <a:latin typeface="+mj-lt"/>
                <a:ea typeface="DejaVu Sans"/>
                <a:cs typeface="DejaVu Sans"/>
              </a:rPr>
            </a:br>
            <a:r>
              <a:rPr sz="1799" dirty="0">
                <a:latin typeface="+mj-lt"/>
                <a:ea typeface="DejaVu Sans"/>
                <a:cs typeface="DejaVu Sans"/>
              </a:rPr>
              <a:t>      </a:t>
            </a:r>
            <a:r>
              <a:rPr sz="1799" dirty="0" err="1">
                <a:latin typeface="+mj-lt"/>
                <a:ea typeface="DejaVu Sans"/>
                <a:cs typeface="DejaVu Sans"/>
              </a:rPr>
              <a:t>least_conn</a:t>
            </a:r>
            <a:r>
              <a:rPr sz="1799" dirty="0">
                <a:latin typeface="+mj-lt"/>
                <a:ea typeface="DejaVu Sans"/>
                <a:cs typeface="DejaVu Sans"/>
              </a:rPr>
              <a:t>;</a:t>
            </a:r>
            <a:br>
              <a:rPr sz="1799" dirty="0">
                <a:latin typeface="+mj-lt"/>
                <a:ea typeface="DejaVu Sans"/>
                <a:cs typeface="DejaVu Sans"/>
              </a:rPr>
            </a:br>
            <a:r>
              <a:rPr sz="1799" dirty="0">
                <a:latin typeface="+mj-lt"/>
                <a:ea typeface="DejaVu Sans"/>
                <a:cs typeface="DejaVu Sans"/>
              </a:rPr>
              <a:t>      server 10.2.0.100;</a:t>
            </a:r>
            <a:br>
              <a:rPr sz="1799" dirty="0">
                <a:latin typeface="+mj-lt"/>
                <a:ea typeface="DejaVu Sans"/>
                <a:cs typeface="DejaVu Sans"/>
              </a:rPr>
            </a:br>
            <a:r>
              <a:rPr sz="1799" dirty="0">
                <a:latin typeface="+mj-lt"/>
                <a:ea typeface="DejaVu Sans"/>
                <a:cs typeface="DejaVu Sans"/>
              </a:rPr>
              <a:t>      server 10.2.0.101;</a:t>
            </a:r>
            <a:br>
              <a:rPr sz="1799" dirty="0">
                <a:latin typeface="+mj-lt"/>
                <a:ea typeface="DejaVu Sans"/>
                <a:cs typeface="DejaVu Sans"/>
              </a:rPr>
            </a:br>
            <a:r>
              <a:rPr sz="1799" dirty="0">
                <a:latin typeface="+mj-lt"/>
                <a:ea typeface="DejaVu Sans"/>
                <a:cs typeface="DejaVu Sans"/>
              </a:rPr>
              <a:t>      server 10.2.0.102;</a:t>
            </a:r>
            <a:br>
              <a:rPr sz="1799" dirty="0">
                <a:latin typeface="+mj-lt"/>
                <a:ea typeface="DejaVu Sans"/>
                <a:cs typeface="DejaVu Sans"/>
              </a:rPr>
            </a:br>
            <a:r>
              <a:rPr sz="1799" dirty="0">
                <a:latin typeface="+mj-lt"/>
                <a:ea typeface="DejaVu Sans"/>
                <a:cs typeface="DejaVu Sans"/>
              </a:rPr>
              <a:t>   }</a:t>
            </a:r>
          </a:p>
          <a:p>
            <a:pPr marL="0" indent="0">
              <a:buNone/>
              <a:defRPr/>
            </a:pPr>
            <a:endParaRPr sz="1799" dirty="0">
              <a:latin typeface="+mj-lt"/>
              <a:ea typeface="DejaVu Sans"/>
              <a:cs typeface="DejaVu Sans"/>
            </a:endParaRPr>
          </a:p>
          <a:p>
            <a:pPr marL="0" indent="0">
              <a:buNone/>
              <a:defRPr/>
            </a:pPr>
            <a:r>
              <a:rPr sz="1799" b="1" dirty="0">
                <a:latin typeface="+mj-lt"/>
                <a:ea typeface="DejaVu Sans"/>
                <a:cs typeface="DejaVu Sans"/>
              </a:rPr>
              <a:t>Least Connection с </a:t>
            </a:r>
            <a:r>
              <a:rPr sz="1799" b="1" dirty="0" err="1">
                <a:latin typeface="+mj-lt"/>
                <a:ea typeface="DejaVu Sans"/>
                <a:cs typeface="DejaVu Sans"/>
              </a:rPr>
              <a:t>добавлением</a:t>
            </a:r>
            <a:r>
              <a:rPr sz="1799" b="1" dirty="0">
                <a:latin typeface="+mj-lt"/>
                <a:ea typeface="DejaVu Sans"/>
                <a:cs typeface="DejaVu Sans"/>
              </a:rPr>
              <a:t> </a:t>
            </a:r>
            <a:r>
              <a:rPr sz="1799" b="1" dirty="0" err="1">
                <a:latin typeface="+mj-lt"/>
                <a:ea typeface="DejaVu Sans"/>
                <a:cs typeface="DejaVu Sans"/>
              </a:rPr>
              <a:t>веса</a:t>
            </a:r>
            <a:br>
              <a:rPr sz="1799" dirty="0">
                <a:latin typeface="+mj-lt"/>
                <a:ea typeface="DejaVu Sans"/>
                <a:cs typeface="DejaVu Sans"/>
              </a:rPr>
            </a:br>
            <a:endParaRPr sz="1799" dirty="0">
              <a:latin typeface="+mj-lt"/>
              <a:ea typeface="DejaVu Sans"/>
              <a:cs typeface="DejaVu Sans"/>
            </a:endParaRPr>
          </a:p>
          <a:p>
            <a:pPr marL="0" indent="0">
              <a:buNone/>
              <a:defRPr/>
            </a:pPr>
            <a:r>
              <a:rPr sz="1799" dirty="0" err="1">
                <a:latin typeface="+mj-lt"/>
                <a:ea typeface="DejaVu Sans"/>
                <a:cs typeface="DejaVu Sans"/>
              </a:rPr>
              <a:t>Данный</a:t>
            </a:r>
            <a:r>
              <a:rPr sz="1799" dirty="0">
                <a:latin typeface="+mj-lt"/>
                <a:ea typeface="DejaVu Sans"/>
                <a:cs typeface="DejaVu Sans"/>
              </a:rPr>
              <a:t> </a:t>
            </a:r>
            <a:r>
              <a:rPr sz="1799" dirty="0" err="1">
                <a:latin typeface="+mj-lt"/>
                <a:ea typeface="DejaVu Sans"/>
                <a:cs typeface="DejaVu Sans"/>
              </a:rPr>
              <a:t>метод</a:t>
            </a:r>
            <a:r>
              <a:rPr sz="1799" dirty="0">
                <a:latin typeface="+mj-lt"/>
                <a:ea typeface="DejaVu Sans"/>
                <a:cs typeface="DejaVu Sans"/>
              </a:rPr>
              <a:t> </a:t>
            </a:r>
            <a:r>
              <a:rPr sz="1799" dirty="0" err="1">
                <a:latin typeface="+mj-lt"/>
                <a:ea typeface="DejaVu Sans"/>
                <a:cs typeface="DejaVu Sans"/>
              </a:rPr>
              <a:t>используется</a:t>
            </a:r>
            <a:r>
              <a:rPr sz="1799" dirty="0">
                <a:latin typeface="+mj-lt"/>
                <a:ea typeface="DejaVu Sans"/>
                <a:cs typeface="DejaVu Sans"/>
              </a:rPr>
              <a:t> </a:t>
            </a:r>
            <a:r>
              <a:rPr sz="1799" dirty="0" err="1">
                <a:latin typeface="+mj-lt"/>
                <a:ea typeface="DejaVu Sans"/>
                <a:cs typeface="DejaVu Sans"/>
              </a:rPr>
              <a:t>для</a:t>
            </a:r>
            <a:r>
              <a:rPr sz="1799" dirty="0">
                <a:latin typeface="+mj-lt"/>
                <a:ea typeface="DejaVu Sans"/>
                <a:cs typeface="DejaVu Sans"/>
              </a:rPr>
              <a:t> </a:t>
            </a:r>
            <a:r>
              <a:rPr sz="1799" dirty="0" err="1">
                <a:latin typeface="+mj-lt"/>
                <a:ea typeface="DejaVu Sans"/>
                <a:cs typeface="DejaVu Sans"/>
              </a:rPr>
              <a:t>распределения</a:t>
            </a:r>
            <a:r>
              <a:rPr sz="1799" dirty="0">
                <a:latin typeface="+mj-lt"/>
                <a:ea typeface="DejaVu Sans"/>
                <a:cs typeface="DejaVu Sans"/>
              </a:rPr>
              <a:t> </a:t>
            </a:r>
            <a:r>
              <a:rPr sz="1799" dirty="0" err="1">
                <a:latin typeface="+mj-lt"/>
                <a:ea typeface="DejaVu Sans"/>
                <a:cs typeface="DejaVu Sans"/>
              </a:rPr>
              <a:t>рабочей</a:t>
            </a:r>
            <a:r>
              <a:rPr sz="1799" dirty="0">
                <a:latin typeface="+mj-lt"/>
                <a:ea typeface="DejaVu Sans"/>
                <a:cs typeface="DejaVu Sans"/>
              </a:rPr>
              <a:t> </a:t>
            </a:r>
            <a:r>
              <a:rPr sz="1799" dirty="0" err="1">
                <a:latin typeface="+mj-lt"/>
                <a:ea typeface="DejaVu Sans"/>
                <a:cs typeface="DejaVu Sans"/>
              </a:rPr>
              <a:t>нагрузки</a:t>
            </a:r>
            <a:r>
              <a:rPr sz="1799" dirty="0">
                <a:latin typeface="+mj-lt"/>
                <a:ea typeface="DejaVu Sans"/>
                <a:cs typeface="DejaVu Sans"/>
              </a:rPr>
              <a:t> </a:t>
            </a:r>
            <a:r>
              <a:rPr sz="1799" dirty="0" err="1">
                <a:latin typeface="+mj-lt"/>
                <a:ea typeface="DejaVu Sans"/>
                <a:cs typeface="DejaVu Sans"/>
              </a:rPr>
              <a:t>между</a:t>
            </a:r>
            <a:r>
              <a:rPr sz="1799" dirty="0">
                <a:latin typeface="+mj-lt"/>
                <a:ea typeface="DejaVu Sans"/>
                <a:cs typeface="DejaVu Sans"/>
              </a:rPr>
              <a:t> </a:t>
            </a:r>
            <a:r>
              <a:rPr sz="1799" dirty="0" err="1">
                <a:latin typeface="+mj-lt"/>
                <a:ea typeface="DejaVu Sans"/>
                <a:cs typeface="DejaVu Sans"/>
              </a:rPr>
              <a:t>несколькими</a:t>
            </a:r>
            <a:r>
              <a:rPr sz="1799" dirty="0">
                <a:latin typeface="+mj-lt"/>
                <a:ea typeface="DejaVu Sans"/>
                <a:cs typeface="DejaVu Sans"/>
              </a:rPr>
              <a:t> </a:t>
            </a:r>
            <a:r>
              <a:rPr sz="1799" dirty="0" err="1">
                <a:latin typeface="+mj-lt"/>
                <a:ea typeface="DejaVu Sans"/>
                <a:cs typeface="DejaVu Sans"/>
              </a:rPr>
              <a:t>вычислительными</a:t>
            </a:r>
            <a:r>
              <a:rPr sz="1799" dirty="0">
                <a:latin typeface="+mj-lt"/>
                <a:ea typeface="DejaVu Sans"/>
                <a:cs typeface="DejaVu Sans"/>
              </a:rPr>
              <a:t> </a:t>
            </a:r>
            <a:r>
              <a:rPr sz="1799" dirty="0" err="1">
                <a:latin typeface="+mj-lt"/>
                <a:ea typeface="DejaVu Sans"/>
                <a:cs typeface="DejaVu Sans"/>
              </a:rPr>
              <a:t>ресурсами</a:t>
            </a:r>
            <a:r>
              <a:rPr sz="1799" dirty="0">
                <a:latin typeface="+mj-lt"/>
                <a:ea typeface="DejaVu Sans"/>
                <a:cs typeface="DejaVu Sans"/>
              </a:rPr>
              <a:t> (</a:t>
            </a:r>
            <a:r>
              <a:rPr sz="1799" dirty="0" err="1">
                <a:latin typeface="+mj-lt"/>
                <a:ea typeface="DejaVu Sans"/>
                <a:cs typeface="DejaVu Sans"/>
              </a:rPr>
              <a:t>такими</a:t>
            </a:r>
            <a:r>
              <a:rPr sz="1799" dirty="0">
                <a:latin typeface="+mj-lt"/>
                <a:ea typeface="DejaVu Sans"/>
                <a:cs typeface="DejaVu Sans"/>
              </a:rPr>
              <a:t> </a:t>
            </a:r>
            <a:r>
              <a:rPr sz="1799" dirty="0" err="1">
                <a:latin typeface="+mj-lt"/>
                <a:ea typeface="DejaVu Sans"/>
                <a:cs typeface="DejaVu Sans"/>
              </a:rPr>
              <a:t>как</a:t>
            </a:r>
            <a:r>
              <a:rPr sz="1799" dirty="0">
                <a:latin typeface="+mj-lt"/>
                <a:ea typeface="DejaVu Sans"/>
                <a:cs typeface="DejaVu Sans"/>
              </a:rPr>
              <a:t> </a:t>
            </a:r>
            <a:r>
              <a:rPr sz="1799" dirty="0" err="1">
                <a:latin typeface="+mj-lt"/>
                <a:ea typeface="DejaVu Sans"/>
                <a:cs typeface="DejaVu Sans"/>
              </a:rPr>
              <a:t>серверы</a:t>
            </a:r>
            <a:r>
              <a:rPr sz="1799" dirty="0">
                <a:latin typeface="+mj-lt"/>
                <a:ea typeface="DejaVu Sans"/>
                <a:cs typeface="DejaVu Sans"/>
              </a:rPr>
              <a:t>) с </a:t>
            </a:r>
            <a:r>
              <a:rPr sz="1799" dirty="0" err="1">
                <a:latin typeface="+mj-lt"/>
                <a:ea typeface="DejaVu Sans"/>
                <a:cs typeface="DejaVu Sans"/>
              </a:rPr>
              <a:t>целью</a:t>
            </a:r>
            <a:r>
              <a:rPr sz="1799" dirty="0">
                <a:latin typeface="+mj-lt"/>
                <a:ea typeface="DejaVu Sans"/>
                <a:cs typeface="DejaVu Sans"/>
              </a:rPr>
              <a:t> </a:t>
            </a:r>
            <a:r>
              <a:rPr sz="1799" dirty="0" err="1">
                <a:latin typeface="+mj-lt"/>
                <a:ea typeface="DejaVu Sans"/>
                <a:cs typeface="DejaVu Sans"/>
              </a:rPr>
              <a:t>оптимизации</a:t>
            </a:r>
            <a:r>
              <a:rPr sz="1799" dirty="0">
                <a:latin typeface="+mj-lt"/>
                <a:ea typeface="DejaVu Sans"/>
                <a:cs typeface="DejaVu Sans"/>
              </a:rPr>
              <a:t> </a:t>
            </a:r>
            <a:r>
              <a:rPr sz="1799" dirty="0" err="1">
                <a:latin typeface="+mj-lt"/>
                <a:ea typeface="DejaVu Sans"/>
                <a:cs typeface="DejaVu Sans"/>
              </a:rPr>
              <a:t>производительности</a:t>
            </a:r>
            <a:r>
              <a:rPr sz="1799" dirty="0">
                <a:latin typeface="+mj-lt"/>
                <a:ea typeface="DejaVu Sans"/>
                <a:cs typeface="DejaVu Sans"/>
              </a:rPr>
              <a:t> и </a:t>
            </a:r>
            <a:r>
              <a:rPr sz="1799" dirty="0" err="1">
                <a:latin typeface="+mj-lt"/>
                <a:ea typeface="DejaVu Sans"/>
                <a:cs typeface="DejaVu Sans"/>
              </a:rPr>
              <a:t>минимизации</a:t>
            </a:r>
            <a:r>
              <a:rPr sz="1799" dirty="0">
                <a:latin typeface="+mj-lt"/>
                <a:ea typeface="DejaVu Sans"/>
                <a:cs typeface="DejaVu Sans"/>
              </a:rPr>
              <a:t> </a:t>
            </a:r>
            <a:r>
              <a:rPr sz="1799" dirty="0" err="1">
                <a:latin typeface="+mj-lt"/>
                <a:ea typeface="DejaVu Sans"/>
                <a:cs typeface="DejaVu Sans"/>
              </a:rPr>
              <a:t>времени</a:t>
            </a:r>
            <a:r>
              <a:rPr sz="1799" dirty="0">
                <a:latin typeface="+mj-lt"/>
                <a:ea typeface="DejaVu Sans"/>
                <a:cs typeface="DejaVu Sans"/>
              </a:rPr>
              <a:t> </a:t>
            </a:r>
            <a:r>
              <a:rPr sz="1799" dirty="0" err="1">
                <a:latin typeface="+mj-lt"/>
                <a:ea typeface="DejaVu Sans"/>
                <a:cs typeface="DejaVu Sans"/>
              </a:rPr>
              <a:t>отклика</a:t>
            </a:r>
            <a:r>
              <a:rPr sz="1799" dirty="0">
                <a:latin typeface="+mj-lt"/>
                <a:ea typeface="DejaVu Sans"/>
                <a:cs typeface="DejaVu Sans"/>
              </a:rPr>
              <a:t>. </a:t>
            </a:r>
            <a:r>
              <a:rPr sz="1799" dirty="0" err="1">
                <a:latin typeface="+mj-lt"/>
                <a:ea typeface="DejaVu Sans"/>
                <a:cs typeface="DejaVu Sans"/>
              </a:rPr>
              <a:t>Этот</a:t>
            </a:r>
            <a:r>
              <a:rPr sz="1799" dirty="0">
                <a:latin typeface="+mj-lt"/>
                <a:ea typeface="DejaVu Sans"/>
                <a:cs typeface="DejaVu Sans"/>
              </a:rPr>
              <a:t> </a:t>
            </a:r>
            <a:r>
              <a:rPr sz="1799" dirty="0" err="1">
                <a:latin typeface="+mj-lt"/>
                <a:ea typeface="DejaVu Sans"/>
                <a:cs typeface="DejaVu Sans"/>
              </a:rPr>
              <a:t>метод</a:t>
            </a:r>
            <a:r>
              <a:rPr sz="1799" dirty="0">
                <a:latin typeface="+mj-lt"/>
                <a:ea typeface="DejaVu Sans"/>
                <a:cs typeface="DejaVu Sans"/>
              </a:rPr>
              <a:t> </a:t>
            </a:r>
            <a:r>
              <a:rPr sz="1799" dirty="0" err="1">
                <a:latin typeface="+mj-lt"/>
                <a:ea typeface="DejaVu Sans"/>
                <a:cs typeface="DejaVu Sans"/>
              </a:rPr>
              <a:t>учитывает</a:t>
            </a:r>
            <a:r>
              <a:rPr sz="1799" dirty="0">
                <a:latin typeface="+mj-lt"/>
                <a:ea typeface="DejaVu Sans"/>
                <a:cs typeface="DejaVu Sans"/>
              </a:rPr>
              <a:t> </a:t>
            </a:r>
            <a:r>
              <a:rPr sz="1799" dirty="0" err="1">
                <a:latin typeface="+mj-lt"/>
                <a:ea typeface="DejaVu Sans"/>
                <a:cs typeface="DejaVu Sans"/>
              </a:rPr>
              <a:t>количество</a:t>
            </a:r>
            <a:r>
              <a:rPr sz="1799" dirty="0">
                <a:latin typeface="+mj-lt"/>
                <a:ea typeface="DejaVu Sans"/>
                <a:cs typeface="DejaVu Sans"/>
              </a:rPr>
              <a:t> </a:t>
            </a:r>
            <a:r>
              <a:rPr sz="1799" dirty="0" err="1">
                <a:latin typeface="+mj-lt"/>
                <a:ea typeface="DejaVu Sans"/>
                <a:cs typeface="DejaVu Sans"/>
              </a:rPr>
              <a:t>активных</a:t>
            </a:r>
            <a:r>
              <a:rPr sz="1799" dirty="0">
                <a:latin typeface="+mj-lt"/>
                <a:ea typeface="DejaVu Sans"/>
                <a:cs typeface="DejaVu Sans"/>
              </a:rPr>
              <a:t> </a:t>
            </a:r>
            <a:r>
              <a:rPr sz="1799" dirty="0" err="1">
                <a:latin typeface="+mj-lt"/>
                <a:ea typeface="DejaVu Sans"/>
                <a:cs typeface="DejaVu Sans"/>
              </a:rPr>
              <a:t>соединений</a:t>
            </a:r>
            <a:r>
              <a:rPr sz="1799" dirty="0">
                <a:latin typeface="+mj-lt"/>
                <a:ea typeface="DejaVu Sans"/>
                <a:cs typeface="DejaVu Sans"/>
              </a:rPr>
              <a:t> </a:t>
            </a:r>
            <a:r>
              <a:rPr sz="1799" dirty="0" err="1">
                <a:latin typeface="+mj-lt"/>
                <a:ea typeface="DejaVu Sans"/>
                <a:cs typeface="DejaVu Sans"/>
              </a:rPr>
              <a:t>на</a:t>
            </a:r>
            <a:r>
              <a:rPr sz="1799" dirty="0">
                <a:latin typeface="+mj-lt"/>
                <a:ea typeface="DejaVu Sans"/>
                <a:cs typeface="DejaVu Sans"/>
              </a:rPr>
              <a:t> </a:t>
            </a:r>
            <a:r>
              <a:rPr sz="1799" dirty="0" err="1">
                <a:latin typeface="+mj-lt"/>
                <a:ea typeface="DejaVu Sans"/>
                <a:cs typeface="DejaVu Sans"/>
              </a:rPr>
              <a:t>каждом</a:t>
            </a:r>
            <a:r>
              <a:rPr sz="1799" dirty="0">
                <a:latin typeface="+mj-lt"/>
                <a:ea typeface="DejaVu Sans"/>
                <a:cs typeface="DejaVu Sans"/>
              </a:rPr>
              <a:t> </a:t>
            </a:r>
            <a:r>
              <a:rPr sz="1799" dirty="0" err="1">
                <a:latin typeface="+mj-lt"/>
                <a:ea typeface="DejaVu Sans"/>
                <a:cs typeface="DejaVu Sans"/>
              </a:rPr>
              <a:t>сервере</a:t>
            </a:r>
            <a:r>
              <a:rPr sz="1799" dirty="0">
                <a:latin typeface="+mj-lt"/>
                <a:ea typeface="DejaVu Sans"/>
                <a:cs typeface="DejaVu Sans"/>
              </a:rPr>
              <a:t> и </a:t>
            </a:r>
            <a:r>
              <a:rPr sz="1799" dirty="0" err="1">
                <a:latin typeface="+mj-lt"/>
                <a:ea typeface="DejaVu Sans"/>
                <a:cs typeface="DejaVu Sans"/>
              </a:rPr>
              <a:t>присваивает</a:t>
            </a:r>
            <a:r>
              <a:rPr sz="1799" dirty="0">
                <a:latin typeface="+mj-lt"/>
                <a:ea typeface="DejaVu Sans"/>
                <a:cs typeface="DejaVu Sans"/>
              </a:rPr>
              <a:t> </a:t>
            </a:r>
            <a:r>
              <a:rPr sz="1799" dirty="0" err="1">
                <a:latin typeface="+mj-lt"/>
                <a:ea typeface="DejaVu Sans"/>
                <a:cs typeface="DejaVu Sans"/>
              </a:rPr>
              <a:t>соответствующие</a:t>
            </a:r>
            <a:r>
              <a:rPr sz="1799" dirty="0">
                <a:latin typeface="+mj-lt"/>
                <a:ea typeface="DejaVu Sans"/>
                <a:cs typeface="DejaVu Sans"/>
              </a:rPr>
              <a:t> </a:t>
            </a:r>
            <a:r>
              <a:rPr sz="1799" dirty="0" err="1">
                <a:latin typeface="+mj-lt"/>
                <a:ea typeface="DejaVu Sans"/>
                <a:cs typeface="DejaVu Sans"/>
              </a:rPr>
              <a:t>веса</a:t>
            </a:r>
            <a:r>
              <a:rPr sz="1799" dirty="0">
                <a:latin typeface="+mj-lt"/>
                <a:ea typeface="DejaVu Sans"/>
                <a:cs typeface="DejaVu Sans"/>
              </a:rPr>
              <a:t>. </a:t>
            </a:r>
            <a:r>
              <a:rPr sz="1799" dirty="0" err="1">
                <a:latin typeface="+mj-lt"/>
                <a:ea typeface="DejaVu Sans"/>
                <a:cs typeface="DejaVu Sans"/>
              </a:rPr>
              <a:t>Целью</a:t>
            </a:r>
            <a:r>
              <a:rPr sz="1799" dirty="0">
                <a:latin typeface="+mj-lt"/>
                <a:ea typeface="DejaVu Sans"/>
                <a:cs typeface="DejaVu Sans"/>
              </a:rPr>
              <a:t> </a:t>
            </a:r>
            <a:r>
              <a:rPr sz="1799" dirty="0" err="1">
                <a:latin typeface="+mj-lt"/>
                <a:ea typeface="DejaVu Sans"/>
                <a:cs typeface="DejaVu Sans"/>
              </a:rPr>
              <a:t>является</a:t>
            </a:r>
            <a:r>
              <a:rPr sz="1799" dirty="0">
                <a:latin typeface="+mj-lt"/>
                <a:ea typeface="DejaVu Sans"/>
                <a:cs typeface="DejaVu Sans"/>
              </a:rPr>
              <a:t> </a:t>
            </a:r>
            <a:r>
              <a:rPr sz="1799" dirty="0" err="1">
                <a:latin typeface="+mj-lt"/>
                <a:ea typeface="DejaVu Sans"/>
                <a:cs typeface="DejaVu Sans"/>
              </a:rPr>
              <a:t>распределение</a:t>
            </a:r>
            <a:r>
              <a:rPr sz="1799" dirty="0">
                <a:latin typeface="+mj-lt"/>
                <a:ea typeface="DejaVu Sans"/>
                <a:cs typeface="DejaVu Sans"/>
              </a:rPr>
              <a:t> </a:t>
            </a:r>
            <a:r>
              <a:rPr sz="1799" dirty="0" err="1">
                <a:latin typeface="+mj-lt"/>
                <a:ea typeface="DejaVu Sans"/>
                <a:cs typeface="DejaVu Sans"/>
              </a:rPr>
              <a:t>рабочей</a:t>
            </a:r>
            <a:r>
              <a:rPr sz="1799" dirty="0">
                <a:latin typeface="+mj-lt"/>
                <a:ea typeface="DejaVu Sans"/>
                <a:cs typeface="DejaVu Sans"/>
              </a:rPr>
              <a:t> </a:t>
            </a:r>
            <a:r>
              <a:rPr sz="1799" dirty="0" err="1">
                <a:latin typeface="+mj-lt"/>
                <a:ea typeface="DejaVu Sans"/>
                <a:cs typeface="DejaVu Sans"/>
              </a:rPr>
              <a:t>нагрузки</a:t>
            </a:r>
            <a:r>
              <a:rPr sz="1799" dirty="0">
                <a:latin typeface="+mj-lt"/>
                <a:ea typeface="DejaVu Sans"/>
                <a:cs typeface="DejaVu Sans"/>
              </a:rPr>
              <a:t> </a:t>
            </a:r>
            <a:r>
              <a:rPr sz="1799" dirty="0" err="1">
                <a:latin typeface="+mj-lt"/>
                <a:ea typeface="DejaVu Sans"/>
                <a:cs typeface="DejaVu Sans"/>
              </a:rPr>
              <a:t>таким</a:t>
            </a:r>
            <a:r>
              <a:rPr sz="1799" dirty="0">
                <a:latin typeface="+mj-lt"/>
                <a:ea typeface="DejaVu Sans"/>
                <a:cs typeface="DejaVu Sans"/>
              </a:rPr>
              <a:t> </a:t>
            </a:r>
            <a:r>
              <a:rPr sz="1799" dirty="0" err="1">
                <a:latin typeface="+mj-lt"/>
                <a:ea typeface="DejaVu Sans"/>
                <a:cs typeface="DejaVu Sans"/>
              </a:rPr>
              <a:t>образом</a:t>
            </a:r>
            <a:r>
              <a:rPr sz="1799" dirty="0">
                <a:latin typeface="+mj-lt"/>
                <a:ea typeface="DejaVu Sans"/>
                <a:cs typeface="DejaVu Sans"/>
              </a:rPr>
              <a:t>, </a:t>
            </a:r>
            <a:r>
              <a:rPr sz="1799" dirty="0" err="1">
                <a:latin typeface="+mj-lt"/>
                <a:ea typeface="DejaVu Sans"/>
                <a:cs typeface="DejaVu Sans"/>
              </a:rPr>
              <a:t>чтобы</a:t>
            </a:r>
            <a:r>
              <a:rPr sz="1799" dirty="0">
                <a:latin typeface="+mj-lt"/>
                <a:ea typeface="DejaVu Sans"/>
                <a:cs typeface="DejaVu Sans"/>
              </a:rPr>
              <a:t> </a:t>
            </a:r>
            <a:r>
              <a:rPr sz="1799" dirty="0" err="1">
                <a:latin typeface="+mj-lt"/>
                <a:ea typeface="DejaVu Sans"/>
                <a:cs typeface="DejaVu Sans"/>
              </a:rPr>
              <a:t>сбалансировать</a:t>
            </a:r>
            <a:r>
              <a:rPr sz="1799" dirty="0">
                <a:latin typeface="+mj-lt"/>
                <a:ea typeface="DejaVu Sans"/>
                <a:cs typeface="DejaVu Sans"/>
              </a:rPr>
              <a:t> </a:t>
            </a:r>
            <a:r>
              <a:rPr sz="1799" dirty="0" err="1">
                <a:latin typeface="+mj-lt"/>
                <a:ea typeface="DejaVu Sans"/>
                <a:cs typeface="DejaVu Sans"/>
              </a:rPr>
              <a:t>нагрузку</a:t>
            </a:r>
            <a:r>
              <a:rPr sz="1799" dirty="0">
                <a:latin typeface="+mj-lt"/>
                <a:ea typeface="DejaVu Sans"/>
                <a:cs typeface="DejaVu Sans"/>
              </a:rPr>
              <a:t> и </a:t>
            </a:r>
            <a:r>
              <a:rPr sz="1799" dirty="0" err="1">
                <a:latin typeface="+mj-lt"/>
                <a:ea typeface="DejaVu Sans"/>
                <a:cs typeface="DejaVu Sans"/>
              </a:rPr>
              <a:t>минимизировать</a:t>
            </a:r>
            <a:r>
              <a:rPr sz="1799" dirty="0">
                <a:latin typeface="+mj-lt"/>
                <a:ea typeface="DejaVu Sans"/>
                <a:cs typeface="DejaVu Sans"/>
              </a:rPr>
              <a:t> </a:t>
            </a:r>
            <a:r>
              <a:rPr sz="1799" dirty="0" err="1">
                <a:latin typeface="+mj-lt"/>
                <a:ea typeface="DejaVu Sans"/>
                <a:cs typeface="DejaVu Sans"/>
              </a:rPr>
              <a:t>время</a:t>
            </a:r>
            <a:r>
              <a:rPr sz="1799" dirty="0">
                <a:latin typeface="+mj-lt"/>
                <a:ea typeface="DejaVu Sans"/>
                <a:cs typeface="DejaVu Sans"/>
              </a:rPr>
              <a:t> </a:t>
            </a:r>
            <a:r>
              <a:rPr sz="1799" dirty="0" err="1">
                <a:latin typeface="+mj-lt"/>
                <a:ea typeface="DejaVu Sans"/>
                <a:cs typeface="DejaVu Sans"/>
              </a:rPr>
              <a:t>отклика</a:t>
            </a:r>
            <a:r>
              <a:rPr sz="1799" dirty="0">
                <a:latin typeface="+mj-lt"/>
                <a:ea typeface="DejaVu Sans"/>
                <a:cs typeface="DejaVu Sans"/>
              </a:rPr>
              <a:t>.</a:t>
            </a:r>
          </a:p>
        </p:txBody>
      </p:sp>
      <p:sp>
        <p:nvSpPr>
          <p:cNvPr id="1789103354" name="Заголовок 1"/>
          <p:cNvSpPr>
            <a:spLocks noGrp="1"/>
          </p:cNvSpPr>
          <p:nvPr>
            <p:ph type="title"/>
          </p:nvPr>
        </p:nvSpPr>
        <p:spPr bwMode="auto">
          <a:xfrm>
            <a:off x="848629" y="223088"/>
            <a:ext cx="10512862" cy="893169"/>
          </a:xfrm>
        </p:spPr>
        <p:txBody>
          <a:bodyPr/>
          <a:lstStyle/>
          <a:p>
            <a:pPr>
              <a:defRPr/>
            </a:pPr>
            <a:r>
              <a:rPr sz="3599" dirty="0">
                <a:ea typeface="DejaVu Sans"/>
                <a:cs typeface="DejaVu Sans"/>
              </a:rPr>
              <a:t>Nginx. </a:t>
            </a:r>
            <a:r>
              <a:rPr sz="3599" dirty="0" err="1">
                <a:ea typeface="DejaVu Sans"/>
                <a:cs typeface="DejaVu Sans"/>
              </a:rPr>
              <a:t>Методы</a:t>
            </a:r>
            <a:r>
              <a:rPr sz="3599" dirty="0">
                <a:ea typeface="DejaVu Sans"/>
                <a:cs typeface="DejaVu Sans"/>
              </a:rPr>
              <a:t> </a:t>
            </a:r>
            <a:r>
              <a:rPr sz="3599" dirty="0" err="1">
                <a:ea typeface="DejaVu Sans"/>
                <a:cs typeface="DejaVu Sans"/>
              </a:rPr>
              <a:t>балансировки</a:t>
            </a:r>
            <a:r>
              <a:rPr sz="3599" dirty="0">
                <a:ea typeface="DejaVu Sans"/>
                <a:cs typeface="DejaVu Sans"/>
              </a:rPr>
              <a:t> </a:t>
            </a:r>
            <a:r>
              <a:rPr sz="3599" dirty="0" err="1">
                <a:ea typeface="DejaVu Sans"/>
                <a:cs typeface="DejaVu Sans"/>
              </a:rPr>
              <a:t>нагрузки</a:t>
            </a:r>
            <a:endParaRPr sz="3599" dirty="0">
              <a:ea typeface="DejaVu Sans"/>
              <a:cs typeface="DejaVu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75315776" name="Объект 2"/>
          <p:cNvSpPr>
            <a:spLocks noGrp="1"/>
          </p:cNvSpPr>
          <p:nvPr>
            <p:ph idx="1"/>
          </p:nvPr>
        </p:nvSpPr>
        <p:spPr bwMode="auto">
          <a:xfrm>
            <a:off x="837979" y="1535077"/>
            <a:ext cx="10512862" cy="4641170"/>
          </a:xfrm>
        </p:spPr>
        <p:txBody>
          <a:bodyPr vertOverflow="overflow" horzOverflow="clip" vert="horz" wrap="square" lIns="91416" tIns="45708" rIns="91416" bIns="45708" numCol="1" spcCol="0" rtlCol="0" fromWordArt="0" anchor="t" anchorCtr="0" forceAA="0" compatLnSpc="0">
            <a:normAutofit fontScale="87500" lnSpcReduction="1000"/>
          </a:bodyPr>
          <a:lstStyle/>
          <a:p>
            <a:pPr marL="0" indent="0">
              <a:buNone/>
              <a:defRPr/>
            </a:pPr>
            <a:r>
              <a:rPr sz="1400" b="1">
                <a:latin typeface="+mj-lt"/>
                <a:ea typeface="DejaVu Sans"/>
                <a:cs typeface="DejaVu Sans"/>
              </a:rPr>
              <a:t>IP Hash</a:t>
            </a:r>
            <a:br>
              <a:rPr sz="1400" b="1">
                <a:latin typeface="+mj-lt"/>
                <a:ea typeface="DejaVu Sans"/>
                <a:cs typeface="DejaVu Sans"/>
              </a:rPr>
            </a:br>
            <a:endParaRPr sz="1400" b="1">
              <a:latin typeface="+mj-lt"/>
              <a:ea typeface="DejaVu Sans"/>
              <a:cs typeface="DejaVu Sans"/>
            </a:endParaRPr>
          </a:p>
          <a:p>
            <a:pPr marL="0" indent="0">
              <a:buNone/>
              <a:defRPr/>
            </a:pPr>
            <a:r>
              <a:rPr sz="1400">
                <a:latin typeface="+mj-lt"/>
                <a:ea typeface="DejaVu Sans"/>
                <a:cs typeface="DejaVu Sans"/>
              </a:rPr>
              <a:t>Метод балансировки IP Hash использует алгоритм хэширования для определения того, какой сервер должен получить каждый из входящих пакетов. Это полезно, когда за одним IP-адресом находится несколько серверов, и вы хотите убедиться, что каждый пакет с IP-адреса клиента направляется на один и тот же сервер. Он берёт IP-адрес источника и IP-адрес назначения и создаёт уникальный хэш-ключ. Затем он используется для распределения клиента между определёнными серверами.</a:t>
            </a:r>
            <a:br>
              <a:rPr sz="1400">
                <a:latin typeface="+mj-lt"/>
                <a:ea typeface="DejaVu Sans"/>
                <a:cs typeface="DejaVu Sans"/>
              </a:rPr>
            </a:br>
            <a:br>
              <a:rPr sz="1400">
                <a:latin typeface="+mj-lt"/>
                <a:ea typeface="DejaVu Sans"/>
                <a:cs typeface="DejaVu Sans"/>
              </a:rPr>
            </a:br>
            <a:r>
              <a:rPr sz="1400">
                <a:latin typeface="+mj-lt"/>
                <a:ea typeface="DejaVu Sans"/>
                <a:cs typeface="DejaVu Sans"/>
              </a:rPr>
              <a:t>Это очень важный момент в случае развёртывания canary. Это позволяет нам, разработчикам, выпускать изменения для отдельной части пользователей, чтобы они могли всё протестировать и предоставить отзывы, прежде чем отправлять их в релиз.</a:t>
            </a:r>
            <a:br>
              <a:rPr sz="1400">
                <a:latin typeface="+mj-lt"/>
                <a:ea typeface="DejaVu Sans"/>
                <a:cs typeface="DejaVu Sans"/>
              </a:rPr>
            </a:br>
            <a:br>
              <a:rPr sz="1400">
                <a:latin typeface="+mj-lt"/>
                <a:ea typeface="DejaVu Sans"/>
                <a:cs typeface="DejaVu Sans"/>
              </a:rPr>
            </a:br>
            <a:r>
              <a:rPr sz="1400">
                <a:latin typeface="+mj-lt"/>
                <a:ea typeface="DejaVu Sans"/>
                <a:cs typeface="DejaVu Sans"/>
              </a:rPr>
              <a:t>Преимущество этого подхода в том, что он может обеспечить более высокую производительность, чем другие методы, такие как round-robin.</a:t>
            </a:r>
          </a:p>
          <a:p>
            <a:pPr marL="0" indent="0">
              <a:buNone/>
              <a:defRPr/>
            </a:pPr>
            <a:endParaRPr sz="1400">
              <a:latin typeface="+mj-lt"/>
              <a:ea typeface="DejaVu Sans"/>
              <a:cs typeface="DejaVu Sans"/>
            </a:endParaRPr>
          </a:p>
          <a:p>
            <a:pPr marL="0" indent="0">
              <a:buNone/>
              <a:defRPr/>
            </a:pPr>
            <a:r>
              <a:rPr sz="1400" b="1">
                <a:latin typeface="+mj-lt"/>
                <a:ea typeface="DejaVu Sans"/>
                <a:cs typeface="DejaVu Sans"/>
              </a:rPr>
              <a:t>URL Hash</a:t>
            </a:r>
            <a:br>
              <a:rPr sz="1400" b="1">
                <a:latin typeface="+mj-lt"/>
                <a:ea typeface="DejaVu Sans"/>
                <a:cs typeface="DejaVu Sans"/>
              </a:rPr>
            </a:br>
            <a:endParaRPr sz="1400" b="1">
              <a:latin typeface="+mj-lt"/>
              <a:ea typeface="DejaVu Sans"/>
              <a:cs typeface="DejaVu Sans"/>
            </a:endParaRPr>
          </a:p>
          <a:p>
            <a:pPr marL="0" indent="0">
              <a:buNone/>
              <a:defRPr/>
            </a:pPr>
            <a:r>
              <a:rPr sz="1400">
                <a:latin typeface="+mj-lt"/>
                <a:ea typeface="DejaVu Sans"/>
                <a:cs typeface="DejaVu Sans"/>
              </a:rPr>
              <a:t>Регулировка нагрузки URL Hash также использует алгоритм хэширования для определения того, какой сервер получит каждый из запросов на основе URL.</a:t>
            </a:r>
            <a:br>
              <a:rPr sz="1400">
                <a:latin typeface="+mj-lt"/>
                <a:ea typeface="DejaVu Sans"/>
                <a:cs typeface="DejaVu Sans"/>
              </a:rPr>
            </a:br>
            <a:br>
              <a:rPr sz="1400">
                <a:latin typeface="+mj-lt"/>
                <a:ea typeface="DejaVu Sans"/>
                <a:cs typeface="DejaVu Sans"/>
              </a:rPr>
            </a:br>
            <a:r>
              <a:rPr sz="1400">
                <a:latin typeface="+mj-lt"/>
                <a:ea typeface="DejaVu Sans"/>
                <a:cs typeface="DejaVu Sans"/>
              </a:rPr>
              <a:t>Он также похож на метод балансировки IP Hash, но разница в том, что мы хэшируем конкретные URL, а не IP. Это гарантирует, что все запросы равномерно распределяются между серверами, обеспечивая лучшую производительность и надёжность.</a:t>
            </a:r>
          </a:p>
        </p:txBody>
      </p:sp>
      <p:sp>
        <p:nvSpPr>
          <p:cNvPr id="358773018" name="Заголовок 1"/>
          <p:cNvSpPr>
            <a:spLocks noGrp="1"/>
          </p:cNvSpPr>
          <p:nvPr>
            <p:ph type="title"/>
          </p:nvPr>
        </p:nvSpPr>
        <p:spPr bwMode="auto">
          <a:xfrm>
            <a:off x="867290" y="260648"/>
            <a:ext cx="10512862" cy="1009386"/>
          </a:xfrm>
        </p:spPr>
        <p:txBody>
          <a:bodyPr/>
          <a:lstStyle/>
          <a:p>
            <a:pPr>
              <a:defRPr/>
            </a:pPr>
            <a:r>
              <a:rPr sz="3599" dirty="0">
                <a:ea typeface="DejaVu Sans"/>
                <a:cs typeface="DejaVu Sans"/>
              </a:rPr>
              <a:t>Nginx. </a:t>
            </a:r>
            <a:r>
              <a:rPr sz="3599" dirty="0" err="1">
                <a:ea typeface="DejaVu Sans"/>
                <a:cs typeface="DejaVu Sans"/>
              </a:rPr>
              <a:t>Методы</a:t>
            </a:r>
            <a:r>
              <a:rPr sz="3599" dirty="0">
                <a:ea typeface="DejaVu Sans"/>
                <a:cs typeface="DejaVu Sans"/>
              </a:rPr>
              <a:t> </a:t>
            </a:r>
            <a:r>
              <a:rPr sz="3599" dirty="0" err="1">
                <a:ea typeface="DejaVu Sans"/>
                <a:cs typeface="DejaVu Sans"/>
              </a:rPr>
              <a:t>балансировки</a:t>
            </a:r>
            <a:r>
              <a:rPr sz="3599" dirty="0">
                <a:ea typeface="DejaVu Sans"/>
                <a:cs typeface="DejaVu Sans"/>
              </a:rPr>
              <a:t> </a:t>
            </a:r>
            <a:r>
              <a:rPr sz="3599" dirty="0" err="1">
                <a:ea typeface="DejaVu Sans"/>
                <a:cs typeface="DejaVu Sans"/>
              </a:rPr>
              <a:t>нагрузки</a:t>
            </a:r>
            <a:endParaRPr sz="3599" dirty="0">
              <a:ea typeface="DejaVu Sans"/>
              <a:cs typeface="DejaVu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91144933" name="Заголовок 1"/>
          <p:cNvSpPr>
            <a:spLocks noGrp="1"/>
          </p:cNvSpPr>
          <p:nvPr>
            <p:ph type="title"/>
          </p:nvPr>
        </p:nvSpPr>
        <p:spPr bwMode="auto">
          <a:xfrm>
            <a:off x="840109" y="169006"/>
            <a:ext cx="10157354" cy="852512"/>
          </a:xfrm>
        </p:spPr>
        <p:txBody>
          <a:bodyPr/>
          <a:lstStyle/>
          <a:p>
            <a:pPr>
              <a:defRPr/>
            </a:pPr>
            <a:r>
              <a:rPr dirty="0" err="1"/>
              <a:t>HaProxy</a:t>
            </a:r>
            <a:endParaRPr dirty="0"/>
          </a:p>
        </p:txBody>
      </p:sp>
      <p:sp>
        <p:nvSpPr>
          <p:cNvPr id="440584525" name="Объект 2"/>
          <p:cNvSpPr>
            <a:spLocks noGrp="1"/>
          </p:cNvSpPr>
          <p:nvPr>
            <p:ph idx="1"/>
          </p:nvPr>
        </p:nvSpPr>
        <p:spPr bwMode="auto">
          <a:xfrm>
            <a:off x="837979" y="1361252"/>
            <a:ext cx="10512862" cy="5332610"/>
          </a:xfrm>
        </p:spPr>
        <p:txBody>
          <a:bodyPr vertOverflow="overflow" horzOverflow="clip" vert="horz" wrap="square" lIns="91416" tIns="45708" rIns="91416" bIns="45708" numCol="1" spcCol="0" rtlCol="0" fromWordArt="0" anchor="t" anchorCtr="0" forceAA="0" compatLnSpc="0">
            <a:normAutofit fontScale="92500" lnSpcReduction="10000"/>
          </a:bodyPr>
          <a:lstStyle/>
          <a:p>
            <a:pPr marL="0" indent="0">
              <a:buNone/>
              <a:defRPr/>
            </a:pPr>
            <a:r>
              <a:rPr sz="1400" b="1" dirty="0" err="1">
                <a:latin typeface="+mj-lt"/>
                <a:ea typeface="DejaVu Sans"/>
                <a:cs typeface="DejaVu Sans"/>
              </a:rPr>
              <a:t>Алгоритмы</a:t>
            </a:r>
            <a:r>
              <a:rPr sz="1400" b="1" dirty="0">
                <a:latin typeface="+mj-lt"/>
                <a:ea typeface="DejaVu Sans"/>
                <a:cs typeface="DejaVu Sans"/>
              </a:rPr>
              <a:t> </a:t>
            </a:r>
            <a:r>
              <a:rPr sz="1400" b="1" dirty="0" err="1">
                <a:latin typeface="+mj-lt"/>
                <a:ea typeface="DejaVu Sans"/>
                <a:cs typeface="DejaVu Sans"/>
              </a:rPr>
              <a:t>балансировки</a:t>
            </a:r>
            <a:r>
              <a:rPr sz="1400" b="1" dirty="0">
                <a:latin typeface="+mj-lt"/>
                <a:ea typeface="DejaVu Sans"/>
                <a:cs typeface="DejaVu Sans"/>
              </a:rPr>
              <a:t> </a:t>
            </a:r>
            <a:r>
              <a:rPr sz="1400" b="1" dirty="0" err="1">
                <a:latin typeface="+mj-lt"/>
                <a:ea typeface="DejaVu Sans"/>
                <a:cs typeface="DejaVu Sans"/>
              </a:rPr>
              <a:t>нагрузки</a:t>
            </a:r>
            <a:r>
              <a:rPr sz="1400" b="1" dirty="0">
                <a:latin typeface="+mj-lt"/>
                <a:ea typeface="DejaVu Sans"/>
                <a:cs typeface="DejaVu Sans"/>
              </a:rPr>
              <a:t>.</a:t>
            </a:r>
            <a:br>
              <a:rPr sz="1400" b="1" dirty="0">
                <a:latin typeface="+mj-lt"/>
                <a:ea typeface="DejaVu Sans"/>
                <a:cs typeface="DejaVu Sans"/>
              </a:rPr>
            </a:br>
            <a:endParaRPr sz="1400" b="1" dirty="0">
              <a:latin typeface="+mj-lt"/>
              <a:ea typeface="DejaVu Sans"/>
              <a:cs typeface="DejaVu Sans"/>
            </a:endParaRPr>
          </a:p>
          <a:p>
            <a:pPr>
              <a:defRPr/>
            </a:pPr>
            <a:r>
              <a:rPr sz="1400" dirty="0" err="1">
                <a:latin typeface="+mj-lt"/>
                <a:ea typeface="DejaVu Sans"/>
                <a:cs typeface="DejaVu Sans"/>
              </a:rPr>
              <a:t>Указание</a:t>
            </a:r>
            <a:r>
              <a:rPr sz="1400" dirty="0">
                <a:latin typeface="+mj-lt"/>
                <a:ea typeface="DejaVu Sans"/>
                <a:cs typeface="DejaVu Sans"/>
              </a:rPr>
              <a:t> </a:t>
            </a:r>
            <a:r>
              <a:rPr sz="1400" dirty="0" err="1">
                <a:latin typeface="+mj-lt"/>
                <a:ea typeface="DejaVu Sans"/>
                <a:cs typeface="DejaVu Sans"/>
              </a:rPr>
              <a:t>серверов</a:t>
            </a:r>
            <a:r>
              <a:rPr sz="1400" dirty="0">
                <a:latin typeface="+mj-lt"/>
                <a:ea typeface="DejaVu Sans"/>
                <a:cs typeface="DejaVu Sans"/>
              </a:rPr>
              <a:t> в </a:t>
            </a:r>
            <a:r>
              <a:rPr sz="1400" dirty="0" err="1">
                <a:latin typeface="+mj-lt"/>
                <a:ea typeface="DejaVu Sans"/>
                <a:cs typeface="DejaVu Sans"/>
              </a:rPr>
              <a:t>разделе</a:t>
            </a:r>
            <a:r>
              <a:rPr sz="1400" dirty="0">
                <a:latin typeface="+mj-lt"/>
                <a:ea typeface="DejaVu Sans"/>
                <a:cs typeface="DejaVu Sans"/>
              </a:rPr>
              <a:t> </a:t>
            </a:r>
            <a:r>
              <a:rPr sz="1400" dirty="0" err="1">
                <a:latin typeface="+mj-lt"/>
                <a:ea typeface="DejaVu Sans"/>
                <a:cs typeface="DejaVu Sans"/>
              </a:rPr>
              <a:t>бэкенда</a:t>
            </a:r>
            <a:r>
              <a:rPr sz="1400" dirty="0">
                <a:latin typeface="+mj-lt"/>
                <a:ea typeface="DejaVu Sans"/>
                <a:cs typeface="DejaVu Sans"/>
              </a:rPr>
              <a:t> </a:t>
            </a:r>
            <a:r>
              <a:rPr sz="1400" dirty="0" err="1">
                <a:latin typeface="+mj-lt"/>
                <a:ea typeface="DejaVu Sans"/>
                <a:cs typeface="DejaVu Sans"/>
              </a:rPr>
              <a:t>позволяет</a:t>
            </a:r>
            <a:r>
              <a:rPr sz="1400" dirty="0">
                <a:latin typeface="+mj-lt"/>
                <a:ea typeface="DejaVu Sans"/>
                <a:cs typeface="DejaVu Sans"/>
              </a:rPr>
              <a:t> </a:t>
            </a:r>
            <a:r>
              <a:rPr sz="1400" dirty="0" err="1">
                <a:latin typeface="+mj-lt"/>
                <a:ea typeface="DejaVu Sans"/>
                <a:cs typeface="DejaVu Sans"/>
              </a:rPr>
              <a:t>HAProxy</a:t>
            </a:r>
            <a:r>
              <a:rPr sz="1400" dirty="0">
                <a:latin typeface="+mj-lt"/>
                <a:ea typeface="DejaVu Sans"/>
                <a:cs typeface="DejaVu Sans"/>
              </a:rPr>
              <a:t> </a:t>
            </a:r>
            <a:r>
              <a:rPr sz="1400" dirty="0" err="1">
                <a:latin typeface="+mj-lt"/>
                <a:ea typeface="DejaVu Sans"/>
                <a:cs typeface="DejaVu Sans"/>
              </a:rPr>
              <a:t>использовать</a:t>
            </a:r>
            <a:r>
              <a:rPr sz="1400" dirty="0">
                <a:latin typeface="+mj-lt"/>
                <a:ea typeface="DejaVu Sans"/>
                <a:cs typeface="DejaVu Sans"/>
              </a:rPr>
              <a:t> </a:t>
            </a:r>
            <a:r>
              <a:rPr sz="1400" dirty="0" err="1">
                <a:latin typeface="+mj-lt"/>
                <a:ea typeface="DejaVu Sans"/>
                <a:cs typeface="DejaVu Sans"/>
              </a:rPr>
              <a:t>эти</a:t>
            </a:r>
            <a:r>
              <a:rPr sz="1400" dirty="0">
                <a:latin typeface="+mj-lt"/>
                <a:ea typeface="DejaVu Sans"/>
                <a:cs typeface="DejaVu Sans"/>
              </a:rPr>
              <a:t> </a:t>
            </a:r>
            <a:r>
              <a:rPr sz="1400" dirty="0" err="1">
                <a:latin typeface="+mj-lt"/>
                <a:ea typeface="DejaVu Sans"/>
                <a:cs typeface="DejaVu Sans"/>
              </a:rPr>
              <a:t>серверы</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балансировки</a:t>
            </a:r>
            <a:r>
              <a:rPr sz="1400" dirty="0">
                <a:latin typeface="+mj-lt"/>
                <a:ea typeface="DejaVu Sans"/>
                <a:cs typeface="DejaVu Sans"/>
              </a:rPr>
              <a:t> </a:t>
            </a:r>
            <a:r>
              <a:rPr sz="1400" dirty="0" err="1">
                <a:latin typeface="+mj-lt"/>
                <a:ea typeface="DejaVu Sans"/>
                <a:cs typeface="DejaVu Sans"/>
              </a:rPr>
              <a:t>нагрузки</a:t>
            </a:r>
            <a:r>
              <a:rPr sz="1400" dirty="0">
                <a:latin typeface="+mj-lt"/>
                <a:ea typeface="DejaVu Sans"/>
                <a:cs typeface="DejaVu Sans"/>
              </a:rPr>
              <a:t> в </a:t>
            </a:r>
            <a:r>
              <a:rPr sz="1400" dirty="0" err="1">
                <a:latin typeface="+mj-lt"/>
                <a:ea typeface="DejaVu Sans"/>
                <a:cs typeface="DejaVu Sans"/>
              </a:rPr>
              <a:t>соответствии</a:t>
            </a:r>
            <a:r>
              <a:rPr sz="1400" dirty="0">
                <a:latin typeface="+mj-lt"/>
                <a:ea typeface="DejaVu Sans"/>
                <a:cs typeface="DejaVu Sans"/>
              </a:rPr>
              <a:t> с </a:t>
            </a:r>
            <a:r>
              <a:rPr sz="1400" dirty="0" err="1">
                <a:latin typeface="+mj-lt"/>
                <a:ea typeface="DejaVu Sans"/>
                <a:cs typeface="DejaVu Sans"/>
              </a:rPr>
              <a:t>алгоритмом</a:t>
            </a:r>
            <a:r>
              <a:rPr sz="1400" dirty="0">
                <a:latin typeface="+mj-lt"/>
                <a:ea typeface="DejaVu Sans"/>
                <a:cs typeface="DejaVu Sans"/>
              </a:rPr>
              <a:t> </a:t>
            </a:r>
            <a:r>
              <a:rPr sz="1400" dirty="0" err="1">
                <a:latin typeface="+mj-lt"/>
                <a:ea typeface="DejaVu Sans"/>
                <a:cs typeface="DejaVu Sans"/>
              </a:rPr>
              <a:t>циклического</a:t>
            </a:r>
            <a:r>
              <a:rPr sz="1400" dirty="0">
                <a:latin typeface="+mj-lt"/>
                <a:ea typeface="DejaVu Sans"/>
                <a:cs typeface="DejaVu Sans"/>
              </a:rPr>
              <a:t> </a:t>
            </a:r>
            <a:r>
              <a:rPr sz="1400" dirty="0" err="1">
                <a:latin typeface="+mj-lt"/>
                <a:ea typeface="DejaVu Sans"/>
                <a:cs typeface="DejaVu Sans"/>
              </a:rPr>
              <a:t>перебора</a:t>
            </a:r>
            <a:r>
              <a:rPr sz="1400" dirty="0">
                <a:latin typeface="+mj-lt"/>
                <a:ea typeface="DejaVu Sans"/>
                <a:cs typeface="DejaVu Sans"/>
              </a:rPr>
              <a:t>, </a:t>
            </a:r>
            <a:r>
              <a:rPr sz="1400" dirty="0" err="1">
                <a:latin typeface="+mj-lt"/>
                <a:ea typeface="DejaVu Sans"/>
                <a:cs typeface="DejaVu Sans"/>
              </a:rPr>
              <a:t>когда</a:t>
            </a:r>
            <a:r>
              <a:rPr sz="1400" dirty="0">
                <a:latin typeface="+mj-lt"/>
                <a:ea typeface="DejaVu Sans"/>
                <a:cs typeface="DejaVu Sans"/>
              </a:rPr>
              <a:t> </a:t>
            </a:r>
            <a:r>
              <a:rPr sz="1400" dirty="0" err="1">
                <a:latin typeface="+mj-lt"/>
                <a:ea typeface="DejaVu Sans"/>
                <a:cs typeface="DejaVu Sans"/>
              </a:rPr>
              <a:t>это</a:t>
            </a:r>
            <a:r>
              <a:rPr sz="1400" dirty="0">
                <a:latin typeface="+mj-lt"/>
                <a:ea typeface="DejaVu Sans"/>
                <a:cs typeface="DejaVu Sans"/>
              </a:rPr>
              <a:t> </a:t>
            </a:r>
            <a:r>
              <a:rPr sz="1400" dirty="0" err="1">
                <a:latin typeface="+mj-lt"/>
                <a:ea typeface="DejaVu Sans"/>
                <a:cs typeface="DejaVu Sans"/>
              </a:rPr>
              <a:t>возможно</a:t>
            </a:r>
            <a:r>
              <a:rPr sz="1400" dirty="0">
                <a:latin typeface="+mj-lt"/>
                <a:ea typeface="DejaVu Sans"/>
                <a:cs typeface="DejaVu Sans"/>
              </a:rPr>
              <a:t>.</a:t>
            </a:r>
            <a:br>
              <a:rPr sz="1400" dirty="0">
                <a:latin typeface="+mj-lt"/>
                <a:ea typeface="DejaVu Sans"/>
                <a:cs typeface="DejaVu Sans"/>
              </a:rPr>
            </a:br>
            <a:endParaRPr sz="1400" dirty="0">
              <a:latin typeface="+mj-lt"/>
              <a:ea typeface="DejaVu Sans"/>
              <a:cs typeface="DejaVu Sans"/>
            </a:endParaRPr>
          </a:p>
          <a:p>
            <a:pPr>
              <a:defRPr/>
            </a:pPr>
            <a:r>
              <a:rPr sz="1400" dirty="0" err="1">
                <a:latin typeface="+mj-lt"/>
                <a:ea typeface="DejaVu Sans"/>
                <a:cs typeface="DejaVu Sans"/>
              </a:rPr>
              <a:t>Алгоритмы</a:t>
            </a:r>
            <a:r>
              <a:rPr sz="1400" dirty="0">
                <a:latin typeface="+mj-lt"/>
                <a:ea typeface="DejaVu Sans"/>
                <a:cs typeface="DejaVu Sans"/>
              </a:rPr>
              <a:t> </a:t>
            </a:r>
            <a:r>
              <a:rPr sz="1400" dirty="0" err="1">
                <a:latin typeface="+mj-lt"/>
                <a:ea typeface="DejaVu Sans"/>
                <a:cs typeface="DejaVu Sans"/>
              </a:rPr>
              <a:t>балансировки</a:t>
            </a:r>
            <a:r>
              <a:rPr sz="1400" dirty="0">
                <a:latin typeface="+mj-lt"/>
                <a:ea typeface="DejaVu Sans"/>
                <a:cs typeface="DejaVu Sans"/>
              </a:rPr>
              <a:t> </a:t>
            </a:r>
            <a:r>
              <a:rPr sz="1400" dirty="0" err="1">
                <a:latin typeface="+mj-lt"/>
                <a:ea typeface="DejaVu Sans"/>
                <a:cs typeface="DejaVu Sans"/>
              </a:rPr>
              <a:t>используются</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определения</a:t>
            </a:r>
            <a:r>
              <a:rPr sz="1400" dirty="0">
                <a:latin typeface="+mj-lt"/>
                <a:ea typeface="DejaVu Sans"/>
                <a:cs typeface="DejaVu Sans"/>
              </a:rPr>
              <a:t> </a:t>
            </a:r>
            <a:r>
              <a:rPr sz="1400" dirty="0" err="1">
                <a:latin typeface="+mj-lt"/>
                <a:ea typeface="DejaVu Sans"/>
                <a:cs typeface="DejaVu Sans"/>
              </a:rPr>
              <a:t>того</a:t>
            </a:r>
            <a:r>
              <a:rPr sz="1400" dirty="0">
                <a:latin typeface="+mj-lt"/>
                <a:ea typeface="DejaVu Sans"/>
                <a:cs typeface="DejaVu Sans"/>
              </a:rPr>
              <a:t>, </a:t>
            </a:r>
            <a:r>
              <a:rPr sz="1400" dirty="0" err="1">
                <a:latin typeface="+mj-lt"/>
                <a:ea typeface="DejaVu Sans"/>
                <a:cs typeface="DejaVu Sans"/>
              </a:rPr>
              <a:t>на</a:t>
            </a:r>
            <a:r>
              <a:rPr sz="1400" dirty="0">
                <a:latin typeface="+mj-lt"/>
                <a:ea typeface="DejaVu Sans"/>
                <a:cs typeface="DejaVu Sans"/>
              </a:rPr>
              <a:t> </a:t>
            </a:r>
            <a:r>
              <a:rPr sz="1400" dirty="0" err="1">
                <a:latin typeface="+mj-lt"/>
                <a:ea typeface="DejaVu Sans"/>
                <a:cs typeface="DejaVu Sans"/>
              </a:rPr>
              <a:t>какой</a:t>
            </a:r>
            <a:r>
              <a:rPr sz="1400" dirty="0">
                <a:latin typeface="+mj-lt"/>
                <a:ea typeface="DejaVu Sans"/>
                <a:cs typeface="DejaVu Sans"/>
              </a:rPr>
              <a:t> </a:t>
            </a:r>
            <a:r>
              <a:rPr sz="1400" dirty="0" err="1">
                <a:latin typeface="+mj-lt"/>
                <a:ea typeface="DejaVu Sans"/>
                <a:cs typeface="DejaVu Sans"/>
              </a:rPr>
              <a:t>сервер</a:t>
            </a:r>
            <a:r>
              <a:rPr sz="1400" dirty="0">
                <a:latin typeface="+mj-lt"/>
                <a:ea typeface="DejaVu Sans"/>
                <a:cs typeface="DejaVu Sans"/>
              </a:rPr>
              <a:t> в </a:t>
            </a:r>
            <a:r>
              <a:rPr sz="1400" dirty="0" err="1">
                <a:latin typeface="+mj-lt"/>
                <a:ea typeface="DejaVu Sans"/>
                <a:cs typeface="DejaVu Sans"/>
              </a:rPr>
              <a:t>бэкенде</a:t>
            </a:r>
            <a:r>
              <a:rPr sz="1400" dirty="0">
                <a:latin typeface="+mj-lt"/>
                <a:ea typeface="DejaVu Sans"/>
                <a:cs typeface="DejaVu Sans"/>
              </a:rPr>
              <a:t> </a:t>
            </a:r>
            <a:r>
              <a:rPr sz="1400" dirty="0" err="1">
                <a:latin typeface="+mj-lt"/>
                <a:ea typeface="DejaVu Sans"/>
                <a:cs typeface="DejaVu Sans"/>
              </a:rPr>
              <a:t>передается</a:t>
            </a:r>
            <a:r>
              <a:rPr sz="1400" dirty="0">
                <a:latin typeface="+mj-lt"/>
                <a:ea typeface="DejaVu Sans"/>
                <a:cs typeface="DejaVu Sans"/>
              </a:rPr>
              <a:t> </a:t>
            </a:r>
            <a:r>
              <a:rPr sz="1400" dirty="0" err="1">
                <a:latin typeface="+mj-lt"/>
                <a:ea typeface="DejaVu Sans"/>
                <a:cs typeface="DejaVu Sans"/>
              </a:rPr>
              <a:t>каждое</a:t>
            </a:r>
            <a:r>
              <a:rPr sz="1400" dirty="0">
                <a:latin typeface="+mj-lt"/>
                <a:ea typeface="DejaVu Sans"/>
                <a:cs typeface="DejaVu Sans"/>
              </a:rPr>
              <a:t> </a:t>
            </a:r>
            <a:r>
              <a:rPr sz="1400" dirty="0" err="1">
                <a:latin typeface="+mj-lt"/>
                <a:ea typeface="DejaVu Sans"/>
                <a:cs typeface="DejaVu Sans"/>
              </a:rPr>
              <a:t>соединение</a:t>
            </a:r>
            <a:r>
              <a:rPr sz="1400" dirty="0">
                <a:latin typeface="+mj-lt"/>
                <a:ea typeface="DejaVu Sans"/>
                <a:cs typeface="DejaVu Sans"/>
              </a:rPr>
              <a:t>. </a:t>
            </a:r>
            <a:r>
              <a:rPr sz="1400" dirty="0" err="1">
                <a:latin typeface="+mj-lt"/>
                <a:ea typeface="DejaVu Sans"/>
                <a:cs typeface="DejaVu Sans"/>
              </a:rPr>
              <a:t>Вот</a:t>
            </a:r>
            <a:r>
              <a:rPr sz="1400" dirty="0">
                <a:latin typeface="+mj-lt"/>
                <a:ea typeface="DejaVu Sans"/>
                <a:cs typeface="DejaVu Sans"/>
              </a:rPr>
              <a:t> </a:t>
            </a:r>
            <a:r>
              <a:rPr sz="1400" dirty="0" err="1">
                <a:latin typeface="+mj-lt"/>
                <a:ea typeface="DejaVu Sans"/>
                <a:cs typeface="DejaVu Sans"/>
              </a:rPr>
              <a:t>некоторые</a:t>
            </a:r>
            <a:r>
              <a:rPr sz="1400" dirty="0">
                <a:latin typeface="+mj-lt"/>
                <a:ea typeface="DejaVu Sans"/>
                <a:cs typeface="DejaVu Sans"/>
              </a:rPr>
              <a:t> </a:t>
            </a:r>
            <a:r>
              <a:rPr sz="1400" dirty="0" err="1">
                <a:latin typeface="+mj-lt"/>
                <a:ea typeface="DejaVu Sans"/>
                <a:cs typeface="DejaVu Sans"/>
              </a:rPr>
              <a:t>из</a:t>
            </a:r>
            <a:r>
              <a:rPr sz="1400" dirty="0">
                <a:latin typeface="+mj-lt"/>
                <a:ea typeface="DejaVu Sans"/>
                <a:cs typeface="DejaVu Sans"/>
              </a:rPr>
              <a:t> </a:t>
            </a:r>
            <a:r>
              <a:rPr sz="1400" dirty="0" err="1">
                <a:latin typeface="+mj-lt"/>
                <a:ea typeface="DejaVu Sans"/>
                <a:cs typeface="DejaVu Sans"/>
              </a:rPr>
              <a:t>полезных</a:t>
            </a:r>
            <a:r>
              <a:rPr sz="1400" dirty="0">
                <a:latin typeface="+mj-lt"/>
                <a:ea typeface="DejaVu Sans"/>
                <a:cs typeface="DejaVu Sans"/>
              </a:rPr>
              <a:t> </a:t>
            </a:r>
            <a:r>
              <a:rPr sz="1400" dirty="0" err="1">
                <a:latin typeface="+mj-lt"/>
                <a:ea typeface="DejaVu Sans"/>
                <a:cs typeface="DejaVu Sans"/>
              </a:rPr>
              <a:t>опций</a:t>
            </a:r>
            <a:r>
              <a:rPr sz="1400" dirty="0">
                <a:latin typeface="+mj-lt"/>
                <a:ea typeface="DejaVu Sans"/>
                <a:cs typeface="DejaVu Sans"/>
              </a:rPr>
              <a:t>:</a:t>
            </a:r>
            <a:br>
              <a:rPr sz="1400" dirty="0">
                <a:latin typeface="+mj-lt"/>
                <a:ea typeface="DejaVu Sans"/>
                <a:cs typeface="DejaVu Sans"/>
              </a:rPr>
            </a:br>
            <a:endParaRPr sz="1400" dirty="0">
              <a:latin typeface="+mj-lt"/>
              <a:ea typeface="DejaVu Sans"/>
              <a:cs typeface="DejaVu Sans"/>
            </a:endParaRPr>
          </a:p>
          <a:p>
            <a:pPr>
              <a:defRPr/>
            </a:pPr>
            <a:r>
              <a:rPr sz="1400" b="1" dirty="0" err="1">
                <a:latin typeface="+mj-lt"/>
                <a:ea typeface="DejaVu Sans"/>
                <a:cs typeface="DejaVu Sans"/>
              </a:rPr>
              <a:t>Roundrobin</a:t>
            </a:r>
            <a:r>
              <a:rPr sz="1400" b="1" dirty="0">
                <a:latin typeface="+mj-lt"/>
                <a:ea typeface="DejaVu Sans"/>
                <a:cs typeface="DejaVu Sans"/>
              </a:rPr>
              <a:t>:</a:t>
            </a:r>
            <a:r>
              <a:rPr sz="1400" dirty="0">
                <a:latin typeface="+mj-lt"/>
                <a:ea typeface="DejaVu Sans"/>
                <a:cs typeface="DejaVu Sans"/>
              </a:rPr>
              <a:t> </a:t>
            </a:r>
            <a:r>
              <a:rPr sz="1400" dirty="0" err="1">
                <a:latin typeface="+mj-lt"/>
                <a:ea typeface="DejaVu Sans"/>
                <a:cs typeface="DejaVu Sans"/>
              </a:rPr>
              <a:t>каждый</a:t>
            </a:r>
            <a:r>
              <a:rPr sz="1400" dirty="0">
                <a:latin typeface="+mj-lt"/>
                <a:ea typeface="DejaVu Sans"/>
                <a:cs typeface="DejaVu Sans"/>
              </a:rPr>
              <a:t> </a:t>
            </a:r>
            <a:r>
              <a:rPr sz="1400" dirty="0" err="1">
                <a:latin typeface="+mj-lt"/>
                <a:ea typeface="DejaVu Sans"/>
                <a:cs typeface="DejaVu Sans"/>
              </a:rPr>
              <a:t>сервер</a:t>
            </a:r>
            <a:r>
              <a:rPr sz="1400" dirty="0">
                <a:latin typeface="+mj-lt"/>
                <a:ea typeface="DejaVu Sans"/>
                <a:cs typeface="DejaVu Sans"/>
              </a:rPr>
              <a:t> </a:t>
            </a:r>
            <a:r>
              <a:rPr sz="1400" dirty="0" err="1">
                <a:latin typeface="+mj-lt"/>
                <a:ea typeface="DejaVu Sans"/>
                <a:cs typeface="DejaVu Sans"/>
              </a:rPr>
              <a:t>используется</a:t>
            </a:r>
            <a:r>
              <a:rPr sz="1400" dirty="0">
                <a:latin typeface="+mj-lt"/>
                <a:ea typeface="DejaVu Sans"/>
                <a:cs typeface="DejaVu Sans"/>
              </a:rPr>
              <a:t> </a:t>
            </a:r>
            <a:r>
              <a:rPr sz="1400" dirty="0" err="1">
                <a:latin typeface="+mj-lt"/>
                <a:ea typeface="DejaVu Sans"/>
                <a:cs typeface="DejaVu Sans"/>
              </a:rPr>
              <a:t>по</a:t>
            </a:r>
            <a:r>
              <a:rPr sz="1400" dirty="0">
                <a:latin typeface="+mj-lt"/>
                <a:ea typeface="DejaVu Sans"/>
                <a:cs typeface="DejaVu Sans"/>
              </a:rPr>
              <a:t> </a:t>
            </a:r>
            <a:r>
              <a:rPr sz="1400" dirty="0" err="1">
                <a:latin typeface="+mj-lt"/>
                <a:ea typeface="DejaVu Sans"/>
                <a:cs typeface="DejaVu Sans"/>
              </a:rPr>
              <a:t>очереди</a:t>
            </a:r>
            <a:r>
              <a:rPr sz="1400" dirty="0">
                <a:latin typeface="+mj-lt"/>
                <a:ea typeface="DejaVu Sans"/>
                <a:cs typeface="DejaVu Sans"/>
              </a:rPr>
              <a:t> в </a:t>
            </a:r>
            <a:r>
              <a:rPr sz="1400" dirty="0" err="1">
                <a:latin typeface="+mj-lt"/>
                <a:ea typeface="DejaVu Sans"/>
                <a:cs typeface="DejaVu Sans"/>
              </a:rPr>
              <a:t>соответствии</a:t>
            </a:r>
            <a:r>
              <a:rPr sz="1400" dirty="0">
                <a:latin typeface="+mj-lt"/>
                <a:ea typeface="DejaVu Sans"/>
                <a:cs typeface="DejaVu Sans"/>
              </a:rPr>
              <a:t> </a:t>
            </a:r>
            <a:r>
              <a:rPr sz="1400" dirty="0" err="1">
                <a:latin typeface="+mj-lt"/>
                <a:ea typeface="DejaVu Sans"/>
                <a:cs typeface="DejaVu Sans"/>
              </a:rPr>
              <a:t>со</a:t>
            </a:r>
            <a:r>
              <a:rPr sz="1400" dirty="0">
                <a:latin typeface="+mj-lt"/>
                <a:ea typeface="DejaVu Sans"/>
                <a:cs typeface="DejaVu Sans"/>
              </a:rPr>
              <a:t> </a:t>
            </a:r>
            <a:r>
              <a:rPr sz="1400" dirty="0" err="1">
                <a:latin typeface="+mj-lt"/>
                <a:ea typeface="DejaVu Sans"/>
                <a:cs typeface="DejaVu Sans"/>
              </a:rPr>
              <a:t>своим</a:t>
            </a:r>
            <a:r>
              <a:rPr sz="1400" dirty="0">
                <a:latin typeface="+mj-lt"/>
                <a:ea typeface="DejaVu Sans"/>
                <a:cs typeface="DejaVu Sans"/>
              </a:rPr>
              <a:t> </a:t>
            </a:r>
            <a:r>
              <a:rPr sz="1400" dirty="0" err="1">
                <a:latin typeface="+mj-lt"/>
                <a:ea typeface="DejaVu Sans"/>
                <a:cs typeface="DejaVu Sans"/>
              </a:rPr>
              <a:t>весом</a:t>
            </a:r>
            <a:r>
              <a:rPr sz="1400" dirty="0">
                <a:latin typeface="+mj-lt"/>
                <a:ea typeface="DejaVu Sans"/>
                <a:cs typeface="DejaVu Sans"/>
              </a:rPr>
              <a:t>. </a:t>
            </a:r>
            <a:r>
              <a:rPr sz="1400" dirty="0" err="1">
                <a:latin typeface="+mj-lt"/>
                <a:ea typeface="DejaVu Sans"/>
                <a:cs typeface="DejaVu Sans"/>
              </a:rPr>
              <a:t>Это</a:t>
            </a:r>
            <a:r>
              <a:rPr sz="1400" dirty="0">
                <a:latin typeface="+mj-lt"/>
                <a:ea typeface="DejaVu Sans"/>
                <a:cs typeface="DejaVu Sans"/>
              </a:rPr>
              <a:t> </a:t>
            </a:r>
            <a:r>
              <a:rPr sz="1400" dirty="0" err="1">
                <a:latin typeface="+mj-lt"/>
                <a:ea typeface="DejaVu Sans"/>
                <a:cs typeface="DejaVu Sans"/>
              </a:rPr>
              <a:t>самый</a:t>
            </a:r>
            <a:r>
              <a:rPr sz="1400" dirty="0">
                <a:latin typeface="+mj-lt"/>
                <a:ea typeface="DejaVu Sans"/>
                <a:cs typeface="DejaVu Sans"/>
              </a:rPr>
              <a:t> </a:t>
            </a:r>
            <a:r>
              <a:rPr sz="1400" dirty="0" err="1">
                <a:latin typeface="+mj-lt"/>
                <a:ea typeface="DejaVu Sans"/>
                <a:cs typeface="DejaVu Sans"/>
              </a:rPr>
              <a:t>плавный</a:t>
            </a:r>
            <a:r>
              <a:rPr sz="1400" dirty="0">
                <a:latin typeface="+mj-lt"/>
                <a:ea typeface="DejaVu Sans"/>
                <a:cs typeface="DejaVu Sans"/>
              </a:rPr>
              <a:t> и </a:t>
            </a:r>
            <a:r>
              <a:rPr sz="1400" dirty="0" err="1">
                <a:latin typeface="+mj-lt"/>
                <a:ea typeface="DejaVu Sans"/>
                <a:cs typeface="DejaVu Sans"/>
              </a:rPr>
              <a:t>честный</a:t>
            </a:r>
            <a:r>
              <a:rPr sz="1400" dirty="0">
                <a:latin typeface="+mj-lt"/>
                <a:ea typeface="DejaVu Sans"/>
                <a:cs typeface="DejaVu Sans"/>
              </a:rPr>
              <a:t> </a:t>
            </a:r>
            <a:r>
              <a:rPr sz="1400" dirty="0" err="1">
                <a:latin typeface="+mj-lt"/>
                <a:ea typeface="DejaVu Sans"/>
                <a:cs typeface="DejaVu Sans"/>
              </a:rPr>
              <a:t>алгоритм</a:t>
            </a:r>
            <a:r>
              <a:rPr sz="1400" dirty="0">
                <a:latin typeface="+mj-lt"/>
                <a:ea typeface="DejaVu Sans"/>
                <a:cs typeface="DejaVu Sans"/>
              </a:rPr>
              <a:t>, </a:t>
            </a:r>
            <a:r>
              <a:rPr sz="1400" dirty="0" err="1">
                <a:latin typeface="+mj-lt"/>
                <a:ea typeface="DejaVu Sans"/>
                <a:cs typeface="DejaVu Sans"/>
              </a:rPr>
              <a:t>когда</a:t>
            </a:r>
            <a:r>
              <a:rPr sz="1400" dirty="0">
                <a:latin typeface="+mj-lt"/>
                <a:ea typeface="DejaVu Sans"/>
                <a:cs typeface="DejaVu Sans"/>
              </a:rPr>
              <a:t> </a:t>
            </a:r>
            <a:r>
              <a:rPr sz="1400" dirty="0" err="1">
                <a:latin typeface="+mj-lt"/>
                <a:ea typeface="DejaVu Sans"/>
                <a:cs typeface="DejaVu Sans"/>
              </a:rPr>
              <a:t>время</a:t>
            </a:r>
            <a:r>
              <a:rPr sz="1400" dirty="0">
                <a:latin typeface="+mj-lt"/>
                <a:ea typeface="DejaVu Sans"/>
                <a:cs typeface="DejaVu Sans"/>
              </a:rPr>
              <a:t> </a:t>
            </a:r>
            <a:r>
              <a:rPr sz="1400" dirty="0" err="1">
                <a:latin typeface="+mj-lt"/>
                <a:ea typeface="DejaVu Sans"/>
                <a:cs typeface="DejaVu Sans"/>
              </a:rPr>
              <a:t>обработки</a:t>
            </a:r>
            <a:r>
              <a:rPr sz="1400" dirty="0">
                <a:latin typeface="+mj-lt"/>
                <a:ea typeface="DejaVu Sans"/>
                <a:cs typeface="DejaVu Sans"/>
              </a:rPr>
              <a:t> </a:t>
            </a:r>
            <a:r>
              <a:rPr sz="1400" dirty="0" err="1">
                <a:latin typeface="+mj-lt"/>
                <a:ea typeface="DejaVu Sans"/>
                <a:cs typeface="DejaVu Sans"/>
              </a:rPr>
              <a:t>серверами</a:t>
            </a:r>
            <a:r>
              <a:rPr sz="1400" dirty="0">
                <a:latin typeface="+mj-lt"/>
                <a:ea typeface="DejaVu Sans"/>
                <a:cs typeface="DejaVu Sans"/>
              </a:rPr>
              <a:t> </a:t>
            </a:r>
            <a:r>
              <a:rPr sz="1400" dirty="0" err="1">
                <a:latin typeface="+mj-lt"/>
                <a:ea typeface="DejaVu Sans"/>
                <a:cs typeface="DejaVu Sans"/>
              </a:rPr>
              <a:t>остается</a:t>
            </a:r>
            <a:r>
              <a:rPr sz="1400" dirty="0">
                <a:latin typeface="+mj-lt"/>
                <a:ea typeface="DejaVu Sans"/>
                <a:cs typeface="DejaVu Sans"/>
              </a:rPr>
              <a:t> </a:t>
            </a:r>
            <a:r>
              <a:rPr sz="1400" dirty="0" err="1">
                <a:latin typeface="+mj-lt"/>
                <a:ea typeface="DejaVu Sans"/>
                <a:cs typeface="DejaVu Sans"/>
              </a:rPr>
              <a:t>равномерно</a:t>
            </a:r>
            <a:r>
              <a:rPr sz="1400" dirty="0">
                <a:latin typeface="+mj-lt"/>
                <a:ea typeface="DejaVu Sans"/>
                <a:cs typeface="DejaVu Sans"/>
              </a:rPr>
              <a:t> </a:t>
            </a:r>
            <a:r>
              <a:rPr sz="1400" dirty="0" err="1">
                <a:latin typeface="+mj-lt"/>
                <a:ea typeface="DejaVu Sans"/>
                <a:cs typeface="DejaVu Sans"/>
              </a:rPr>
              <a:t>распределенным</a:t>
            </a:r>
            <a:r>
              <a:rPr sz="1400" dirty="0">
                <a:latin typeface="+mj-lt"/>
                <a:ea typeface="DejaVu Sans"/>
                <a:cs typeface="DejaVu Sans"/>
              </a:rPr>
              <a:t>. </a:t>
            </a:r>
            <a:r>
              <a:rPr sz="1400" dirty="0" err="1">
                <a:latin typeface="+mj-lt"/>
                <a:ea typeface="DejaVu Sans"/>
                <a:cs typeface="DejaVu Sans"/>
              </a:rPr>
              <a:t>Этот</a:t>
            </a:r>
            <a:r>
              <a:rPr sz="1400" dirty="0">
                <a:latin typeface="+mj-lt"/>
                <a:ea typeface="DejaVu Sans"/>
                <a:cs typeface="DejaVu Sans"/>
              </a:rPr>
              <a:t> </a:t>
            </a:r>
            <a:r>
              <a:rPr sz="1400" dirty="0" err="1">
                <a:latin typeface="+mj-lt"/>
                <a:ea typeface="DejaVu Sans"/>
                <a:cs typeface="DejaVu Sans"/>
              </a:rPr>
              <a:t>алгоритм</a:t>
            </a:r>
            <a:r>
              <a:rPr sz="1400" dirty="0">
                <a:latin typeface="+mj-lt"/>
                <a:ea typeface="DejaVu Sans"/>
                <a:cs typeface="DejaVu Sans"/>
              </a:rPr>
              <a:t> </a:t>
            </a:r>
            <a:r>
              <a:rPr sz="1400" dirty="0" err="1">
                <a:latin typeface="+mj-lt"/>
                <a:ea typeface="DejaVu Sans"/>
                <a:cs typeface="DejaVu Sans"/>
              </a:rPr>
              <a:t>является</a:t>
            </a:r>
            <a:r>
              <a:rPr sz="1400" dirty="0">
                <a:latin typeface="+mj-lt"/>
                <a:ea typeface="DejaVu Sans"/>
                <a:cs typeface="DejaVu Sans"/>
              </a:rPr>
              <a:t> </a:t>
            </a:r>
            <a:r>
              <a:rPr sz="1400" dirty="0" err="1">
                <a:latin typeface="+mj-lt"/>
                <a:ea typeface="DejaVu Sans"/>
                <a:cs typeface="DejaVu Sans"/>
              </a:rPr>
              <a:t>динамическим</a:t>
            </a:r>
            <a:r>
              <a:rPr sz="1400" dirty="0">
                <a:latin typeface="+mj-lt"/>
                <a:ea typeface="DejaVu Sans"/>
                <a:cs typeface="DejaVu Sans"/>
              </a:rPr>
              <a:t>, </a:t>
            </a:r>
            <a:r>
              <a:rPr sz="1400" dirty="0" err="1">
                <a:latin typeface="+mj-lt"/>
                <a:ea typeface="DejaVu Sans"/>
                <a:cs typeface="DejaVu Sans"/>
              </a:rPr>
              <a:t>что</a:t>
            </a:r>
            <a:r>
              <a:rPr sz="1400" dirty="0">
                <a:latin typeface="+mj-lt"/>
                <a:ea typeface="DejaVu Sans"/>
                <a:cs typeface="DejaVu Sans"/>
              </a:rPr>
              <a:t> </a:t>
            </a:r>
            <a:r>
              <a:rPr sz="1400" dirty="0" err="1">
                <a:latin typeface="+mj-lt"/>
                <a:ea typeface="DejaVu Sans"/>
                <a:cs typeface="DejaVu Sans"/>
              </a:rPr>
              <a:t>позволяет</a:t>
            </a:r>
            <a:r>
              <a:rPr sz="1400" dirty="0">
                <a:latin typeface="+mj-lt"/>
                <a:ea typeface="DejaVu Sans"/>
                <a:cs typeface="DejaVu Sans"/>
              </a:rPr>
              <a:t> </a:t>
            </a:r>
            <a:r>
              <a:rPr sz="1400" dirty="0" err="1">
                <a:latin typeface="+mj-lt"/>
                <a:ea typeface="DejaVu Sans"/>
                <a:cs typeface="DejaVu Sans"/>
              </a:rPr>
              <a:t>регулировать</a:t>
            </a:r>
            <a:r>
              <a:rPr sz="1400" dirty="0">
                <a:latin typeface="+mj-lt"/>
                <a:ea typeface="DejaVu Sans"/>
                <a:cs typeface="DejaVu Sans"/>
              </a:rPr>
              <a:t> </a:t>
            </a:r>
            <a:r>
              <a:rPr sz="1400" dirty="0" err="1">
                <a:latin typeface="+mj-lt"/>
                <a:ea typeface="DejaVu Sans"/>
                <a:cs typeface="DejaVu Sans"/>
              </a:rPr>
              <a:t>вес</a:t>
            </a:r>
            <a:r>
              <a:rPr sz="1400" dirty="0">
                <a:latin typeface="+mj-lt"/>
                <a:ea typeface="DejaVu Sans"/>
                <a:cs typeface="DejaVu Sans"/>
              </a:rPr>
              <a:t> </a:t>
            </a:r>
            <a:r>
              <a:rPr sz="1400" dirty="0" err="1">
                <a:latin typeface="+mj-lt"/>
                <a:ea typeface="DejaVu Sans"/>
                <a:cs typeface="DejaVu Sans"/>
              </a:rPr>
              <a:t>сервера</a:t>
            </a:r>
            <a:r>
              <a:rPr sz="1400" dirty="0">
                <a:latin typeface="+mj-lt"/>
                <a:ea typeface="DejaVu Sans"/>
                <a:cs typeface="DejaVu Sans"/>
              </a:rPr>
              <a:t> </a:t>
            </a:r>
            <a:r>
              <a:rPr sz="1400" dirty="0" err="1">
                <a:latin typeface="+mj-lt"/>
                <a:ea typeface="DejaVu Sans"/>
                <a:cs typeface="DejaVu Sans"/>
              </a:rPr>
              <a:t>на</a:t>
            </a:r>
            <a:r>
              <a:rPr sz="1400" dirty="0">
                <a:latin typeface="+mj-lt"/>
                <a:ea typeface="DejaVu Sans"/>
                <a:cs typeface="DejaVu Sans"/>
              </a:rPr>
              <a:t> </a:t>
            </a:r>
            <a:r>
              <a:rPr sz="1400" dirty="0" err="1">
                <a:latin typeface="+mj-lt"/>
                <a:ea typeface="DejaVu Sans"/>
                <a:cs typeface="DejaVu Sans"/>
              </a:rPr>
              <a:t>лету</a:t>
            </a:r>
            <a:r>
              <a:rPr sz="1400" dirty="0">
                <a:latin typeface="+mj-lt"/>
                <a:ea typeface="DejaVu Sans"/>
                <a:cs typeface="DejaVu Sans"/>
              </a:rPr>
              <a:t>.</a:t>
            </a:r>
          </a:p>
          <a:p>
            <a:pPr>
              <a:defRPr/>
            </a:pPr>
            <a:r>
              <a:rPr sz="1400" b="1" dirty="0" err="1">
                <a:latin typeface="+mj-lt"/>
                <a:ea typeface="DejaVu Sans"/>
                <a:cs typeface="DejaVu Sans"/>
              </a:rPr>
              <a:t>Leastconn</a:t>
            </a:r>
            <a:r>
              <a:rPr sz="1400" b="1" dirty="0">
                <a:latin typeface="+mj-lt"/>
                <a:ea typeface="DejaVu Sans"/>
                <a:cs typeface="DejaVu Sans"/>
              </a:rPr>
              <a:t>:</a:t>
            </a:r>
            <a:r>
              <a:rPr sz="1400" dirty="0">
                <a:latin typeface="+mj-lt"/>
                <a:ea typeface="DejaVu Sans"/>
                <a:cs typeface="DejaVu Sans"/>
              </a:rPr>
              <a:t> </a:t>
            </a:r>
            <a:r>
              <a:rPr sz="1400" dirty="0" err="1">
                <a:latin typeface="+mj-lt"/>
                <a:ea typeface="DejaVu Sans"/>
                <a:cs typeface="DejaVu Sans"/>
              </a:rPr>
              <a:t>выбирается</a:t>
            </a:r>
            <a:r>
              <a:rPr sz="1400" dirty="0">
                <a:latin typeface="+mj-lt"/>
                <a:ea typeface="DejaVu Sans"/>
                <a:cs typeface="DejaVu Sans"/>
              </a:rPr>
              <a:t> </a:t>
            </a:r>
            <a:r>
              <a:rPr sz="1400" dirty="0" err="1">
                <a:latin typeface="+mj-lt"/>
                <a:ea typeface="DejaVu Sans"/>
                <a:cs typeface="DejaVu Sans"/>
              </a:rPr>
              <a:t>сервер</a:t>
            </a:r>
            <a:r>
              <a:rPr sz="1400" dirty="0">
                <a:latin typeface="+mj-lt"/>
                <a:ea typeface="DejaVu Sans"/>
                <a:cs typeface="DejaVu Sans"/>
              </a:rPr>
              <a:t> с </a:t>
            </a:r>
            <a:r>
              <a:rPr sz="1400" dirty="0" err="1">
                <a:latin typeface="+mj-lt"/>
                <a:ea typeface="DejaVu Sans"/>
                <a:cs typeface="DejaVu Sans"/>
              </a:rPr>
              <a:t>наименьшим</a:t>
            </a:r>
            <a:r>
              <a:rPr sz="1400" dirty="0">
                <a:latin typeface="+mj-lt"/>
                <a:ea typeface="DejaVu Sans"/>
                <a:cs typeface="DejaVu Sans"/>
              </a:rPr>
              <a:t> </a:t>
            </a:r>
            <a:r>
              <a:rPr sz="1400" dirty="0" err="1">
                <a:latin typeface="+mj-lt"/>
                <a:ea typeface="DejaVu Sans"/>
                <a:cs typeface="DejaVu Sans"/>
              </a:rPr>
              <a:t>количеством</a:t>
            </a:r>
            <a:r>
              <a:rPr sz="1400" dirty="0">
                <a:latin typeface="+mj-lt"/>
                <a:ea typeface="DejaVu Sans"/>
                <a:cs typeface="DejaVu Sans"/>
              </a:rPr>
              <a:t> </a:t>
            </a:r>
            <a:r>
              <a:rPr sz="1400" dirty="0" err="1">
                <a:latin typeface="+mj-lt"/>
                <a:ea typeface="DejaVu Sans"/>
                <a:cs typeface="DejaVu Sans"/>
              </a:rPr>
              <a:t>соединений</a:t>
            </a:r>
            <a:r>
              <a:rPr sz="1400" dirty="0">
                <a:latin typeface="+mj-lt"/>
                <a:ea typeface="DejaVu Sans"/>
                <a:cs typeface="DejaVu Sans"/>
              </a:rPr>
              <a:t>. </a:t>
            </a:r>
            <a:r>
              <a:rPr sz="1400" dirty="0" err="1">
                <a:latin typeface="+mj-lt"/>
                <a:ea typeface="DejaVu Sans"/>
                <a:cs typeface="DejaVu Sans"/>
              </a:rPr>
              <a:t>Циклический</a:t>
            </a:r>
            <a:r>
              <a:rPr sz="1400" dirty="0">
                <a:latin typeface="+mj-lt"/>
                <a:ea typeface="DejaVu Sans"/>
                <a:cs typeface="DejaVu Sans"/>
              </a:rPr>
              <a:t> </a:t>
            </a:r>
            <a:r>
              <a:rPr sz="1400" dirty="0" err="1">
                <a:latin typeface="+mj-lt"/>
                <a:ea typeface="DejaVu Sans"/>
                <a:cs typeface="DejaVu Sans"/>
              </a:rPr>
              <a:t>перебор</a:t>
            </a:r>
            <a:r>
              <a:rPr sz="1400" dirty="0">
                <a:latin typeface="+mj-lt"/>
                <a:ea typeface="DejaVu Sans"/>
                <a:cs typeface="DejaVu Sans"/>
              </a:rPr>
              <a:t> </a:t>
            </a:r>
            <a:r>
              <a:rPr sz="1400" dirty="0" err="1">
                <a:latin typeface="+mj-lt"/>
                <a:ea typeface="DejaVu Sans"/>
                <a:cs typeface="DejaVu Sans"/>
              </a:rPr>
              <a:t>выполняется</a:t>
            </a:r>
            <a:r>
              <a:rPr sz="1400" dirty="0">
                <a:latin typeface="+mj-lt"/>
                <a:ea typeface="DejaVu Sans"/>
                <a:cs typeface="DejaVu Sans"/>
              </a:rPr>
              <a:t> </a:t>
            </a:r>
            <a:r>
              <a:rPr sz="1400" dirty="0" err="1">
                <a:latin typeface="+mj-lt"/>
                <a:ea typeface="DejaVu Sans"/>
                <a:cs typeface="DejaVu Sans"/>
              </a:rPr>
              <a:t>между</a:t>
            </a:r>
            <a:r>
              <a:rPr sz="1400" dirty="0">
                <a:latin typeface="+mj-lt"/>
                <a:ea typeface="DejaVu Sans"/>
                <a:cs typeface="DejaVu Sans"/>
              </a:rPr>
              <a:t> </a:t>
            </a:r>
            <a:r>
              <a:rPr sz="1400" dirty="0" err="1">
                <a:latin typeface="+mj-lt"/>
                <a:ea typeface="DejaVu Sans"/>
                <a:cs typeface="DejaVu Sans"/>
              </a:rPr>
              <a:t>серверами</a:t>
            </a:r>
            <a:r>
              <a:rPr sz="1400" dirty="0">
                <a:latin typeface="+mj-lt"/>
                <a:ea typeface="DejaVu Sans"/>
                <a:cs typeface="DejaVu Sans"/>
              </a:rPr>
              <a:t> с </a:t>
            </a:r>
            <a:r>
              <a:rPr sz="1400" dirty="0" err="1">
                <a:latin typeface="+mj-lt"/>
                <a:ea typeface="DejaVu Sans"/>
                <a:cs typeface="DejaVu Sans"/>
              </a:rPr>
              <a:t>одинаковой</a:t>
            </a:r>
            <a:r>
              <a:rPr sz="1400" dirty="0">
                <a:latin typeface="+mj-lt"/>
                <a:ea typeface="DejaVu Sans"/>
                <a:cs typeface="DejaVu Sans"/>
              </a:rPr>
              <a:t> </a:t>
            </a:r>
            <a:r>
              <a:rPr sz="1400" dirty="0" err="1">
                <a:latin typeface="+mj-lt"/>
                <a:ea typeface="DejaVu Sans"/>
                <a:cs typeface="DejaVu Sans"/>
              </a:rPr>
              <a:t>нагрузкой</a:t>
            </a:r>
            <a:r>
              <a:rPr sz="1400" dirty="0">
                <a:latin typeface="+mj-lt"/>
                <a:ea typeface="DejaVu Sans"/>
                <a:cs typeface="DejaVu Sans"/>
              </a:rPr>
              <a:t>. </a:t>
            </a:r>
            <a:r>
              <a:rPr sz="1400" dirty="0" err="1">
                <a:latin typeface="+mj-lt"/>
                <a:ea typeface="DejaVu Sans"/>
                <a:cs typeface="DejaVu Sans"/>
              </a:rPr>
              <a:t>Использование</a:t>
            </a:r>
            <a:r>
              <a:rPr sz="1400" dirty="0">
                <a:latin typeface="+mj-lt"/>
                <a:ea typeface="DejaVu Sans"/>
                <a:cs typeface="DejaVu Sans"/>
              </a:rPr>
              <a:t> </a:t>
            </a:r>
            <a:r>
              <a:rPr sz="1400" dirty="0" err="1">
                <a:latin typeface="+mj-lt"/>
                <a:ea typeface="DejaVu Sans"/>
                <a:cs typeface="DejaVu Sans"/>
              </a:rPr>
              <a:t>этого</a:t>
            </a:r>
            <a:r>
              <a:rPr sz="1400" dirty="0">
                <a:latin typeface="+mj-lt"/>
                <a:ea typeface="DejaVu Sans"/>
                <a:cs typeface="DejaVu Sans"/>
              </a:rPr>
              <a:t> </a:t>
            </a:r>
            <a:r>
              <a:rPr sz="1400" dirty="0" err="1">
                <a:latin typeface="+mj-lt"/>
                <a:ea typeface="DejaVu Sans"/>
                <a:cs typeface="DejaVu Sans"/>
              </a:rPr>
              <a:t>алгоритма</a:t>
            </a:r>
            <a:r>
              <a:rPr sz="1400" dirty="0">
                <a:latin typeface="+mj-lt"/>
                <a:ea typeface="DejaVu Sans"/>
                <a:cs typeface="DejaVu Sans"/>
              </a:rPr>
              <a:t> </a:t>
            </a:r>
            <a:r>
              <a:rPr sz="1400" dirty="0" err="1">
                <a:latin typeface="+mj-lt"/>
                <a:ea typeface="DejaVu Sans"/>
                <a:cs typeface="DejaVu Sans"/>
              </a:rPr>
              <a:t>рекомендуется</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длинных</a:t>
            </a:r>
            <a:r>
              <a:rPr sz="1400" dirty="0">
                <a:latin typeface="+mj-lt"/>
                <a:ea typeface="DejaVu Sans"/>
                <a:cs typeface="DejaVu Sans"/>
              </a:rPr>
              <a:t> </a:t>
            </a:r>
            <a:r>
              <a:rPr sz="1400" dirty="0" err="1">
                <a:latin typeface="+mj-lt"/>
                <a:ea typeface="DejaVu Sans"/>
                <a:cs typeface="DejaVu Sans"/>
              </a:rPr>
              <a:t>сеансов</a:t>
            </a:r>
            <a:r>
              <a:rPr sz="1400" dirty="0">
                <a:latin typeface="+mj-lt"/>
                <a:ea typeface="DejaVu Sans"/>
                <a:cs typeface="DejaVu Sans"/>
              </a:rPr>
              <a:t>, </a:t>
            </a:r>
            <a:r>
              <a:rPr sz="1400" dirty="0" err="1">
                <a:latin typeface="+mj-lt"/>
                <a:ea typeface="DejaVu Sans"/>
                <a:cs typeface="DejaVu Sans"/>
              </a:rPr>
              <a:t>таких</a:t>
            </a:r>
            <a:r>
              <a:rPr sz="1400" dirty="0">
                <a:latin typeface="+mj-lt"/>
                <a:ea typeface="DejaVu Sans"/>
                <a:cs typeface="DejaVu Sans"/>
              </a:rPr>
              <a:t> </a:t>
            </a:r>
            <a:r>
              <a:rPr sz="1400" dirty="0" err="1">
                <a:latin typeface="+mj-lt"/>
                <a:ea typeface="DejaVu Sans"/>
                <a:cs typeface="DejaVu Sans"/>
              </a:rPr>
              <a:t>как</a:t>
            </a:r>
            <a:r>
              <a:rPr sz="1400" dirty="0">
                <a:latin typeface="+mj-lt"/>
                <a:ea typeface="DejaVu Sans"/>
                <a:cs typeface="DejaVu Sans"/>
              </a:rPr>
              <a:t> LDAP, SQL, TSE и т. д., </a:t>
            </a:r>
            <a:r>
              <a:rPr sz="1400" dirty="0" err="1">
                <a:latin typeface="+mj-lt"/>
                <a:ea typeface="DejaVu Sans"/>
                <a:cs typeface="DejaVu Sans"/>
              </a:rPr>
              <a:t>но</a:t>
            </a:r>
            <a:r>
              <a:rPr sz="1400" dirty="0">
                <a:latin typeface="+mj-lt"/>
                <a:ea typeface="DejaVu Sans"/>
                <a:cs typeface="DejaVu Sans"/>
              </a:rPr>
              <a:t> </a:t>
            </a:r>
            <a:r>
              <a:rPr sz="1400" dirty="0" err="1">
                <a:latin typeface="+mj-lt"/>
                <a:ea typeface="DejaVu Sans"/>
                <a:cs typeface="DejaVu Sans"/>
              </a:rPr>
              <a:t>он</a:t>
            </a:r>
            <a:r>
              <a:rPr sz="1400" dirty="0">
                <a:latin typeface="+mj-lt"/>
                <a:ea typeface="DejaVu Sans"/>
                <a:cs typeface="DejaVu Sans"/>
              </a:rPr>
              <a:t> </a:t>
            </a:r>
            <a:r>
              <a:rPr sz="1400" dirty="0" err="1">
                <a:latin typeface="+mj-lt"/>
                <a:ea typeface="DejaVu Sans"/>
                <a:cs typeface="DejaVu Sans"/>
              </a:rPr>
              <a:t>не</a:t>
            </a:r>
            <a:r>
              <a:rPr sz="1400" dirty="0">
                <a:latin typeface="+mj-lt"/>
                <a:ea typeface="DejaVu Sans"/>
                <a:cs typeface="DejaVu Sans"/>
              </a:rPr>
              <a:t> </a:t>
            </a:r>
            <a:r>
              <a:rPr sz="1400" dirty="0" err="1">
                <a:latin typeface="+mj-lt"/>
                <a:ea typeface="DejaVu Sans"/>
                <a:cs typeface="DejaVu Sans"/>
              </a:rPr>
              <a:t>очень</a:t>
            </a:r>
            <a:r>
              <a:rPr sz="1400" dirty="0">
                <a:latin typeface="+mj-lt"/>
                <a:ea typeface="DejaVu Sans"/>
                <a:cs typeface="DejaVu Sans"/>
              </a:rPr>
              <a:t> </a:t>
            </a:r>
            <a:r>
              <a:rPr sz="1400" dirty="0" err="1">
                <a:latin typeface="+mj-lt"/>
                <a:ea typeface="DejaVu Sans"/>
                <a:cs typeface="DejaVu Sans"/>
              </a:rPr>
              <a:t>подходит</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коротких</a:t>
            </a:r>
            <a:r>
              <a:rPr sz="1400" dirty="0">
                <a:latin typeface="+mj-lt"/>
                <a:ea typeface="DejaVu Sans"/>
                <a:cs typeface="DejaVu Sans"/>
              </a:rPr>
              <a:t> </a:t>
            </a:r>
            <a:r>
              <a:rPr sz="1400" dirty="0" err="1">
                <a:latin typeface="+mj-lt"/>
                <a:ea typeface="DejaVu Sans"/>
                <a:cs typeface="DejaVu Sans"/>
              </a:rPr>
              <a:t>сеансов</a:t>
            </a:r>
            <a:r>
              <a:rPr sz="1400" dirty="0">
                <a:latin typeface="+mj-lt"/>
                <a:ea typeface="DejaVu Sans"/>
                <a:cs typeface="DejaVu Sans"/>
              </a:rPr>
              <a:t>, </a:t>
            </a:r>
            <a:r>
              <a:rPr sz="1400" dirty="0" err="1">
                <a:latin typeface="+mj-lt"/>
                <a:ea typeface="DejaVu Sans"/>
                <a:cs typeface="DejaVu Sans"/>
              </a:rPr>
              <a:t>таких</a:t>
            </a:r>
            <a:r>
              <a:rPr sz="1400" dirty="0">
                <a:latin typeface="+mj-lt"/>
                <a:ea typeface="DejaVu Sans"/>
                <a:cs typeface="DejaVu Sans"/>
              </a:rPr>
              <a:t> </a:t>
            </a:r>
            <a:r>
              <a:rPr sz="1400" dirty="0" err="1">
                <a:latin typeface="+mj-lt"/>
                <a:ea typeface="DejaVu Sans"/>
                <a:cs typeface="DejaVu Sans"/>
              </a:rPr>
              <a:t>как</a:t>
            </a:r>
            <a:r>
              <a:rPr sz="1400" dirty="0">
                <a:latin typeface="+mj-lt"/>
                <a:ea typeface="DejaVu Sans"/>
                <a:cs typeface="DejaVu Sans"/>
              </a:rPr>
              <a:t> HTTP.</a:t>
            </a:r>
          </a:p>
          <a:p>
            <a:pPr>
              <a:defRPr/>
            </a:pPr>
            <a:r>
              <a:rPr sz="1400" b="1" dirty="0">
                <a:latin typeface="+mj-lt"/>
                <a:ea typeface="DejaVu Sans"/>
                <a:cs typeface="DejaVu Sans"/>
              </a:rPr>
              <a:t>First:</a:t>
            </a:r>
            <a:r>
              <a:rPr sz="1400" dirty="0">
                <a:latin typeface="+mj-lt"/>
                <a:ea typeface="DejaVu Sans"/>
                <a:cs typeface="DejaVu Sans"/>
              </a:rPr>
              <a:t> </a:t>
            </a:r>
            <a:r>
              <a:rPr sz="1400" dirty="0" err="1">
                <a:latin typeface="+mj-lt"/>
                <a:ea typeface="DejaVu Sans"/>
                <a:cs typeface="DejaVu Sans"/>
              </a:rPr>
              <a:t>первый</a:t>
            </a:r>
            <a:r>
              <a:rPr sz="1400" dirty="0">
                <a:latin typeface="+mj-lt"/>
                <a:ea typeface="DejaVu Sans"/>
                <a:cs typeface="DejaVu Sans"/>
              </a:rPr>
              <a:t> </a:t>
            </a:r>
            <a:r>
              <a:rPr sz="1400" dirty="0" err="1">
                <a:latin typeface="+mj-lt"/>
                <a:ea typeface="DejaVu Sans"/>
                <a:cs typeface="DejaVu Sans"/>
              </a:rPr>
              <a:t>сервер</a:t>
            </a:r>
            <a:r>
              <a:rPr sz="1400" dirty="0">
                <a:latin typeface="+mj-lt"/>
                <a:ea typeface="DejaVu Sans"/>
                <a:cs typeface="DejaVu Sans"/>
              </a:rPr>
              <a:t> с </a:t>
            </a:r>
            <a:r>
              <a:rPr sz="1400" dirty="0" err="1">
                <a:latin typeface="+mj-lt"/>
                <a:ea typeface="DejaVu Sans"/>
                <a:cs typeface="DejaVu Sans"/>
              </a:rPr>
              <a:t>доступными</a:t>
            </a:r>
            <a:r>
              <a:rPr sz="1400" dirty="0">
                <a:latin typeface="+mj-lt"/>
                <a:ea typeface="DejaVu Sans"/>
                <a:cs typeface="DejaVu Sans"/>
              </a:rPr>
              <a:t> </a:t>
            </a:r>
            <a:r>
              <a:rPr sz="1400" dirty="0" err="1">
                <a:latin typeface="+mj-lt"/>
                <a:ea typeface="DejaVu Sans"/>
                <a:cs typeface="DejaVu Sans"/>
              </a:rPr>
              <a:t>слотами</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подключения</a:t>
            </a:r>
            <a:r>
              <a:rPr sz="1400" dirty="0">
                <a:latin typeface="+mj-lt"/>
                <a:ea typeface="DejaVu Sans"/>
                <a:cs typeface="DejaVu Sans"/>
              </a:rPr>
              <a:t> </a:t>
            </a:r>
            <a:r>
              <a:rPr sz="1400" dirty="0" err="1">
                <a:latin typeface="+mj-lt"/>
                <a:ea typeface="DejaVu Sans"/>
                <a:cs typeface="DejaVu Sans"/>
              </a:rPr>
              <a:t>получает</a:t>
            </a:r>
            <a:r>
              <a:rPr sz="1400" dirty="0">
                <a:latin typeface="+mj-lt"/>
                <a:ea typeface="DejaVu Sans"/>
                <a:cs typeface="DejaVu Sans"/>
              </a:rPr>
              <a:t> </a:t>
            </a:r>
            <a:r>
              <a:rPr sz="1400" dirty="0" err="1">
                <a:latin typeface="+mj-lt"/>
                <a:ea typeface="DejaVu Sans"/>
                <a:cs typeface="DejaVu Sans"/>
              </a:rPr>
              <a:t>соединение</a:t>
            </a:r>
            <a:r>
              <a:rPr sz="1400" dirty="0">
                <a:latin typeface="+mj-lt"/>
                <a:ea typeface="DejaVu Sans"/>
                <a:cs typeface="DejaVu Sans"/>
              </a:rPr>
              <a:t>. </a:t>
            </a:r>
            <a:r>
              <a:rPr sz="1400" dirty="0" err="1">
                <a:latin typeface="+mj-lt"/>
                <a:ea typeface="DejaVu Sans"/>
                <a:cs typeface="DejaVu Sans"/>
              </a:rPr>
              <a:t>Серверы</a:t>
            </a:r>
            <a:r>
              <a:rPr sz="1400" dirty="0">
                <a:latin typeface="+mj-lt"/>
                <a:ea typeface="DejaVu Sans"/>
                <a:cs typeface="DejaVu Sans"/>
              </a:rPr>
              <a:t> </a:t>
            </a:r>
            <a:r>
              <a:rPr sz="1400" dirty="0" err="1">
                <a:latin typeface="+mj-lt"/>
                <a:ea typeface="DejaVu Sans"/>
                <a:cs typeface="DejaVu Sans"/>
              </a:rPr>
              <a:t>выбираются</a:t>
            </a:r>
            <a:r>
              <a:rPr sz="1400" dirty="0">
                <a:latin typeface="+mj-lt"/>
                <a:ea typeface="DejaVu Sans"/>
                <a:cs typeface="DejaVu Sans"/>
              </a:rPr>
              <a:t> </a:t>
            </a:r>
            <a:r>
              <a:rPr sz="1400" dirty="0" err="1">
                <a:latin typeface="+mj-lt"/>
                <a:ea typeface="DejaVu Sans"/>
                <a:cs typeface="DejaVu Sans"/>
              </a:rPr>
              <a:t>от</a:t>
            </a:r>
            <a:r>
              <a:rPr sz="1400" dirty="0">
                <a:latin typeface="+mj-lt"/>
                <a:ea typeface="DejaVu Sans"/>
                <a:cs typeface="DejaVu Sans"/>
              </a:rPr>
              <a:t> </a:t>
            </a:r>
            <a:r>
              <a:rPr sz="1400" dirty="0" err="1">
                <a:latin typeface="+mj-lt"/>
                <a:ea typeface="DejaVu Sans"/>
                <a:cs typeface="DejaVu Sans"/>
              </a:rPr>
              <a:t>самого</a:t>
            </a:r>
            <a:r>
              <a:rPr sz="1400" dirty="0">
                <a:latin typeface="+mj-lt"/>
                <a:ea typeface="DejaVu Sans"/>
                <a:cs typeface="DejaVu Sans"/>
              </a:rPr>
              <a:t> </a:t>
            </a:r>
            <a:r>
              <a:rPr sz="1400" dirty="0" err="1">
                <a:latin typeface="+mj-lt"/>
                <a:ea typeface="DejaVu Sans"/>
                <a:cs typeface="DejaVu Sans"/>
              </a:rPr>
              <a:t>низкого</a:t>
            </a:r>
            <a:r>
              <a:rPr sz="1400" dirty="0">
                <a:latin typeface="+mj-lt"/>
                <a:ea typeface="DejaVu Sans"/>
                <a:cs typeface="DejaVu Sans"/>
              </a:rPr>
              <a:t> </a:t>
            </a:r>
            <a:r>
              <a:rPr sz="1400" dirty="0" err="1">
                <a:latin typeface="+mj-lt"/>
                <a:ea typeface="DejaVu Sans"/>
                <a:cs typeface="DejaVu Sans"/>
              </a:rPr>
              <a:t>числового</a:t>
            </a:r>
            <a:r>
              <a:rPr sz="1400" dirty="0">
                <a:latin typeface="+mj-lt"/>
                <a:ea typeface="DejaVu Sans"/>
                <a:cs typeface="DejaVu Sans"/>
              </a:rPr>
              <a:t> </a:t>
            </a:r>
            <a:r>
              <a:rPr sz="1400" dirty="0" err="1">
                <a:latin typeface="+mj-lt"/>
                <a:ea typeface="DejaVu Sans"/>
                <a:cs typeface="DejaVu Sans"/>
              </a:rPr>
              <a:t>идентификатора</a:t>
            </a:r>
            <a:r>
              <a:rPr sz="1400" dirty="0">
                <a:latin typeface="+mj-lt"/>
                <a:ea typeface="DejaVu Sans"/>
                <a:cs typeface="DejaVu Sans"/>
              </a:rPr>
              <a:t> </a:t>
            </a:r>
            <a:r>
              <a:rPr sz="1400" dirty="0" err="1">
                <a:latin typeface="+mj-lt"/>
                <a:ea typeface="DejaVu Sans"/>
                <a:cs typeface="DejaVu Sans"/>
              </a:rPr>
              <a:t>до</a:t>
            </a:r>
            <a:r>
              <a:rPr sz="1400" dirty="0">
                <a:latin typeface="+mj-lt"/>
                <a:ea typeface="DejaVu Sans"/>
                <a:cs typeface="DejaVu Sans"/>
              </a:rPr>
              <a:t> </a:t>
            </a:r>
            <a:r>
              <a:rPr sz="1400" dirty="0" err="1">
                <a:latin typeface="+mj-lt"/>
                <a:ea typeface="DejaVu Sans"/>
                <a:cs typeface="DejaVu Sans"/>
              </a:rPr>
              <a:t>самого</a:t>
            </a:r>
            <a:r>
              <a:rPr sz="1400" dirty="0">
                <a:latin typeface="+mj-lt"/>
                <a:ea typeface="DejaVu Sans"/>
                <a:cs typeface="DejaVu Sans"/>
              </a:rPr>
              <a:t> </a:t>
            </a:r>
            <a:r>
              <a:rPr sz="1400" dirty="0" err="1">
                <a:latin typeface="+mj-lt"/>
                <a:ea typeface="DejaVu Sans"/>
                <a:cs typeface="DejaVu Sans"/>
              </a:rPr>
              <a:t>высокого</a:t>
            </a:r>
            <a:r>
              <a:rPr sz="1400" dirty="0">
                <a:latin typeface="+mj-lt"/>
                <a:ea typeface="DejaVu Sans"/>
                <a:cs typeface="DejaVu Sans"/>
              </a:rPr>
              <a:t>, </a:t>
            </a:r>
            <a:r>
              <a:rPr sz="1400" dirty="0" err="1">
                <a:latin typeface="+mj-lt"/>
                <a:ea typeface="DejaVu Sans"/>
                <a:cs typeface="DejaVu Sans"/>
              </a:rPr>
              <a:t>который</a:t>
            </a:r>
            <a:r>
              <a:rPr sz="1400" dirty="0">
                <a:latin typeface="+mj-lt"/>
                <a:ea typeface="DejaVu Sans"/>
                <a:cs typeface="DejaVu Sans"/>
              </a:rPr>
              <a:t> </a:t>
            </a:r>
            <a:r>
              <a:rPr sz="1400" dirty="0" err="1">
                <a:latin typeface="+mj-lt"/>
                <a:ea typeface="DejaVu Sans"/>
                <a:cs typeface="DejaVu Sans"/>
              </a:rPr>
              <a:t>по</a:t>
            </a:r>
            <a:r>
              <a:rPr sz="1400" dirty="0">
                <a:latin typeface="+mj-lt"/>
                <a:ea typeface="DejaVu Sans"/>
                <a:cs typeface="DejaVu Sans"/>
              </a:rPr>
              <a:t> </a:t>
            </a:r>
            <a:r>
              <a:rPr sz="1400" dirty="0" err="1">
                <a:latin typeface="+mj-lt"/>
                <a:ea typeface="DejaVu Sans"/>
                <a:cs typeface="DejaVu Sans"/>
              </a:rPr>
              <a:t>умолчанию</a:t>
            </a:r>
            <a:r>
              <a:rPr sz="1400" dirty="0">
                <a:latin typeface="+mj-lt"/>
                <a:ea typeface="DejaVu Sans"/>
                <a:cs typeface="DejaVu Sans"/>
              </a:rPr>
              <a:t> </a:t>
            </a:r>
            <a:r>
              <a:rPr sz="1400" dirty="0" err="1">
                <a:latin typeface="+mj-lt"/>
                <a:ea typeface="DejaVu Sans"/>
                <a:cs typeface="DejaVu Sans"/>
              </a:rPr>
              <a:t>соответствует</a:t>
            </a:r>
            <a:r>
              <a:rPr sz="1400" dirty="0">
                <a:latin typeface="+mj-lt"/>
                <a:ea typeface="DejaVu Sans"/>
                <a:cs typeface="DejaVu Sans"/>
              </a:rPr>
              <a:t> </a:t>
            </a:r>
            <a:r>
              <a:rPr sz="1400" dirty="0" err="1">
                <a:latin typeface="+mj-lt"/>
                <a:ea typeface="DejaVu Sans"/>
                <a:cs typeface="DejaVu Sans"/>
              </a:rPr>
              <a:t>положению</a:t>
            </a:r>
            <a:r>
              <a:rPr sz="1400" dirty="0">
                <a:latin typeface="+mj-lt"/>
                <a:ea typeface="DejaVu Sans"/>
                <a:cs typeface="DejaVu Sans"/>
              </a:rPr>
              <a:t> </a:t>
            </a:r>
            <a:r>
              <a:rPr sz="1400" dirty="0" err="1">
                <a:latin typeface="+mj-lt"/>
                <a:ea typeface="DejaVu Sans"/>
                <a:cs typeface="DejaVu Sans"/>
              </a:rPr>
              <a:t>сервера</a:t>
            </a:r>
            <a:r>
              <a:rPr sz="1400" dirty="0">
                <a:latin typeface="+mj-lt"/>
                <a:ea typeface="DejaVu Sans"/>
                <a:cs typeface="DejaVu Sans"/>
              </a:rPr>
              <a:t> в </a:t>
            </a:r>
            <a:r>
              <a:rPr sz="1400" dirty="0" err="1">
                <a:latin typeface="+mj-lt"/>
                <a:ea typeface="DejaVu Sans"/>
                <a:cs typeface="DejaVu Sans"/>
              </a:rPr>
              <a:t>ферме</a:t>
            </a:r>
            <a:r>
              <a:rPr sz="1400" dirty="0">
                <a:latin typeface="+mj-lt"/>
                <a:ea typeface="DejaVu Sans"/>
                <a:cs typeface="DejaVu Sans"/>
              </a:rPr>
              <a:t>. </a:t>
            </a:r>
            <a:r>
              <a:rPr sz="1400" dirty="0" err="1">
                <a:latin typeface="+mj-lt"/>
                <a:ea typeface="DejaVu Sans"/>
                <a:cs typeface="DejaVu Sans"/>
              </a:rPr>
              <a:t>Как</a:t>
            </a:r>
            <a:r>
              <a:rPr sz="1400" dirty="0">
                <a:latin typeface="+mj-lt"/>
                <a:ea typeface="DejaVu Sans"/>
                <a:cs typeface="DejaVu Sans"/>
              </a:rPr>
              <a:t> </a:t>
            </a:r>
            <a:r>
              <a:rPr sz="1400" dirty="0" err="1">
                <a:latin typeface="+mj-lt"/>
                <a:ea typeface="DejaVu Sans"/>
                <a:cs typeface="DejaVu Sans"/>
              </a:rPr>
              <a:t>только</a:t>
            </a:r>
            <a:r>
              <a:rPr sz="1400" dirty="0">
                <a:latin typeface="+mj-lt"/>
                <a:ea typeface="DejaVu Sans"/>
                <a:cs typeface="DejaVu Sans"/>
              </a:rPr>
              <a:t> </a:t>
            </a:r>
            <a:r>
              <a:rPr sz="1400" dirty="0" err="1">
                <a:latin typeface="+mj-lt"/>
                <a:ea typeface="DejaVu Sans"/>
                <a:cs typeface="DejaVu Sans"/>
              </a:rPr>
              <a:t>сервер</a:t>
            </a:r>
            <a:r>
              <a:rPr sz="1400" dirty="0">
                <a:latin typeface="+mj-lt"/>
                <a:ea typeface="DejaVu Sans"/>
                <a:cs typeface="DejaVu Sans"/>
              </a:rPr>
              <a:t> </a:t>
            </a:r>
            <a:r>
              <a:rPr sz="1400" dirty="0" err="1">
                <a:latin typeface="+mj-lt"/>
                <a:ea typeface="DejaVu Sans"/>
                <a:cs typeface="DejaVu Sans"/>
              </a:rPr>
              <a:t>достигает</a:t>
            </a:r>
            <a:r>
              <a:rPr sz="1400" dirty="0">
                <a:latin typeface="+mj-lt"/>
                <a:ea typeface="DejaVu Sans"/>
                <a:cs typeface="DejaVu Sans"/>
              </a:rPr>
              <a:t> </a:t>
            </a:r>
            <a:r>
              <a:rPr sz="1400" dirty="0" err="1">
                <a:latin typeface="+mj-lt"/>
                <a:ea typeface="DejaVu Sans"/>
                <a:cs typeface="DejaVu Sans"/>
              </a:rPr>
              <a:t>значения</a:t>
            </a:r>
            <a:r>
              <a:rPr sz="1400" dirty="0">
                <a:latin typeface="+mj-lt"/>
                <a:ea typeface="DejaVu Sans"/>
                <a:cs typeface="DejaVu Sans"/>
              </a:rPr>
              <a:t> </a:t>
            </a:r>
            <a:r>
              <a:rPr sz="1400" dirty="0" err="1">
                <a:latin typeface="+mj-lt"/>
                <a:ea typeface="DejaVu Sans"/>
                <a:cs typeface="DejaVu Sans"/>
              </a:rPr>
              <a:t>maxconn</a:t>
            </a:r>
            <a:r>
              <a:rPr sz="1400" dirty="0">
                <a:latin typeface="+mj-lt"/>
                <a:ea typeface="DejaVu Sans"/>
                <a:cs typeface="DejaVu Sans"/>
              </a:rPr>
              <a:t>, </a:t>
            </a:r>
            <a:r>
              <a:rPr sz="1400" dirty="0" err="1">
                <a:latin typeface="+mj-lt"/>
                <a:ea typeface="DejaVu Sans"/>
                <a:cs typeface="DejaVu Sans"/>
              </a:rPr>
              <a:t>используется</a:t>
            </a:r>
            <a:r>
              <a:rPr sz="1400" dirty="0">
                <a:latin typeface="+mj-lt"/>
                <a:ea typeface="DejaVu Sans"/>
                <a:cs typeface="DejaVu Sans"/>
              </a:rPr>
              <a:t> </a:t>
            </a:r>
            <a:r>
              <a:rPr sz="1400" dirty="0" err="1">
                <a:latin typeface="+mj-lt"/>
                <a:ea typeface="DejaVu Sans"/>
                <a:cs typeface="DejaVu Sans"/>
              </a:rPr>
              <a:t>следующий</a:t>
            </a:r>
            <a:r>
              <a:rPr sz="1400" dirty="0">
                <a:latin typeface="+mj-lt"/>
                <a:ea typeface="DejaVu Sans"/>
                <a:cs typeface="DejaVu Sans"/>
              </a:rPr>
              <a:t> </a:t>
            </a:r>
            <a:r>
              <a:rPr sz="1400" dirty="0" err="1">
                <a:latin typeface="+mj-lt"/>
                <a:ea typeface="DejaVu Sans"/>
                <a:cs typeface="DejaVu Sans"/>
              </a:rPr>
              <a:t>сервер</a:t>
            </a:r>
            <a:r>
              <a:rPr sz="1400" dirty="0">
                <a:latin typeface="+mj-lt"/>
                <a:ea typeface="DejaVu Sans"/>
                <a:cs typeface="DejaVu Sans"/>
              </a:rPr>
              <a:t>.</a:t>
            </a:r>
          </a:p>
          <a:p>
            <a:pPr>
              <a:defRPr/>
            </a:pPr>
            <a:r>
              <a:rPr sz="1400" b="1" dirty="0">
                <a:latin typeface="+mj-lt"/>
                <a:ea typeface="DejaVu Sans"/>
                <a:cs typeface="DejaVu Sans"/>
              </a:rPr>
              <a:t>Source:</a:t>
            </a:r>
            <a:r>
              <a:rPr sz="1400" dirty="0">
                <a:latin typeface="+mj-lt"/>
                <a:ea typeface="DejaVu Sans"/>
                <a:cs typeface="DejaVu Sans"/>
              </a:rPr>
              <a:t> IP-</a:t>
            </a:r>
            <a:r>
              <a:rPr sz="1400" dirty="0" err="1">
                <a:latin typeface="+mj-lt"/>
                <a:ea typeface="DejaVu Sans"/>
                <a:cs typeface="DejaVu Sans"/>
              </a:rPr>
              <a:t>адрес</a:t>
            </a:r>
            <a:r>
              <a:rPr sz="1400" dirty="0">
                <a:latin typeface="+mj-lt"/>
                <a:ea typeface="DejaVu Sans"/>
                <a:cs typeface="DejaVu Sans"/>
              </a:rPr>
              <a:t> </a:t>
            </a:r>
            <a:r>
              <a:rPr sz="1400" dirty="0" err="1">
                <a:latin typeface="+mj-lt"/>
                <a:ea typeface="DejaVu Sans"/>
                <a:cs typeface="DejaVu Sans"/>
              </a:rPr>
              <a:t>источника</a:t>
            </a:r>
            <a:r>
              <a:rPr sz="1400" dirty="0">
                <a:latin typeface="+mj-lt"/>
                <a:ea typeface="DejaVu Sans"/>
                <a:cs typeface="DejaVu Sans"/>
              </a:rPr>
              <a:t> </a:t>
            </a:r>
            <a:r>
              <a:rPr sz="1400" dirty="0" err="1">
                <a:latin typeface="+mj-lt"/>
                <a:ea typeface="DejaVu Sans"/>
                <a:cs typeface="DejaVu Sans"/>
              </a:rPr>
              <a:t>хешируется</a:t>
            </a:r>
            <a:r>
              <a:rPr sz="1400" dirty="0">
                <a:latin typeface="+mj-lt"/>
                <a:ea typeface="DejaVu Sans"/>
                <a:cs typeface="DejaVu Sans"/>
              </a:rPr>
              <a:t> и </a:t>
            </a:r>
            <a:r>
              <a:rPr sz="1400" dirty="0" err="1">
                <a:latin typeface="+mj-lt"/>
                <a:ea typeface="DejaVu Sans"/>
                <a:cs typeface="DejaVu Sans"/>
              </a:rPr>
              <a:t>делится</a:t>
            </a:r>
            <a:r>
              <a:rPr sz="1400" dirty="0">
                <a:latin typeface="+mj-lt"/>
                <a:ea typeface="DejaVu Sans"/>
                <a:cs typeface="DejaVu Sans"/>
              </a:rPr>
              <a:t> </a:t>
            </a:r>
            <a:r>
              <a:rPr sz="1400" dirty="0" err="1">
                <a:latin typeface="+mj-lt"/>
                <a:ea typeface="DejaVu Sans"/>
                <a:cs typeface="DejaVu Sans"/>
              </a:rPr>
              <a:t>на</a:t>
            </a:r>
            <a:r>
              <a:rPr sz="1400" dirty="0">
                <a:latin typeface="+mj-lt"/>
                <a:ea typeface="DejaVu Sans"/>
                <a:cs typeface="DejaVu Sans"/>
              </a:rPr>
              <a:t> </a:t>
            </a:r>
            <a:r>
              <a:rPr sz="1400" dirty="0" err="1">
                <a:latin typeface="+mj-lt"/>
                <a:ea typeface="DejaVu Sans"/>
                <a:cs typeface="DejaVu Sans"/>
              </a:rPr>
              <a:t>общий</a:t>
            </a:r>
            <a:r>
              <a:rPr sz="1400" dirty="0">
                <a:latin typeface="+mj-lt"/>
                <a:ea typeface="DejaVu Sans"/>
                <a:cs typeface="DejaVu Sans"/>
              </a:rPr>
              <a:t> </a:t>
            </a:r>
            <a:r>
              <a:rPr sz="1400" dirty="0" err="1">
                <a:latin typeface="+mj-lt"/>
                <a:ea typeface="DejaVu Sans"/>
                <a:cs typeface="DejaVu Sans"/>
              </a:rPr>
              <a:t>вес</a:t>
            </a:r>
            <a:r>
              <a:rPr sz="1400" dirty="0">
                <a:latin typeface="+mj-lt"/>
                <a:ea typeface="DejaVu Sans"/>
                <a:cs typeface="DejaVu Sans"/>
              </a:rPr>
              <a:t> </a:t>
            </a:r>
            <a:r>
              <a:rPr sz="1400" dirty="0" err="1">
                <a:latin typeface="+mj-lt"/>
                <a:ea typeface="DejaVu Sans"/>
                <a:cs typeface="DejaVu Sans"/>
              </a:rPr>
              <a:t>запущенных</a:t>
            </a:r>
            <a:r>
              <a:rPr sz="1400" dirty="0">
                <a:latin typeface="+mj-lt"/>
                <a:ea typeface="DejaVu Sans"/>
                <a:cs typeface="DejaVu Sans"/>
              </a:rPr>
              <a:t> </a:t>
            </a:r>
            <a:r>
              <a:rPr sz="1400" dirty="0" err="1">
                <a:latin typeface="+mj-lt"/>
                <a:ea typeface="DejaVu Sans"/>
                <a:cs typeface="DejaVu Sans"/>
              </a:rPr>
              <a:t>серверов</a:t>
            </a:r>
            <a:r>
              <a:rPr sz="1400" dirty="0">
                <a:latin typeface="+mj-lt"/>
                <a:ea typeface="DejaVu Sans"/>
                <a:cs typeface="DejaVu Sans"/>
              </a:rPr>
              <a:t>, </a:t>
            </a:r>
            <a:r>
              <a:rPr sz="1400" dirty="0" err="1">
                <a:latin typeface="+mj-lt"/>
                <a:ea typeface="DejaVu Sans"/>
                <a:cs typeface="DejaVu Sans"/>
              </a:rPr>
              <a:t>чтобы</a:t>
            </a:r>
            <a:r>
              <a:rPr sz="1400" dirty="0">
                <a:latin typeface="+mj-lt"/>
                <a:ea typeface="DejaVu Sans"/>
                <a:cs typeface="DejaVu Sans"/>
              </a:rPr>
              <a:t> </a:t>
            </a:r>
            <a:r>
              <a:rPr sz="1400" dirty="0" err="1">
                <a:latin typeface="+mj-lt"/>
                <a:ea typeface="DejaVu Sans"/>
                <a:cs typeface="DejaVu Sans"/>
              </a:rPr>
              <a:t>определить</a:t>
            </a:r>
            <a:r>
              <a:rPr sz="1400" dirty="0">
                <a:latin typeface="+mj-lt"/>
                <a:ea typeface="DejaVu Sans"/>
                <a:cs typeface="DejaVu Sans"/>
              </a:rPr>
              <a:t>, </a:t>
            </a:r>
            <a:r>
              <a:rPr sz="1400" dirty="0" err="1">
                <a:latin typeface="+mj-lt"/>
                <a:ea typeface="DejaVu Sans"/>
                <a:cs typeface="DejaVu Sans"/>
              </a:rPr>
              <a:t>какой</a:t>
            </a:r>
            <a:r>
              <a:rPr sz="1400" dirty="0">
                <a:latin typeface="+mj-lt"/>
                <a:ea typeface="DejaVu Sans"/>
                <a:cs typeface="DejaVu Sans"/>
              </a:rPr>
              <a:t> </a:t>
            </a:r>
            <a:r>
              <a:rPr sz="1400" dirty="0" err="1">
                <a:latin typeface="+mj-lt"/>
                <a:ea typeface="DejaVu Sans"/>
                <a:cs typeface="DejaVu Sans"/>
              </a:rPr>
              <a:t>сервер</a:t>
            </a:r>
            <a:r>
              <a:rPr sz="1400" dirty="0">
                <a:latin typeface="+mj-lt"/>
                <a:ea typeface="DejaVu Sans"/>
                <a:cs typeface="DejaVu Sans"/>
              </a:rPr>
              <a:t> </a:t>
            </a:r>
            <a:r>
              <a:rPr sz="1400" dirty="0" err="1">
                <a:latin typeface="+mj-lt"/>
                <a:ea typeface="DejaVu Sans"/>
                <a:cs typeface="DejaVu Sans"/>
              </a:rPr>
              <a:t>будет</a:t>
            </a:r>
            <a:r>
              <a:rPr sz="1400" dirty="0">
                <a:latin typeface="+mj-lt"/>
                <a:ea typeface="DejaVu Sans"/>
                <a:cs typeface="DejaVu Sans"/>
              </a:rPr>
              <a:t> </a:t>
            </a:r>
            <a:r>
              <a:rPr sz="1400" dirty="0" err="1">
                <a:latin typeface="+mj-lt"/>
                <a:ea typeface="DejaVu Sans"/>
                <a:cs typeface="DejaVu Sans"/>
              </a:rPr>
              <a:t>получать</a:t>
            </a:r>
            <a:r>
              <a:rPr sz="1400" dirty="0">
                <a:latin typeface="+mj-lt"/>
                <a:ea typeface="DejaVu Sans"/>
                <a:cs typeface="DejaVu Sans"/>
              </a:rPr>
              <a:t> </a:t>
            </a:r>
            <a:r>
              <a:rPr sz="1400" dirty="0" err="1">
                <a:latin typeface="+mj-lt"/>
                <a:ea typeface="DejaVu Sans"/>
                <a:cs typeface="DejaVu Sans"/>
              </a:rPr>
              <a:t>запрос</a:t>
            </a:r>
            <a:r>
              <a:rPr sz="1400" dirty="0">
                <a:latin typeface="+mj-lt"/>
                <a:ea typeface="DejaVu Sans"/>
                <a:cs typeface="DejaVu Sans"/>
              </a:rPr>
              <a:t>. </a:t>
            </a:r>
            <a:r>
              <a:rPr sz="1400" dirty="0" err="1">
                <a:latin typeface="+mj-lt"/>
                <a:ea typeface="DejaVu Sans"/>
                <a:cs typeface="DejaVu Sans"/>
              </a:rPr>
              <a:t>Таким</a:t>
            </a:r>
            <a:r>
              <a:rPr sz="1400" dirty="0">
                <a:latin typeface="+mj-lt"/>
                <a:ea typeface="DejaVu Sans"/>
                <a:cs typeface="DejaVu Sans"/>
              </a:rPr>
              <a:t> </a:t>
            </a:r>
            <a:r>
              <a:rPr sz="1400" dirty="0" err="1">
                <a:latin typeface="+mj-lt"/>
                <a:ea typeface="DejaVu Sans"/>
                <a:cs typeface="DejaVu Sans"/>
              </a:rPr>
              <a:t>образом</a:t>
            </a:r>
            <a:r>
              <a:rPr sz="1400" dirty="0">
                <a:latin typeface="+mj-lt"/>
                <a:ea typeface="DejaVu Sans"/>
                <a:cs typeface="DejaVu Sans"/>
              </a:rPr>
              <a:t>, </a:t>
            </a:r>
            <a:r>
              <a:rPr sz="1400" dirty="0" err="1">
                <a:latin typeface="+mj-lt"/>
                <a:ea typeface="DejaVu Sans"/>
                <a:cs typeface="DejaVu Sans"/>
              </a:rPr>
              <a:t>один</a:t>
            </a:r>
            <a:r>
              <a:rPr sz="1400" dirty="0">
                <a:latin typeface="+mj-lt"/>
                <a:ea typeface="DejaVu Sans"/>
                <a:cs typeface="DejaVu Sans"/>
              </a:rPr>
              <a:t> и </a:t>
            </a:r>
            <a:r>
              <a:rPr sz="1400" dirty="0" err="1">
                <a:latin typeface="+mj-lt"/>
                <a:ea typeface="DejaVu Sans"/>
                <a:cs typeface="DejaVu Sans"/>
              </a:rPr>
              <a:t>тот</a:t>
            </a:r>
            <a:r>
              <a:rPr sz="1400" dirty="0">
                <a:latin typeface="+mj-lt"/>
                <a:ea typeface="DejaVu Sans"/>
                <a:cs typeface="DejaVu Sans"/>
              </a:rPr>
              <a:t> </a:t>
            </a:r>
            <a:r>
              <a:rPr sz="1400" dirty="0" err="1">
                <a:latin typeface="+mj-lt"/>
                <a:ea typeface="DejaVu Sans"/>
                <a:cs typeface="DejaVu Sans"/>
              </a:rPr>
              <a:t>же</a:t>
            </a:r>
            <a:r>
              <a:rPr sz="1400" dirty="0">
                <a:latin typeface="+mj-lt"/>
                <a:ea typeface="DejaVu Sans"/>
                <a:cs typeface="DejaVu Sans"/>
              </a:rPr>
              <a:t> IP-</a:t>
            </a:r>
            <a:r>
              <a:rPr sz="1400" dirty="0" err="1">
                <a:latin typeface="+mj-lt"/>
                <a:ea typeface="DejaVu Sans"/>
                <a:cs typeface="DejaVu Sans"/>
              </a:rPr>
              <a:t>адрес</a:t>
            </a:r>
            <a:r>
              <a:rPr sz="1400" dirty="0">
                <a:latin typeface="+mj-lt"/>
                <a:ea typeface="DejaVu Sans"/>
                <a:cs typeface="DejaVu Sans"/>
              </a:rPr>
              <a:t> </a:t>
            </a:r>
            <a:r>
              <a:rPr sz="1400" dirty="0" err="1">
                <a:latin typeface="+mj-lt"/>
                <a:ea typeface="DejaVu Sans"/>
                <a:cs typeface="DejaVu Sans"/>
              </a:rPr>
              <a:t>клиента</a:t>
            </a:r>
            <a:r>
              <a:rPr sz="1400" dirty="0">
                <a:latin typeface="+mj-lt"/>
                <a:ea typeface="DejaVu Sans"/>
                <a:cs typeface="DejaVu Sans"/>
              </a:rPr>
              <a:t> </a:t>
            </a:r>
            <a:r>
              <a:rPr sz="1400" dirty="0" err="1">
                <a:latin typeface="+mj-lt"/>
                <a:ea typeface="DejaVu Sans"/>
                <a:cs typeface="DejaVu Sans"/>
              </a:rPr>
              <a:t>будет</a:t>
            </a:r>
            <a:r>
              <a:rPr sz="1400" dirty="0">
                <a:latin typeface="+mj-lt"/>
                <a:ea typeface="DejaVu Sans"/>
                <a:cs typeface="DejaVu Sans"/>
              </a:rPr>
              <a:t> </a:t>
            </a:r>
            <a:r>
              <a:rPr sz="1400" dirty="0" err="1">
                <a:latin typeface="+mj-lt"/>
                <a:ea typeface="DejaVu Sans"/>
                <a:cs typeface="DejaVu Sans"/>
              </a:rPr>
              <a:t>всегда</a:t>
            </a:r>
            <a:r>
              <a:rPr sz="1400" dirty="0">
                <a:latin typeface="+mj-lt"/>
                <a:ea typeface="DejaVu Sans"/>
                <a:cs typeface="DejaVu Sans"/>
              </a:rPr>
              <a:t> </a:t>
            </a:r>
            <a:r>
              <a:rPr sz="1400" dirty="0" err="1">
                <a:latin typeface="+mj-lt"/>
                <a:ea typeface="DejaVu Sans"/>
                <a:cs typeface="DejaVu Sans"/>
              </a:rPr>
              <a:t>доставаться</a:t>
            </a:r>
            <a:r>
              <a:rPr sz="1400" dirty="0">
                <a:latin typeface="+mj-lt"/>
                <a:ea typeface="DejaVu Sans"/>
                <a:cs typeface="DejaVu Sans"/>
              </a:rPr>
              <a:t> </a:t>
            </a:r>
            <a:r>
              <a:rPr sz="1400" dirty="0" err="1">
                <a:latin typeface="+mj-lt"/>
                <a:ea typeface="DejaVu Sans"/>
                <a:cs typeface="DejaVu Sans"/>
              </a:rPr>
              <a:t>одному</a:t>
            </a:r>
            <a:r>
              <a:rPr sz="1400" dirty="0">
                <a:latin typeface="+mj-lt"/>
                <a:ea typeface="DejaVu Sans"/>
                <a:cs typeface="DejaVu Sans"/>
              </a:rPr>
              <a:t> и </a:t>
            </a:r>
            <a:r>
              <a:rPr sz="1400" dirty="0" err="1">
                <a:latin typeface="+mj-lt"/>
                <a:ea typeface="DejaVu Sans"/>
                <a:cs typeface="DejaVu Sans"/>
              </a:rPr>
              <a:t>тому</a:t>
            </a:r>
            <a:r>
              <a:rPr sz="1400" dirty="0">
                <a:latin typeface="+mj-lt"/>
                <a:ea typeface="DejaVu Sans"/>
                <a:cs typeface="DejaVu Sans"/>
              </a:rPr>
              <a:t> </a:t>
            </a:r>
            <a:r>
              <a:rPr sz="1400" dirty="0" err="1">
                <a:latin typeface="+mj-lt"/>
                <a:ea typeface="DejaVu Sans"/>
                <a:cs typeface="DejaVu Sans"/>
              </a:rPr>
              <a:t>же</a:t>
            </a:r>
            <a:r>
              <a:rPr sz="1400" dirty="0">
                <a:latin typeface="+mj-lt"/>
                <a:ea typeface="DejaVu Sans"/>
                <a:cs typeface="DejaVu Sans"/>
              </a:rPr>
              <a:t> </a:t>
            </a:r>
            <a:r>
              <a:rPr sz="1400" dirty="0" err="1">
                <a:latin typeface="+mj-lt"/>
                <a:ea typeface="DejaVu Sans"/>
                <a:cs typeface="DejaVu Sans"/>
              </a:rPr>
              <a:t>серверу</a:t>
            </a:r>
            <a:r>
              <a:rPr sz="1400" dirty="0">
                <a:latin typeface="+mj-lt"/>
                <a:ea typeface="DejaVu Sans"/>
                <a:cs typeface="DejaVu Sans"/>
              </a:rPr>
              <a:t>, в </a:t>
            </a:r>
            <a:r>
              <a:rPr sz="1400" dirty="0" err="1">
                <a:latin typeface="+mj-lt"/>
                <a:ea typeface="DejaVu Sans"/>
                <a:cs typeface="DejaVu Sans"/>
              </a:rPr>
              <a:t>то</a:t>
            </a:r>
            <a:r>
              <a:rPr sz="1400" dirty="0">
                <a:latin typeface="+mj-lt"/>
                <a:ea typeface="DejaVu Sans"/>
                <a:cs typeface="DejaVu Sans"/>
              </a:rPr>
              <a:t> </a:t>
            </a:r>
            <a:r>
              <a:rPr sz="1400" dirty="0" err="1">
                <a:latin typeface="+mj-lt"/>
                <a:ea typeface="DejaVu Sans"/>
                <a:cs typeface="DejaVu Sans"/>
              </a:rPr>
              <a:t>время</a:t>
            </a:r>
            <a:r>
              <a:rPr sz="1400" dirty="0">
                <a:latin typeface="+mj-lt"/>
                <a:ea typeface="DejaVu Sans"/>
                <a:cs typeface="DejaVu Sans"/>
              </a:rPr>
              <a:t> </a:t>
            </a:r>
            <a:r>
              <a:rPr sz="1400" dirty="0" err="1">
                <a:latin typeface="+mj-lt"/>
                <a:ea typeface="DejaVu Sans"/>
                <a:cs typeface="DejaVu Sans"/>
              </a:rPr>
              <a:t>как</a:t>
            </a:r>
            <a:r>
              <a:rPr sz="1400" dirty="0">
                <a:latin typeface="+mj-lt"/>
                <a:ea typeface="DejaVu Sans"/>
                <a:cs typeface="DejaVu Sans"/>
              </a:rPr>
              <a:t> </a:t>
            </a:r>
            <a:r>
              <a:rPr sz="1400" dirty="0" err="1">
                <a:latin typeface="+mj-lt"/>
                <a:ea typeface="DejaVu Sans"/>
                <a:cs typeface="DejaVu Sans"/>
              </a:rPr>
              <a:t>серверы</a:t>
            </a:r>
            <a:r>
              <a:rPr sz="1400" dirty="0">
                <a:latin typeface="+mj-lt"/>
                <a:ea typeface="DejaVu Sans"/>
                <a:cs typeface="DejaVu Sans"/>
              </a:rPr>
              <a:t> </a:t>
            </a:r>
            <a:r>
              <a:rPr sz="1400" dirty="0" err="1">
                <a:latin typeface="+mj-lt"/>
                <a:ea typeface="DejaVu Sans"/>
                <a:cs typeface="DejaVu Sans"/>
              </a:rPr>
              <a:t>остаются</a:t>
            </a:r>
            <a:r>
              <a:rPr sz="1400" dirty="0">
                <a:latin typeface="+mj-lt"/>
                <a:ea typeface="DejaVu Sans"/>
                <a:cs typeface="DejaVu Sans"/>
              </a:rPr>
              <a:t> </a:t>
            </a:r>
            <a:r>
              <a:rPr sz="1400" dirty="0" err="1">
                <a:latin typeface="+mj-lt"/>
                <a:ea typeface="DejaVu Sans"/>
                <a:cs typeface="DejaVu Sans"/>
              </a:rPr>
              <a:t>неизменными</a:t>
            </a:r>
            <a:r>
              <a:rPr sz="1400" dirty="0">
                <a:latin typeface="+mj-lt"/>
                <a:ea typeface="DejaVu Sans"/>
                <a:cs typeface="DejaVu Sans"/>
              </a:rPr>
              <a:t>.</a:t>
            </a:r>
            <a:br>
              <a:rPr sz="1400" dirty="0">
                <a:latin typeface="+mj-lt"/>
                <a:ea typeface="DejaVu Sans"/>
                <a:cs typeface="DejaVu Sans"/>
              </a:rPr>
            </a:br>
            <a:endParaRPr sz="1400" dirty="0">
              <a:latin typeface="+mj-lt"/>
              <a:ea typeface="DejaVu Sans"/>
              <a:cs typeface="DejaVu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729308348" name="Рисунок 729308347"/>
          <p:cNvPicPr>
            <a:picLocks noChangeAspect="1"/>
          </p:cNvPicPr>
          <p:nvPr/>
        </p:nvPicPr>
        <p:blipFill>
          <a:blip r:embed="rId2"/>
          <a:stretch/>
        </p:blipFill>
        <p:spPr bwMode="auto">
          <a:xfrm>
            <a:off x="1147791" y="438929"/>
            <a:ext cx="9993556" cy="561345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04627946" name="Заголовок 1"/>
          <p:cNvSpPr>
            <a:spLocks noGrp="1"/>
          </p:cNvSpPr>
          <p:nvPr>
            <p:ph type="title"/>
          </p:nvPr>
        </p:nvSpPr>
        <p:spPr bwMode="auto"/>
        <p:txBody>
          <a:bodyPr/>
          <a:lstStyle/>
          <a:p>
            <a:pPr>
              <a:defRPr/>
            </a:pPr>
            <a:r>
              <a:rPr dirty="0" err="1"/>
              <a:t>Справочные</a:t>
            </a:r>
            <a:r>
              <a:rPr dirty="0"/>
              <a:t> </a:t>
            </a:r>
            <a:r>
              <a:rPr dirty="0" err="1"/>
              <a:t>материалы</a:t>
            </a:r>
            <a:endParaRPr dirty="0"/>
          </a:p>
        </p:txBody>
      </p:sp>
      <p:sp>
        <p:nvSpPr>
          <p:cNvPr id="1268652623" name="Объект 2"/>
          <p:cNvSpPr>
            <a:spLocks noGrp="1"/>
          </p:cNvSpPr>
          <p:nvPr>
            <p:ph idx="1"/>
          </p:nvPr>
        </p:nvSpPr>
        <p:spPr bwMode="auto"/>
        <p:txBody>
          <a:bodyPr>
            <a:normAutofit fontScale="77500" lnSpcReduction="20000"/>
          </a:bodyPr>
          <a:lstStyle/>
          <a:p>
            <a:pPr>
              <a:defRPr/>
            </a:pPr>
            <a:r>
              <a:rPr lang="ru-RU" sz="2799" dirty="0">
                <a:latin typeface="+mj-lt"/>
                <a:ea typeface="Arial"/>
                <a:cs typeface="Arial"/>
              </a:rPr>
              <a:t>Сети </a:t>
            </a:r>
            <a:r>
              <a:rPr lang="en-US" sz="2799" dirty="0">
                <a:latin typeface="+mj-lt"/>
                <a:ea typeface="Arial"/>
                <a:cs typeface="Arial"/>
              </a:rPr>
              <a:t>docker: </a:t>
            </a:r>
            <a:r>
              <a:rPr lang="en-US" sz="2799" dirty="0">
                <a:latin typeface="+mj-lt"/>
                <a:ea typeface="Arial"/>
                <a:cs typeface="Arial"/>
                <a:hlinkClick r:id="rId2"/>
              </a:rPr>
              <a:t>https://habr.com/ru/post/333874/</a:t>
            </a:r>
            <a:r>
              <a:rPr lang="en-US" sz="2799" dirty="0">
                <a:latin typeface="+mj-lt"/>
                <a:ea typeface="Arial"/>
                <a:cs typeface="Arial"/>
              </a:rPr>
              <a:t> </a:t>
            </a:r>
          </a:p>
          <a:p>
            <a:pPr>
              <a:defRPr/>
            </a:pPr>
            <a:r>
              <a:rPr lang="ru-RU" sz="2799" dirty="0">
                <a:latin typeface="+mj-lt"/>
                <a:ea typeface="Arial"/>
                <a:cs typeface="Arial"/>
              </a:rPr>
              <a:t>Балансировка нагрузки: </a:t>
            </a:r>
            <a:r>
              <a:rPr lang="en-US" sz="2799" dirty="0">
                <a:latin typeface="+mj-lt"/>
                <a:ea typeface="Arial"/>
                <a:cs typeface="Arial"/>
                <a:hlinkClick r:id="rId3"/>
              </a:rPr>
              <a:t>https://timeweb.com/ru/community/articles/algoritmy-i-metody-raspredeleniya-nagruzki-na-server</a:t>
            </a:r>
            <a:r>
              <a:rPr lang="ru-RU" sz="2799" dirty="0">
                <a:latin typeface="+mj-lt"/>
                <a:ea typeface="Arial"/>
                <a:cs typeface="Arial"/>
              </a:rPr>
              <a:t> </a:t>
            </a:r>
            <a:r>
              <a:rPr lang="en-US" sz="2799" dirty="0">
                <a:latin typeface="+mj-lt"/>
                <a:ea typeface="Arial"/>
                <a:cs typeface="Arial"/>
              </a:rPr>
              <a:t> </a:t>
            </a:r>
            <a:r>
              <a:rPr lang="ru-RU" sz="2799" dirty="0">
                <a:latin typeface="+mj-lt"/>
                <a:ea typeface="Arial"/>
                <a:cs typeface="Arial"/>
              </a:rPr>
              <a:t> </a:t>
            </a:r>
          </a:p>
          <a:p>
            <a:pPr>
              <a:defRPr/>
            </a:pPr>
            <a:r>
              <a:rPr lang="ru-RU" sz="2799" dirty="0" err="1">
                <a:latin typeface="+mj-lt"/>
                <a:ea typeface="Arial"/>
                <a:cs typeface="Arial"/>
              </a:rPr>
              <a:t>Tier</a:t>
            </a:r>
            <a:r>
              <a:rPr lang="ru-RU" sz="2799" dirty="0">
                <a:latin typeface="+mj-lt"/>
                <a:ea typeface="Arial"/>
                <a:cs typeface="Arial"/>
              </a:rPr>
              <a:t>: </a:t>
            </a:r>
            <a:r>
              <a:rPr lang="ru-RU" sz="2799" u="sng" dirty="0">
                <a:latin typeface="+mj-lt"/>
                <a:ea typeface="Arial"/>
                <a:cs typeface="Arial"/>
                <a:hlinkClick r:id="rId4" tooltip="https://habr.com/ru/company/cloud_mts/blog/332864/"/>
              </a:rPr>
              <a:t>https://habr.com/ru/company/cloud_mts/blog/332864/</a:t>
            </a:r>
            <a:r>
              <a:rPr dirty="0">
                <a:latin typeface="+mj-lt"/>
              </a:rPr>
              <a:t> </a:t>
            </a:r>
            <a:endParaRPr lang="en-US" dirty="0">
              <a:latin typeface="+mj-lt"/>
            </a:endParaRPr>
          </a:p>
          <a:p>
            <a:pPr>
              <a:defRPr/>
            </a:pPr>
            <a:r>
              <a:rPr lang="en-US" dirty="0">
                <a:latin typeface="+mj-lt"/>
              </a:rPr>
              <a:t>Docker compose </a:t>
            </a:r>
            <a:r>
              <a:rPr lang="en-US" dirty="0" err="1">
                <a:latin typeface="+mj-lt"/>
              </a:rPr>
              <a:t>yaml</a:t>
            </a:r>
            <a:r>
              <a:rPr lang="en-US" dirty="0">
                <a:latin typeface="+mj-lt"/>
              </a:rPr>
              <a:t> syntax: </a:t>
            </a:r>
            <a:r>
              <a:rPr lang="en-US" dirty="0">
                <a:latin typeface="+mj-lt"/>
                <a:hlinkClick r:id="rId5"/>
              </a:rPr>
              <a:t>https://docs.docker.com/compose/compose-file/compose-file-v3/</a:t>
            </a:r>
            <a:r>
              <a:rPr lang="en-US" dirty="0">
                <a:latin typeface="+mj-lt"/>
              </a:rPr>
              <a:t> </a:t>
            </a:r>
            <a:endParaRPr lang="ru-RU" dirty="0">
              <a:latin typeface="+mj-lt"/>
            </a:endParaRPr>
          </a:p>
          <a:p>
            <a:pPr>
              <a:defRPr/>
            </a:pPr>
            <a:r>
              <a:rPr lang="en-US" dirty="0">
                <a:latin typeface="+mj-lt"/>
              </a:rPr>
              <a:t>Nginx: </a:t>
            </a:r>
          </a:p>
          <a:p>
            <a:pPr lvl="1">
              <a:defRPr/>
            </a:pPr>
            <a:r>
              <a:rPr lang="en-US" dirty="0">
                <a:latin typeface="+mj-lt"/>
                <a:hlinkClick r:id="rId6"/>
              </a:rPr>
              <a:t>https://habr.com/ru/company/first/blog/683870/</a:t>
            </a:r>
            <a:r>
              <a:rPr lang="en-US" dirty="0">
                <a:latin typeface="+mj-lt"/>
              </a:rPr>
              <a:t> </a:t>
            </a:r>
          </a:p>
          <a:p>
            <a:pPr lvl="1">
              <a:defRPr/>
            </a:pPr>
            <a:r>
              <a:rPr lang="en-US" dirty="0">
                <a:latin typeface="+mj-lt"/>
                <a:hlinkClick r:id="rId7"/>
              </a:rPr>
              <a:t>https://nginx.org/en/docs/http/load_balancing.html</a:t>
            </a:r>
            <a:r>
              <a:rPr lang="en-US" dirty="0">
                <a:latin typeface="+mj-lt"/>
              </a:rPr>
              <a:t> </a:t>
            </a:r>
          </a:p>
          <a:p>
            <a:pPr>
              <a:defRPr/>
            </a:pPr>
            <a:r>
              <a:rPr lang="en-US" dirty="0" err="1">
                <a:latin typeface="+mj-lt"/>
              </a:rPr>
              <a:t>HaProxy</a:t>
            </a:r>
            <a:r>
              <a:rPr lang="en-US" dirty="0">
                <a:latin typeface="+mj-lt"/>
              </a:rPr>
              <a:t>: </a:t>
            </a:r>
            <a:r>
              <a:rPr lang="en-US" dirty="0">
                <a:latin typeface="+mj-lt"/>
                <a:hlinkClick r:id="rId8"/>
              </a:rPr>
              <a:t>https://www.haproxy.com/blog/haproxy-configuration-basics-load-balance-your-servers/</a:t>
            </a:r>
            <a:r>
              <a:rPr lang="en-US" dirty="0">
                <a:latin typeface="+mj-lt"/>
              </a:rPr>
              <a:t> </a:t>
            </a:r>
            <a:endParaRPr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75652185" name="Заголовок 1"/>
          <p:cNvSpPr>
            <a:spLocks noGrp="1"/>
          </p:cNvSpPr>
          <p:nvPr>
            <p:ph type="title"/>
          </p:nvPr>
        </p:nvSpPr>
        <p:spPr bwMode="auto"/>
        <p:txBody>
          <a:bodyPr/>
          <a:lstStyle/>
          <a:p>
            <a:pPr>
              <a:defRPr/>
            </a:pPr>
            <a:r>
              <a:rPr dirty="0" err="1">
                <a:ea typeface="DejaVu Sans"/>
                <a:cs typeface="DejaVu Sans"/>
              </a:rPr>
              <a:t>План</a:t>
            </a:r>
            <a:r>
              <a:rPr dirty="0">
                <a:ea typeface="DejaVu Sans"/>
                <a:cs typeface="DejaVu Sans"/>
              </a:rPr>
              <a:t> </a:t>
            </a:r>
            <a:r>
              <a:rPr dirty="0" err="1">
                <a:ea typeface="DejaVu Sans"/>
                <a:cs typeface="DejaVu Sans"/>
              </a:rPr>
              <a:t>лекции</a:t>
            </a:r>
            <a:endParaRPr dirty="0">
              <a:ea typeface="DejaVu Sans"/>
              <a:cs typeface="DejaVu Sans"/>
            </a:endParaRPr>
          </a:p>
        </p:txBody>
      </p:sp>
      <p:sp>
        <p:nvSpPr>
          <p:cNvPr id="1570942572" name="Объект 2"/>
          <p:cNvSpPr>
            <a:spLocks noGrp="1"/>
          </p:cNvSpPr>
          <p:nvPr>
            <p:ph idx="1"/>
          </p:nvPr>
        </p:nvSpPr>
        <p:spPr bwMode="auto"/>
        <p:txBody>
          <a:bodyPr/>
          <a:lstStyle/>
          <a:p>
            <a:pPr>
              <a:defRPr/>
            </a:pPr>
            <a:r>
              <a:rPr sz="2800" dirty="0">
                <a:latin typeface="+mj-lt"/>
                <a:ea typeface="DejaVu Sans"/>
                <a:cs typeface="DejaVu Sans"/>
              </a:rPr>
              <a:t>Docker – </a:t>
            </a:r>
            <a:r>
              <a:rPr sz="2800" dirty="0" err="1">
                <a:latin typeface="+mj-lt"/>
                <a:ea typeface="DejaVu Sans"/>
                <a:cs typeface="DejaVu Sans"/>
              </a:rPr>
              <a:t>сетевое</a:t>
            </a:r>
            <a:r>
              <a:rPr sz="2800" dirty="0">
                <a:latin typeface="+mj-lt"/>
                <a:ea typeface="DejaVu Sans"/>
                <a:cs typeface="DejaVu Sans"/>
              </a:rPr>
              <a:t> </a:t>
            </a:r>
            <a:r>
              <a:rPr sz="2800" dirty="0" err="1">
                <a:latin typeface="+mj-lt"/>
                <a:ea typeface="DejaVu Sans"/>
                <a:cs typeface="DejaVu Sans"/>
              </a:rPr>
              <a:t>взаимодействие</a:t>
            </a:r>
            <a:endParaRPr sz="2800" dirty="0">
              <a:latin typeface="+mj-lt"/>
              <a:ea typeface="DejaVu Sans"/>
              <a:cs typeface="DejaVu Sans"/>
            </a:endParaRPr>
          </a:p>
          <a:p>
            <a:pPr>
              <a:defRPr/>
            </a:pPr>
            <a:r>
              <a:rPr lang="ru-RU" sz="2800" dirty="0">
                <a:latin typeface="+mj-lt"/>
                <a:ea typeface="DejaVu Sans"/>
                <a:cs typeface="DejaVu Sans"/>
              </a:rPr>
              <a:t>Масштабируемость и </a:t>
            </a:r>
            <a:r>
              <a:rPr lang="ru-RU" sz="2800" dirty="0" err="1">
                <a:latin typeface="+mj-lt"/>
                <a:ea typeface="DejaVu Sans"/>
                <a:cs typeface="DejaVu Sans"/>
              </a:rPr>
              <a:t>отказоусточивость</a:t>
            </a:r>
            <a:r>
              <a:rPr lang="ru-RU" sz="2800" dirty="0">
                <a:latin typeface="+mj-lt"/>
                <a:ea typeface="DejaVu Sans"/>
                <a:cs typeface="DejaVu Sans"/>
              </a:rPr>
              <a:t> приложений</a:t>
            </a:r>
            <a:endParaRPr sz="2800" dirty="0">
              <a:latin typeface="+mj-lt"/>
              <a:ea typeface="DejaVu Sans"/>
              <a:cs typeface="DejaVu Sans"/>
            </a:endParaRPr>
          </a:p>
          <a:p>
            <a:pPr>
              <a:defRPr/>
            </a:pPr>
            <a:r>
              <a:rPr sz="2800" dirty="0" err="1">
                <a:latin typeface="+mj-lt"/>
                <a:ea typeface="DejaVu Sans"/>
                <a:cs typeface="DejaVu Sans"/>
              </a:rPr>
              <a:t>Кластеры</a:t>
            </a:r>
            <a:r>
              <a:rPr sz="2800" dirty="0">
                <a:latin typeface="+mj-lt"/>
                <a:ea typeface="DejaVu Sans"/>
                <a:cs typeface="DejaVu Sans"/>
              </a:rPr>
              <a:t> </a:t>
            </a:r>
            <a:r>
              <a:rPr lang="ru-RU" sz="2800" dirty="0" err="1">
                <a:latin typeface="+mj-lt"/>
                <a:ea typeface="DejaVu Sans"/>
                <a:cs typeface="DejaVu Sans"/>
              </a:rPr>
              <a:t>Docker</a:t>
            </a:r>
            <a:endParaRPr sz="2800" dirty="0">
              <a:latin typeface="+mj-lt"/>
              <a:ea typeface="DejaVu Sans"/>
              <a:cs typeface="DejaVu Sans"/>
            </a:endParaRPr>
          </a:p>
          <a:p>
            <a:pPr>
              <a:defRPr/>
            </a:pPr>
            <a:r>
              <a:rPr sz="2800" dirty="0" err="1">
                <a:latin typeface="+mj-lt"/>
                <a:ea typeface="DejaVu Sans"/>
                <a:cs typeface="DejaVu Sans"/>
              </a:rPr>
              <a:t>Балансировка</a:t>
            </a:r>
            <a:r>
              <a:rPr sz="2800" dirty="0">
                <a:latin typeface="+mj-lt"/>
                <a:ea typeface="DejaVu Sans"/>
                <a:cs typeface="DejaVu Sans"/>
              </a:rPr>
              <a:t> </a:t>
            </a:r>
            <a:r>
              <a:rPr sz="2800" dirty="0" err="1">
                <a:latin typeface="+mj-lt"/>
                <a:ea typeface="DejaVu Sans"/>
                <a:cs typeface="DejaVu Sans"/>
              </a:rPr>
              <a:t>нагрузки</a:t>
            </a:r>
            <a:r>
              <a:rPr sz="2800" dirty="0">
                <a:latin typeface="+mj-lt"/>
                <a:ea typeface="DejaVu Sans"/>
                <a:cs typeface="DejaVu Sans"/>
              </a:rPr>
              <a:t> </a:t>
            </a:r>
            <a:r>
              <a:rPr sz="2800" dirty="0" err="1">
                <a:latin typeface="+mj-lt"/>
                <a:ea typeface="DejaVu Sans"/>
                <a:cs typeface="DejaVu Sans"/>
              </a:rPr>
              <a:t>приложений</a:t>
            </a:r>
            <a:r>
              <a:rPr sz="2800" dirty="0">
                <a:latin typeface="+mj-lt"/>
                <a:ea typeface="DejaVu Sans"/>
                <a:cs typeface="DejaVu Sans"/>
              </a:rPr>
              <a:t> в </a:t>
            </a:r>
            <a:r>
              <a:rPr sz="2800" dirty="0" err="1">
                <a:latin typeface="+mj-lt"/>
                <a:ea typeface="DejaVu Sans"/>
                <a:cs typeface="DejaVu Sans"/>
              </a:rPr>
              <a:t>кластере</a:t>
            </a:r>
            <a:endParaRPr sz="2800" dirty="0">
              <a:latin typeface="+mj-lt"/>
              <a:ea typeface="DejaVu Sans"/>
              <a:cs typeface="DejaVu Sans"/>
            </a:endParaRPr>
          </a:p>
          <a:p>
            <a:pPr>
              <a:defRPr/>
            </a:pPr>
            <a:endParaRPr dirty="0">
              <a:latin typeface="+mj-lt"/>
              <a:ea typeface="DejaVu Sans"/>
              <a:cs typeface="DejaVu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35436011" name="Заголовок 1"/>
          <p:cNvSpPr>
            <a:spLocks noGrp="1"/>
          </p:cNvSpPr>
          <p:nvPr>
            <p:ph type="title"/>
          </p:nvPr>
        </p:nvSpPr>
        <p:spPr bwMode="auto"/>
        <p:txBody>
          <a:bodyPr/>
          <a:lstStyle/>
          <a:p>
            <a:pPr>
              <a:defRPr/>
            </a:pPr>
            <a:r>
              <a:rPr lang="ru-RU" sz="3599" dirty="0" err="1">
                <a:ea typeface="DejaVu Sans"/>
                <a:cs typeface="DejaVu Sans"/>
              </a:rPr>
              <a:t>Docker</a:t>
            </a:r>
            <a:r>
              <a:rPr lang="ru-RU" sz="3599" dirty="0">
                <a:ea typeface="DejaVu Sans"/>
                <a:cs typeface="DejaVu Sans"/>
              </a:rPr>
              <a:t> – сетевое взаимодействие</a:t>
            </a:r>
            <a:endParaRPr sz="3599" dirty="0">
              <a:ea typeface="DejaVu Sans"/>
              <a:cs typeface="DejaVu Sans"/>
            </a:endParaRPr>
          </a:p>
        </p:txBody>
      </p:sp>
      <p:sp>
        <p:nvSpPr>
          <p:cNvPr id="896208218" name=" 896208217"/>
          <p:cNvSpPr/>
          <p:nvPr/>
        </p:nvSpPr>
        <p:spPr bwMode="auto">
          <a:xfrm>
            <a:off x="5215706" y="4083612"/>
            <a:ext cx="201586" cy="365700"/>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endParaRPr sz="2399"/>
          </a:p>
        </p:txBody>
      </p:sp>
      <p:pic>
        <p:nvPicPr>
          <p:cNvPr id="1401681576" name="Рисунок 1401681575"/>
          <p:cNvPicPr>
            <a:picLocks noChangeAspect="1"/>
          </p:cNvPicPr>
          <p:nvPr/>
        </p:nvPicPr>
        <p:blipFill>
          <a:blip r:embed="rId2"/>
          <a:stretch/>
        </p:blipFill>
        <p:spPr bwMode="auto">
          <a:xfrm>
            <a:off x="1266494" y="1762498"/>
            <a:ext cx="9133071" cy="444761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48912880" name="Заголовок 1"/>
          <p:cNvSpPr>
            <a:spLocks noGrp="1"/>
          </p:cNvSpPr>
          <p:nvPr>
            <p:ph type="title"/>
          </p:nvPr>
        </p:nvSpPr>
        <p:spPr bwMode="auto"/>
        <p:txBody>
          <a:bodyPr/>
          <a:lstStyle/>
          <a:p>
            <a:pPr>
              <a:defRPr/>
            </a:pPr>
            <a:r>
              <a:rPr lang="ru-RU" sz="3599" dirty="0" err="1">
                <a:ea typeface="DejaVu Sans"/>
                <a:cs typeface="DejaVu Sans"/>
              </a:rPr>
              <a:t>Docker</a:t>
            </a:r>
            <a:r>
              <a:rPr lang="ru-RU" sz="3599" dirty="0">
                <a:ea typeface="DejaVu Sans"/>
                <a:cs typeface="DejaVu Sans"/>
              </a:rPr>
              <a:t> – сетевое взаимодействие</a:t>
            </a:r>
            <a:endParaRPr sz="3599" dirty="0">
              <a:ea typeface="DejaVu Sans"/>
              <a:cs typeface="DejaVu Sans"/>
            </a:endParaRPr>
          </a:p>
        </p:txBody>
      </p:sp>
      <p:sp>
        <p:nvSpPr>
          <p:cNvPr id="899761597" name=" 899761596"/>
          <p:cNvSpPr/>
          <p:nvPr/>
        </p:nvSpPr>
        <p:spPr bwMode="auto">
          <a:xfrm>
            <a:off x="5215706" y="4083612"/>
            <a:ext cx="201586" cy="365700"/>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endParaRPr sz="2399"/>
          </a:p>
        </p:txBody>
      </p:sp>
      <p:pic>
        <p:nvPicPr>
          <p:cNvPr id="372172256" name="Рисунок 372172255"/>
          <p:cNvPicPr>
            <a:picLocks noChangeAspect="1"/>
          </p:cNvPicPr>
          <p:nvPr/>
        </p:nvPicPr>
        <p:blipFill>
          <a:blip r:embed="rId2"/>
          <a:stretch/>
        </p:blipFill>
        <p:spPr bwMode="auto">
          <a:xfrm>
            <a:off x="1550267" y="1691140"/>
            <a:ext cx="9088288" cy="410365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42582339" name="Заголовок 1"/>
          <p:cNvSpPr>
            <a:spLocks noGrp="1"/>
          </p:cNvSpPr>
          <p:nvPr>
            <p:ph type="title"/>
          </p:nvPr>
        </p:nvSpPr>
        <p:spPr bwMode="auto"/>
        <p:txBody>
          <a:bodyPr/>
          <a:lstStyle/>
          <a:p>
            <a:pPr>
              <a:defRPr/>
            </a:pPr>
            <a:r>
              <a:rPr sz="3599" dirty="0">
                <a:ea typeface="DejaVu Sans"/>
                <a:cs typeface="DejaVu Sans"/>
              </a:rPr>
              <a:t>Docker Network Drivers</a:t>
            </a:r>
          </a:p>
        </p:txBody>
      </p:sp>
      <p:sp>
        <p:nvSpPr>
          <p:cNvPr id="232593762" name="Объект 2"/>
          <p:cNvSpPr>
            <a:spLocks noGrp="1"/>
          </p:cNvSpPr>
          <p:nvPr>
            <p:ph idx="1"/>
          </p:nvPr>
        </p:nvSpPr>
        <p:spPr bwMode="auto">
          <a:xfrm>
            <a:off x="837979" y="2082243"/>
            <a:ext cx="10933313" cy="4551083"/>
          </a:xfrm>
        </p:spPr>
        <p:txBody>
          <a:bodyPr vertOverflow="overflow" horzOverflow="clip" vert="horz" wrap="square" lIns="91416" tIns="45708" rIns="91416" bIns="45708" numCol="1" spcCol="0" rtlCol="0" fromWordArt="0" anchor="t" anchorCtr="0" forceAA="0" compatLnSpc="0">
            <a:normAutofit fontScale="95000" lnSpcReduction="11000"/>
          </a:bodyPr>
          <a:lstStyle/>
          <a:p>
            <a:pPr>
              <a:defRPr/>
            </a:pPr>
            <a:r>
              <a:rPr sz="1400" b="1" dirty="0">
                <a:latin typeface="+mj-lt"/>
                <a:ea typeface="DejaVu Sans"/>
                <a:cs typeface="DejaVu Sans"/>
              </a:rPr>
              <a:t>Bridge network </a:t>
            </a:r>
            <a:r>
              <a:rPr sz="1400" dirty="0" err="1">
                <a:latin typeface="+mj-lt"/>
                <a:ea typeface="DejaVu Sans"/>
                <a:cs typeface="DejaVu Sans"/>
              </a:rPr>
              <a:t>при</a:t>
            </a:r>
            <a:r>
              <a:rPr sz="1400" dirty="0">
                <a:latin typeface="+mj-lt"/>
                <a:ea typeface="DejaVu Sans"/>
                <a:cs typeface="DejaVu Sans"/>
              </a:rPr>
              <a:t> </a:t>
            </a:r>
            <a:r>
              <a:rPr sz="1400" dirty="0" err="1">
                <a:latin typeface="+mj-lt"/>
                <a:ea typeface="DejaVu Sans"/>
                <a:cs typeface="DejaVu Sans"/>
              </a:rPr>
              <a:t>запуске</a:t>
            </a:r>
            <a:r>
              <a:rPr sz="1400" dirty="0">
                <a:latin typeface="+mj-lt"/>
                <a:ea typeface="DejaVu Sans"/>
                <a:cs typeface="DejaVu Sans"/>
              </a:rPr>
              <a:t> Docker </a:t>
            </a:r>
            <a:r>
              <a:rPr sz="1400" dirty="0" err="1">
                <a:latin typeface="+mj-lt"/>
                <a:ea typeface="DejaVu Sans"/>
                <a:cs typeface="DejaVu Sans"/>
              </a:rPr>
              <a:t>автоматически</a:t>
            </a:r>
            <a:r>
              <a:rPr sz="1400" dirty="0">
                <a:latin typeface="+mj-lt"/>
                <a:ea typeface="DejaVu Sans"/>
                <a:cs typeface="DejaVu Sans"/>
              </a:rPr>
              <a:t> </a:t>
            </a:r>
            <a:r>
              <a:rPr sz="1400" dirty="0" err="1">
                <a:latin typeface="+mj-lt"/>
                <a:ea typeface="DejaVu Sans"/>
                <a:cs typeface="DejaVu Sans"/>
              </a:rPr>
              <a:t>создается</a:t>
            </a:r>
            <a:r>
              <a:rPr sz="1400" dirty="0">
                <a:latin typeface="+mj-lt"/>
                <a:ea typeface="DejaVu Sans"/>
                <a:cs typeface="DejaVu Sans"/>
              </a:rPr>
              <a:t> </a:t>
            </a:r>
            <a:r>
              <a:rPr sz="1400" dirty="0" err="1">
                <a:latin typeface="+mj-lt"/>
                <a:ea typeface="DejaVu Sans"/>
                <a:cs typeface="DejaVu Sans"/>
              </a:rPr>
              <a:t>сеть</a:t>
            </a:r>
            <a:r>
              <a:rPr sz="1400" dirty="0">
                <a:latin typeface="+mj-lt"/>
                <a:ea typeface="DejaVu Sans"/>
                <a:cs typeface="DejaVu Sans"/>
              </a:rPr>
              <a:t> </a:t>
            </a:r>
            <a:r>
              <a:rPr sz="1400" dirty="0" err="1">
                <a:latin typeface="+mj-lt"/>
                <a:ea typeface="DejaVu Sans"/>
                <a:cs typeface="DejaVu Sans"/>
              </a:rPr>
              <a:t>типа</a:t>
            </a:r>
            <a:r>
              <a:rPr sz="1400" dirty="0">
                <a:latin typeface="+mj-lt"/>
                <a:ea typeface="DejaVu Sans"/>
                <a:cs typeface="DejaVu Sans"/>
              </a:rPr>
              <a:t> </a:t>
            </a:r>
            <a:r>
              <a:rPr sz="1400" dirty="0" err="1">
                <a:latin typeface="+mj-lt"/>
                <a:ea typeface="DejaVu Sans"/>
                <a:cs typeface="DejaVu Sans"/>
              </a:rPr>
              <a:t>мост</a:t>
            </a:r>
            <a:r>
              <a:rPr sz="1400" dirty="0">
                <a:latin typeface="+mj-lt"/>
                <a:ea typeface="DejaVu Sans"/>
                <a:cs typeface="DejaVu Sans"/>
              </a:rPr>
              <a:t> </a:t>
            </a:r>
            <a:r>
              <a:rPr sz="1400" dirty="0" err="1">
                <a:latin typeface="+mj-lt"/>
                <a:ea typeface="DejaVu Sans"/>
                <a:cs typeface="DejaVu Sans"/>
              </a:rPr>
              <a:t>по</a:t>
            </a:r>
            <a:r>
              <a:rPr sz="1400" dirty="0">
                <a:latin typeface="+mj-lt"/>
                <a:ea typeface="DejaVu Sans"/>
                <a:cs typeface="DejaVu Sans"/>
              </a:rPr>
              <a:t> </a:t>
            </a:r>
            <a:r>
              <a:rPr sz="1400" dirty="0" err="1">
                <a:latin typeface="+mj-lt"/>
                <a:ea typeface="DejaVu Sans"/>
                <a:cs typeface="DejaVu Sans"/>
              </a:rPr>
              <a:t>умолчанию</a:t>
            </a:r>
            <a:r>
              <a:rPr sz="1400" dirty="0">
                <a:latin typeface="+mj-lt"/>
                <a:ea typeface="DejaVu Sans"/>
                <a:cs typeface="DejaVu Sans"/>
              </a:rPr>
              <a:t>. </a:t>
            </a:r>
            <a:r>
              <a:rPr sz="1400" dirty="0" err="1">
                <a:latin typeface="+mj-lt"/>
                <a:ea typeface="DejaVu Sans"/>
                <a:cs typeface="DejaVu Sans"/>
              </a:rPr>
              <a:t>Недавно</a:t>
            </a:r>
            <a:r>
              <a:rPr sz="1400" dirty="0">
                <a:latin typeface="+mj-lt"/>
                <a:ea typeface="DejaVu Sans"/>
                <a:cs typeface="DejaVu Sans"/>
              </a:rPr>
              <a:t> </a:t>
            </a:r>
            <a:r>
              <a:rPr sz="1400" dirty="0" err="1">
                <a:latin typeface="+mj-lt"/>
                <a:ea typeface="DejaVu Sans"/>
                <a:cs typeface="DejaVu Sans"/>
              </a:rPr>
              <a:t>запущенные</a:t>
            </a:r>
            <a:r>
              <a:rPr sz="1400" dirty="0">
                <a:latin typeface="+mj-lt"/>
                <a:ea typeface="DejaVu Sans"/>
                <a:cs typeface="DejaVu Sans"/>
              </a:rPr>
              <a:t> </a:t>
            </a:r>
            <a:r>
              <a:rPr sz="1400" dirty="0" err="1">
                <a:latin typeface="+mj-lt"/>
                <a:ea typeface="DejaVu Sans"/>
                <a:cs typeface="DejaVu Sans"/>
              </a:rPr>
              <a:t>контейнеры</a:t>
            </a:r>
            <a:r>
              <a:rPr sz="1400" dirty="0">
                <a:latin typeface="+mj-lt"/>
                <a:ea typeface="DejaVu Sans"/>
                <a:cs typeface="DejaVu Sans"/>
              </a:rPr>
              <a:t> </a:t>
            </a:r>
            <a:r>
              <a:rPr sz="1400" dirty="0" err="1">
                <a:latin typeface="+mj-lt"/>
                <a:ea typeface="DejaVu Sans"/>
                <a:cs typeface="DejaVu Sans"/>
              </a:rPr>
              <a:t>будут</a:t>
            </a:r>
            <a:r>
              <a:rPr sz="1400" dirty="0">
                <a:latin typeface="+mj-lt"/>
                <a:ea typeface="DejaVu Sans"/>
                <a:cs typeface="DejaVu Sans"/>
              </a:rPr>
              <a:t> </a:t>
            </a:r>
            <a:r>
              <a:rPr sz="1400" dirty="0" err="1">
                <a:latin typeface="+mj-lt"/>
                <a:ea typeface="DejaVu Sans"/>
                <a:cs typeface="DejaVu Sans"/>
              </a:rPr>
              <a:t>автоматически</a:t>
            </a:r>
            <a:r>
              <a:rPr sz="1400" dirty="0">
                <a:latin typeface="+mj-lt"/>
                <a:ea typeface="DejaVu Sans"/>
                <a:cs typeface="DejaVu Sans"/>
              </a:rPr>
              <a:t> </a:t>
            </a:r>
            <a:r>
              <a:rPr sz="1400" dirty="0" err="1">
                <a:latin typeface="+mj-lt"/>
                <a:ea typeface="DejaVu Sans"/>
                <a:cs typeface="DejaVu Sans"/>
              </a:rPr>
              <a:t>подключаться</a:t>
            </a:r>
            <a:r>
              <a:rPr sz="1400" dirty="0">
                <a:latin typeface="+mj-lt"/>
                <a:ea typeface="DejaVu Sans"/>
                <a:cs typeface="DejaVu Sans"/>
              </a:rPr>
              <a:t> к </a:t>
            </a:r>
            <a:r>
              <a:rPr sz="1400" dirty="0" err="1">
                <a:latin typeface="+mj-lt"/>
                <a:ea typeface="DejaVu Sans"/>
                <a:cs typeface="DejaVu Sans"/>
              </a:rPr>
              <a:t>нему</a:t>
            </a:r>
            <a:r>
              <a:rPr sz="1400" dirty="0">
                <a:latin typeface="+mj-lt"/>
                <a:ea typeface="DejaVu Sans"/>
                <a:cs typeface="DejaVu Sans"/>
              </a:rPr>
              <a:t>. </a:t>
            </a:r>
            <a:br>
              <a:rPr sz="1400" dirty="0">
                <a:latin typeface="+mj-lt"/>
                <a:ea typeface="DejaVu Sans"/>
                <a:cs typeface="DejaVu Sans"/>
              </a:rPr>
            </a:br>
            <a:endParaRPr sz="1400" dirty="0">
              <a:latin typeface="+mj-lt"/>
              <a:ea typeface="DejaVu Sans"/>
              <a:cs typeface="DejaVu Sans"/>
            </a:endParaRPr>
          </a:p>
          <a:p>
            <a:pPr>
              <a:defRPr/>
            </a:pPr>
            <a:r>
              <a:rPr sz="1400" b="1" dirty="0">
                <a:latin typeface="+mj-lt"/>
                <a:ea typeface="DejaVu Sans"/>
                <a:cs typeface="DejaVu Sans"/>
              </a:rPr>
              <a:t>Host network :</a:t>
            </a:r>
            <a:r>
              <a:rPr sz="1400" dirty="0">
                <a:latin typeface="+mj-lt"/>
                <a:ea typeface="DejaVu Sans"/>
                <a:cs typeface="DejaVu Sans"/>
              </a:rPr>
              <a:t> </a:t>
            </a:r>
            <a:r>
              <a:rPr sz="1400" dirty="0" err="1">
                <a:latin typeface="+mj-lt"/>
                <a:ea typeface="DejaVu Sans"/>
                <a:cs typeface="DejaVu Sans"/>
              </a:rPr>
              <a:t>удаляет</a:t>
            </a:r>
            <a:r>
              <a:rPr sz="1400" dirty="0">
                <a:latin typeface="+mj-lt"/>
                <a:ea typeface="DejaVu Sans"/>
                <a:cs typeface="DejaVu Sans"/>
              </a:rPr>
              <a:t> </a:t>
            </a:r>
            <a:r>
              <a:rPr sz="1400" dirty="0" err="1">
                <a:latin typeface="+mj-lt"/>
                <a:ea typeface="DejaVu Sans"/>
                <a:cs typeface="DejaVu Sans"/>
              </a:rPr>
              <a:t>сетевую</a:t>
            </a:r>
            <a:r>
              <a:rPr sz="1400" dirty="0">
                <a:latin typeface="+mj-lt"/>
                <a:ea typeface="DejaVu Sans"/>
                <a:cs typeface="DejaVu Sans"/>
              </a:rPr>
              <a:t> </a:t>
            </a:r>
            <a:r>
              <a:rPr sz="1400" dirty="0" err="1">
                <a:latin typeface="+mj-lt"/>
                <a:ea typeface="DejaVu Sans"/>
                <a:cs typeface="DejaVu Sans"/>
              </a:rPr>
              <a:t>изоляцию</a:t>
            </a:r>
            <a:r>
              <a:rPr sz="1400" dirty="0">
                <a:latin typeface="+mj-lt"/>
                <a:ea typeface="DejaVu Sans"/>
                <a:cs typeface="DejaVu Sans"/>
              </a:rPr>
              <a:t> </a:t>
            </a:r>
            <a:r>
              <a:rPr sz="1400" dirty="0" err="1">
                <a:latin typeface="+mj-lt"/>
                <a:ea typeface="DejaVu Sans"/>
                <a:cs typeface="DejaVu Sans"/>
              </a:rPr>
              <a:t>между</a:t>
            </a:r>
            <a:r>
              <a:rPr sz="1400" dirty="0">
                <a:latin typeface="+mj-lt"/>
                <a:ea typeface="DejaVu Sans"/>
                <a:cs typeface="DejaVu Sans"/>
              </a:rPr>
              <a:t> </a:t>
            </a:r>
            <a:r>
              <a:rPr sz="1400" dirty="0" err="1">
                <a:latin typeface="+mj-lt"/>
                <a:ea typeface="DejaVu Sans"/>
                <a:cs typeface="DejaVu Sans"/>
              </a:rPr>
              <a:t>контейнером</a:t>
            </a:r>
            <a:r>
              <a:rPr sz="1400" dirty="0">
                <a:latin typeface="+mj-lt"/>
                <a:ea typeface="DejaVu Sans"/>
                <a:cs typeface="DejaVu Sans"/>
              </a:rPr>
              <a:t> и </a:t>
            </a:r>
            <a:r>
              <a:rPr sz="1400" dirty="0" err="1">
                <a:latin typeface="+mj-lt"/>
                <a:ea typeface="DejaVu Sans"/>
                <a:cs typeface="DejaVu Sans"/>
              </a:rPr>
              <a:t>хостом</a:t>
            </a:r>
            <a:r>
              <a:rPr sz="1400" dirty="0">
                <a:latin typeface="+mj-lt"/>
                <a:ea typeface="DejaVu Sans"/>
                <a:cs typeface="DejaVu Sans"/>
              </a:rPr>
              <a:t> Docker и </a:t>
            </a:r>
            <a:r>
              <a:rPr sz="1400" dirty="0" err="1">
                <a:latin typeface="+mj-lt"/>
                <a:ea typeface="DejaVu Sans"/>
                <a:cs typeface="DejaVu Sans"/>
              </a:rPr>
              <a:t>напрямую</a:t>
            </a:r>
            <a:r>
              <a:rPr sz="1400" dirty="0">
                <a:latin typeface="+mj-lt"/>
                <a:ea typeface="DejaVu Sans"/>
                <a:cs typeface="DejaVu Sans"/>
              </a:rPr>
              <a:t> </a:t>
            </a:r>
            <a:r>
              <a:rPr sz="1400" dirty="0" err="1">
                <a:latin typeface="+mj-lt"/>
                <a:ea typeface="DejaVu Sans"/>
                <a:cs typeface="DejaVu Sans"/>
              </a:rPr>
              <a:t>использует</a:t>
            </a:r>
            <a:r>
              <a:rPr sz="1400" dirty="0">
                <a:latin typeface="+mj-lt"/>
                <a:ea typeface="DejaVu Sans"/>
                <a:cs typeface="DejaVu Sans"/>
              </a:rPr>
              <a:t> </a:t>
            </a:r>
            <a:r>
              <a:rPr sz="1400" dirty="0" err="1">
                <a:latin typeface="+mj-lt"/>
                <a:ea typeface="DejaVu Sans"/>
                <a:cs typeface="DejaVu Sans"/>
              </a:rPr>
              <a:t>сеть</a:t>
            </a:r>
            <a:r>
              <a:rPr sz="1400" dirty="0">
                <a:latin typeface="+mj-lt"/>
                <a:ea typeface="DejaVu Sans"/>
                <a:cs typeface="DejaVu Sans"/>
              </a:rPr>
              <a:t> </a:t>
            </a:r>
            <a:r>
              <a:rPr sz="1400" dirty="0" err="1">
                <a:latin typeface="+mj-lt"/>
                <a:ea typeface="DejaVu Sans"/>
                <a:cs typeface="DejaVu Sans"/>
              </a:rPr>
              <a:t>хоста</a:t>
            </a:r>
            <a:r>
              <a:rPr sz="1400" dirty="0">
                <a:latin typeface="+mj-lt"/>
                <a:ea typeface="DejaVu Sans"/>
                <a:cs typeface="DejaVu Sans"/>
              </a:rPr>
              <a:t>. </a:t>
            </a:r>
            <a:r>
              <a:rPr sz="1400" dirty="0" err="1">
                <a:latin typeface="+mj-lt"/>
                <a:ea typeface="DejaVu Sans"/>
                <a:cs typeface="DejaVu Sans"/>
              </a:rPr>
              <a:t>Если</a:t>
            </a:r>
            <a:r>
              <a:rPr sz="1400" dirty="0">
                <a:latin typeface="+mj-lt"/>
                <a:ea typeface="DejaVu Sans"/>
                <a:cs typeface="DejaVu Sans"/>
              </a:rPr>
              <a:t> </a:t>
            </a:r>
            <a:r>
              <a:rPr sz="1400" dirty="0" err="1">
                <a:latin typeface="+mj-lt"/>
                <a:ea typeface="DejaVu Sans"/>
                <a:cs typeface="DejaVu Sans"/>
              </a:rPr>
              <a:t>вы</a:t>
            </a:r>
            <a:r>
              <a:rPr sz="1400" dirty="0">
                <a:latin typeface="+mj-lt"/>
                <a:ea typeface="DejaVu Sans"/>
                <a:cs typeface="DejaVu Sans"/>
              </a:rPr>
              <a:t> </a:t>
            </a:r>
            <a:r>
              <a:rPr sz="1400" dirty="0" err="1">
                <a:latin typeface="+mj-lt"/>
                <a:ea typeface="DejaVu Sans"/>
                <a:cs typeface="DejaVu Sans"/>
              </a:rPr>
              <a:t>запускаете</a:t>
            </a:r>
            <a:r>
              <a:rPr sz="1400" dirty="0">
                <a:latin typeface="+mj-lt"/>
                <a:ea typeface="DejaVu Sans"/>
                <a:cs typeface="DejaVu Sans"/>
              </a:rPr>
              <a:t> </a:t>
            </a:r>
            <a:r>
              <a:rPr sz="1400" dirty="0" err="1">
                <a:latin typeface="+mj-lt"/>
                <a:ea typeface="DejaVu Sans"/>
                <a:cs typeface="DejaVu Sans"/>
              </a:rPr>
              <a:t>контейнер</a:t>
            </a:r>
            <a:r>
              <a:rPr sz="1400" dirty="0">
                <a:latin typeface="+mj-lt"/>
                <a:ea typeface="DejaVu Sans"/>
                <a:cs typeface="DejaVu Sans"/>
              </a:rPr>
              <a:t>, </a:t>
            </a:r>
            <a:r>
              <a:rPr sz="1400" dirty="0" err="1">
                <a:latin typeface="+mj-lt"/>
                <a:ea typeface="DejaVu Sans"/>
                <a:cs typeface="DejaVu Sans"/>
              </a:rPr>
              <a:t>который</a:t>
            </a:r>
            <a:r>
              <a:rPr sz="1400" dirty="0">
                <a:latin typeface="+mj-lt"/>
                <a:ea typeface="DejaVu Sans"/>
                <a:cs typeface="DejaVu Sans"/>
              </a:rPr>
              <a:t> </a:t>
            </a:r>
            <a:r>
              <a:rPr sz="1400" dirty="0" err="1">
                <a:latin typeface="+mj-lt"/>
                <a:ea typeface="DejaVu Sans"/>
                <a:cs typeface="DejaVu Sans"/>
              </a:rPr>
              <a:t>привязывается</a:t>
            </a:r>
            <a:r>
              <a:rPr sz="1400" dirty="0">
                <a:latin typeface="+mj-lt"/>
                <a:ea typeface="DejaVu Sans"/>
                <a:cs typeface="DejaVu Sans"/>
              </a:rPr>
              <a:t> к </a:t>
            </a:r>
            <a:r>
              <a:rPr sz="1400" dirty="0" err="1">
                <a:latin typeface="+mj-lt"/>
                <a:ea typeface="DejaVu Sans"/>
                <a:cs typeface="DejaVu Sans"/>
              </a:rPr>
              <a:t>порту</a:t>
            </a:r>
            <a:r>
              <a:rPr sz="1400" dirty="0">
                <a:latin typeface="+mj-lt"/>
                <a:ea typeface="DejaVu Sans"/>
                <a:cs typeface="DejaVu Sans"/>
              </a:rPr>
              <a:t> 80, и </a:t>
            </a:r>
            <a:r>
              <a:rPr sz="1400" dirty="0" err="1">
                <a:latin typeface="+mj-lt"/>
                <a:ea typeface="DejaVu Sans"/>
                <a:cs typeface="DejaVu Sans"/>
              </a:rPr>
              <a:t>вы</a:t>
            </a:r>
            <a:r>
              <a:rPr sz="1400" dirty="0">
                <a:latin typeface="+mj-lt"/>
                <a:ea typeface="DejaVu Sans"/>
                <a:cs typeface="DejaVu Sans"/>
              </a:rPr>
              <a:t> </a:t>
            </a:r>
            <a:r>
              <a:rPr sz="1400" dirty="0" err="1">
                <a:latin typeface="+mj-lt"/>
                <a:ea typeface="DejaVu Sans"/>
                <a:cs typeface="DejaVu Sans"/>
              </a:rPr>
              <a:t>используете</a:t>
            </a:r>
            <a:r>
              <a:rPr sz="1400" dirty="0">
                <a:latin typeface="+mj-lt"/>
                <a:ea typeface="DejaVu Sans"/>
                <a:cs typeface="DejaVu Sans"/>
              </a:rPr>
              <a:t> </a:t>
            </a:r>
            <a:r>
              <a:rPr sz="1400" dirty="0" err="1">
                <a:latin typeface="+mj-lt"/>
                <a:ea typeface="DejaVu Sans"/>
                <a:cs typeface="DejaVu Sans"/>
              </a:rPr>
              <a:t>хост-сеть</a:t>
            </a:r>
            <a:r>
              <a:rPr sz="1400" dirty="0">
                <a:latin typeface="+mj-lt"/>
                <a:ea typeface="DejaVu Sans"/>
                <a:cs typeface="DejaVu Sans"/>
              </a:rPr>
              <a:t>, </a:t>
            </a:r>
            <a:r>
              <a:rPr sz="1400" dirty="0" err="1">
                <a:latin typeface="+mj-lt"/>
                <a:ea typeface="DejaVu Sans"/>
                <a:cs typeface="DejaVu Sans"/>
              </a:rPr>
              <a:t>приложение</a:t>
            </a:r>
            <a:r>
              <a:rPr sz="1400" dirty="0">
                <a:latin typeface="+mj-lt"/>
                <a:ea typeface="DejaVu Sans"/>
                <a:cs typeface="DejaVu Sans"/>
              </a:rPr>
              <a:t> </a:t>
            </a:r>
            <a:r>
              <a:rPr sz="1400" dirty="0" err="1">
                <a:latin typeface="+mj-lt"/>
                <a:ea typeface="DejaVu Sans"/>
                <a:cs typeface="DejaVu Sans"/>
              </a:rPr>
              <a:t>контейнера</a:t>
            </a:r>
            <a:r>
              <a:rPr sz="1400" dirty="0">
                <a:latin typeface="+mj-lt"/>
                <a:ea typeface="DejaVu Sans"/>
                <a:cs typeface="DejaVu Sans"/>
              </a:rPr>
              <a:t> </a:t>
            </a:r>
            <a:r>
              <a:rPr sz="1400" dirty="0" err="1">
                <a:latin typeface="+mj-lt"/>
                <a:ea typeface="DejaVu Sans"/>
                <a:cs typeface="DejaVu Sans"/>
              </a:rPr>
              <a:t>доступно</a:t>
            </a:r>
            <a:r>
              <a:rPr sz="1400" dirty="0">
                <a:latin typeface="+mj-lt"/>
                <a:ea typeface="DejaVu Sans"/>
                <a:cs typeface="DejaVu Sans"/>
              </a:rPr>
              <a:t> </a:t>
            </a:r>
            <a:r>
              <a:rPr sz="1400" dirty="0" err="1">
                <a:latin typeface="+mj-lt"/>
                <a:ea typeface="DejaVu Sans"/>
                <a:cs typeface="DejaVu Sans"/>
              </a:rPr>
              <a:t>через</a:t>
            </a:r>
            <a:r>
              <a:rPr sz="1400" dirty="0">
                <a:latin typeface="+mj-lt"/>
                <a:ea typeface="DejaVu Sans"/>
                <a:cs typeface="DejaVu Sans"/>
              </a:rPr>
              <a:t> </a:t>
            </a:r>
            <a:r>
              <a:rPr sz="1400" dirty="0" err="1">
                <a:latin typeface="+mj-lt"/>
                <a:ea typeface="DejaVu Sans"/>
                <a:cs typeface="DejaVu Sans"/>
              </a:rPr>
              <a:t>порт</a:t>
            </a:r>
            <a:r>
              <a:rPr sz="1400" dirty="0">
                <a:latin typeface="+mj-lt"/>
                <a:ea typeface="DejaVu Sans"/>
                <a:cs typeface="DejaVu Sans"/>
              </a:rPr>
              <a:t> 80 </a:t>
            </a:r>
            <a:r>
              <a:rPr sz="1400" dirty="0" err="1">
                <a:latin typeface="+mj-lt"/>
                <a:ea typeface="DejaVu Sans"/>
                <a:cs typeface="DejaVu Sans"/>
              </a:rPr>
              <a:t>по</a:t>
            </a:r>
            <a:r>
              <a:rPr sz="1400" dirty="0">
                <a:latin typeface="+mj-lt"/>
                <a:ea typeface="DejaVu Sans"/>
                <a:cs typeface="DejaVu Sans"/>
              </a:rPr>
              <a:t> IP-</a:t>
            </a:r>
            <a:r>
              <a:rPr sz="1400" dirty="0" err="1">
                <a:latin typeface="+mj-lt"/>
                <a:ea typeface="DejaVu Sans"/>
                <a:cs typeface="DejaVu Sans"/>
              </a:rPr>
              <a:t>адресу</a:t>
            </a:r>
            <a:r>
              <a:rPr sz="1400" dirty="0">
                <a:latin typeface="+mj-lt"/>
                <a:ea typeface="DejaVu Sans"/>
                <a:cs typeface="DejaVu Sans"/>
              </a:rPr>
              <a:t> </a:t>
            </a:r>
            <a:r>
              <a:rPr sz="1400" dirty="0" err="1">
                <a:latin typeface="+mj-lt"/>
                <a:ea typeface="DejaVu Sans"/>
                <a:cs typeface="DejaVu Sans"/>
              </a:rPr>
              <a:t>хоста</a:t>
            </a:r>
            <a:r>
              <a:rPr sz="1400" dirty="0">
                <a:latin typeface="+mj-lt"/>
                <a:ea typeface="DejaVu Sans"/>
                <a:cs typeface="DejaVu Sans"/>
              </a:rPr>
              <a:t>. </a:t>
            </a:r>
            <a:r>
              <a:rPr sz="1400" dirty="0" err="1">
                <a:latin typeface="+mj-lt"/>
                <a:ea typeface="DejaVu Sans"/>
                <a:cs typeface="DejaVu Sans"/>
              </a:rPr>
              <a:t>Означает</a:t>
            </a:r>
            <a:r>
              <a:rPr sz="1400" dirty="0">
                <a:latin typeface="+mj-lt"/>
                <a:ea typeface="DejaVu Sans"/>
                <a:cs typeface="DejaVu Sans"/>
              </a:rPr>
              <a:t>, </a:t>
            </a:r>
            <a:r>
              <a:rPr sz="1400" dirty="0" err="1">
                <a:latin typeface="+mj-lt"/>
                <a:ea typeface="DejaVu Sans"/>
                <a:cs typeface="DejaVu Sans"/>
              </a:rPr>
              <a:t>что</a:t>
            </a:r>
            <a:r>
              <a:rPr sz="1400" dirty="0">
                <a:latin typeface="+mj-lt"/>
                <a:ea typeface="DejaVu Sans"/>
                <a:cs typeface="DejaVu Sans"/>
              </a:rPr>
              <a:t> </a:t>
            </a:r>
            <a:r>
              <a:rPr sz="1400" dirty="0" err="1">
                <a:latin typeface="+mj-lt"/>
                <a:ea typeface="DejaVu Sans"/>
                <a:cs typeface="DejaVu Sans"/>
              </a:rPr>
              <a:t>вы</a:t>
            </a:r>
            <a:r>
              <a:rPr sz="1400" dirty="0">
                <a:latin typeface="+mj-lt"/>
                <a:ea typeface="DejaVu Sans"/>
                <a:cs typeface="DejaVu Sans"/>
              </a:rPr>
              <a:t> </a:t>
            </a:r>
            <a:r>
              <a:rPr sz="1400" dirty="0" err="1">
                <a:latin typeface="+mj-lt"/>
                <a:ea typeface="DejaVu Sans"/>
                <a:cs typeface="DejaVu Sans"/>
              </a:rPr>
              <a:t>не</a:t>
            </a:r>
            <a:r>
              <a:rPr sz="1400" dirty="0">
                <a:latin typeface="+mj-lt"/>
                <a:ea typeface="DejaVu Sans"/>
                <a:cs typeface="DejaVu Sans"/>
              </a:rPr>
              <a:t> </a:t>
            </a:r>
            <a:r>
              <a:rPr sz="1400" dirty="0" err="1">
                <a:latin typeface="+mj-lt"/>
                <a:ea typeface="DejaVu Sans"/>
                <a:cs typeface="DejaVu Sans"/>
              </a:rPr>
              <a:t>сможете</a:t>
            </a:r>
            <a:r>
              <a:rPr sz="1400" dirty="0">
                <a:latin typeface="+mj-lt"/>
                <a:ea typeface="DejaVu Sans"/>
                <a:cs typeface="DejaVu Sans"/>
              </a:rPr>
              <a:t> </a:t>
            </a:r>
            <a:r>
              <a:rPr sz="1400" dirty="0" err="1">
                <a:latin typeface="+mj-lt"/>
                <a:ea typeface="DejaVu Sans"/>
                <a:cs typeface="DejaVu Sans"/>
              </a:rPr>
              <a:t>запускать</a:t>
            </a:r>
            <a:r>
              <a:rPr sz="1400" dirty="0">
                <a:latin typeface="+mj-lt"/>
                <a:ea typeface="DejaVu Sans"/>
                <a:cs typeface="DejaVu Sans"/>
              </a:rPr>
              <a:t> </a:t>
            </a:r>
            <a:r>
              <a:rPr sz="1400" dirty="0" err="1">
                <a:latin typeface="+mj-lt"/>
                <a:ea typeface="DejaVu Sans"/>
                <a:cs typeface="DejaVu Sans"/>
              </a:rPr>
              <a:t>несколько</a:t>
            </a:r>
            <a:r>
              <a:rPr sz="1400" dirty="0">
                <a:latin typeface="+mj-lt"/>
                <a:ea typeface="DejaVu Sans"/>
                <a:cs typeface="DejaVu Sans"/>
              </a:rPr>
              <a:t> </a:t>
            </a:r>
            <a:r>
              <a:rPr sz="1400" dirty="0" err="1">
                <a:latin typeface="+mj-lt"/>
                <a:ea typeface="DejaVu Sans"/>
                <a:cs typeface="DejaVu Sans"/>
              </a:rPr>
              <a:t>веб-контейнеров</a:t>
            </a:r>
            <a:r>
              <a:rPr sz="1400" dirty="0">
                <a:latin typeface="+mj-lt"/>
                <a:ea typeface="DejaVu Sans"/>
                <a:cs typeface="DejaVu Sans"/>
              </a:rPr>
              <a:t> </a:t>
            </a:r>
            <a:r>
              <a:rPr sz="1400" dirty="0" err="1">
                <a:latin typeface="+mj-lt"/>
                <a:ea typeface="DejaVu Sans"/>
                <a:cs typeface="DejaVu Sans"/>
              </a:rPr>
              <a:t>на</a:t>
            </a:r>
            <a:r>
              <a:rPr sz="1400" dirty="0">
                <a:latin typeface="+mj-lt"/>
                <a:ea typeface="DejaVu Sans"/>
                <a:cs typeface="DejaVu Sans"/>
              </a:rPr>
              <a:t> </a:t>
            </a:r>
            <a:r>
              <a:rPr sz="1400" dirty="0" err="1">
                <a:latin typeface="+mj-lt"/>
                <a:ea typeface="DejaVu Sans"/>
                <a:cs typeface="DejaVu Sans"/>
              </a:rPr>
              <a:t>одном</a:t>
            </a:r>
            <a:r>
              <a:rPr sz="1400" dirty="0">
                <a:latin typeface="+mj-lt"/>
                <a:ea typeface="DejaVu Sans"/>
                <a:cs typeface="DejaVu Sans"/>
              </a:rPr>
              <a:t> </a:t>
            </a:r>
            <a:r>
              <a:rPr sz="1400" dirty="0" err="1">
                <a:latin typeface="+mj-lt"/>
                <a:ea typeface="DejaVu Sans"/>
                <a:cs typeface="DejaVu Sans"/>
              </a:rPr>
              <a:t>хосте</a:t>
            </a:r>
            <a:r>
              <a:rPr sz="1400" dirty="0">
                <a:latin typeface="+mj-lt"/>
                <a:ea typeface="DejaVu Sans"/>
                <a:cs typeface="DejaVu Sans"/>
              </a:rPr>
              <a:t>, </a:t>
            </a:r>
            <a:r>
              <a:rPr sz="1400" dirty="0" err="1">
                <a:latin typeface="+mj-lt"/>
                <a:ea typeface="DejaVu Sans"/>
                <a:cs typeface="DejaVu Sans"/>
              </a:rPr>
              <a:t>на</a:t>
            </a:r>
            <a:r>
              <a:rPr sz="1400" dirty="0">
                <a:latin typeface="+mj-lt"/>
                <a:ea typeface="DejaVu Sans"/>
                <a:cs typeface="DejaVu Sans"/>
              </a:rPr>
              <a:t> </a:t>
            </a:r>
            <a:r>
              <a:rPr sz="1400" dirty="0" err="1">
                <a:latin typeface="+mj-lt"/>
                <a:ea typeface="DejaVu Sans"/>
                <a:cs typeface="DejaVu Sans"/>
              </a:rPr>
              <a:t>одном</a:t>
            </a:r>
            <a:r>
              <a:rPr sz="1400" dirty="0">
                <a:latin typeface="+mj-lt"/>
                <a:ea typeface="DejaVu Sans"/>
                <a:cs typeface="DejaVu Sans"/>
              </a:rPr>
              <a:t> и </a:t>
            </a:r>
            <a:r>
              <a:rPr sz="1400" dirty="0" err="1">
                <a:latin typeface="+mj-lt"/>
                <a:ea typeface="DejaVu Sans"/>
                <a:cs typeface="DejaVu Sans"/>
              </a:rPr>
              <a:t>том</a:t>
            </a:r>
            <a:r>
              <a:rPr sz="1400" dirty="0">
                <a:latin typeface="+mj-lt"/>
                <a:ea typeface="DejaVu Sans"/>
                <a:cs typeface="DejaVu Sans"/>
              </a:rPr>
              <a:t> </a:t>
            </a:r>
            <a:r>
              <a:rPr sz="1400" dirty="0" err="1">
                <a:latin typeface="+mj-lt"/>
                <a:ea typeface="DejaVu Sans"/>
                <a:cs typeface="DejaVu Sans"/>
              </a:rPr>
              <a:t>же</a:t>
            </a:r>
            <a:r>
              <a:rPr sz="1400" dirty="0">
                <a:latin typeface="+mj-lt"/>
                <a:ea typeface="DejaVu Sans"/>
                <a:cs typeface="DejaVu Sans"/>
              </a:rPr>
              <a:t> </a:t>
            </a:r>
            <a:r>
              <a:rPr sz="1400" dirty="0" err="1">
                <a:latin typeface="+mj-lt"/>
                <a:ea typeface="DejaVu Sans"/>
                <a:cs typeface="DejaVu Sans"/>
              </a:rPr>
              <a:t>порту</a:t>
            </a:r>
            <a:r>
              <a:rPr sz="1400" dirty="0">
                <a:latin typeface="+mj-lt"/>
                <a:ea typeface="DejaVu Sans"/>
                <a:cs typeface="DejaVu Sans"/>
              </a:rPr>
              <a:t>, </a:t>
            </a:r>
            <a:r>
              <a:rPr sz="1400" dirty="0" err="1">
                <a:latin typeface="+mj-lt"/>
                <a:ea typeface="DejaVu Sans"/>
                <a:cs typeface="DejaVu Sans"/>
              </a:rPr>
              <a:t>так</a:t>
            </a:r>
            <a:r>
              <a:rPr sz="1400" dirty="0">
                <a:latin typeface="+mj-lt"/>
                <a:ea typeface="DejaVu Sans"/>
                <a:cs typeface="DejaVu Sans"/>
              </a:rPr>
              <a:t> </a:t>
            </a:r>
            <a:r>
              <a:rPr sz="1400" dirty="0" err="1">
                <a:latin typeface="+mj-lt"/>
                <a:ea typeface="DejaVu Sans"/>
                <a:cs typeface="DejaVu Sans"/>
              </a:rPr>
              <a:t>как</a:t>
            </a:r>
            <a:r>
              <a:rPr sz="1400" dirty="0">
                <a:latin typeface="+mj-lt"/>
                <a:ea typeface="DejaVu Sans"/>
                <a:cs typeface="DejaVu Sans"/>
              </a:rPr>
              <a:t> </a:t>
            </a:r>
            <a:r>
              <a:rPr sz="1400" dirty="0" err="1">
                <a:latin typeface="+mj-lt"/>
                <a:ea typeface="DejaVu Sans"/>
                <a:cs typeface="DejaVu Sans"/>
              </a:rPr>
              <a:t>порт</a:t>
            </a:r>
            <a:r>
              <a:rPr sz="1400" dirty="0">
                <a:latin typeface="+mj-lt"/>
                <a:ea typeface="DejaVu Sans"/>
                <a:cs typeface="DejaVu Sans"/>
              </a:rPr>
              <a:t> </a:t>
            </a:r>
            <a:r>
              <a:rPr sz="1400" dirty="0" err="1">
                <a:latin typeface="+mj-lt"/>
                <a:ea typeface="DejaVu Sans"/>
                <a:cs typeface="DejaVu Sans"/>
              </a:rPr>
              <a:t>теперь</a:t>
            </a:r>
            <a:r>
              <a:rPr sz="1400" dirty="0">
                <a:latin typeface="+mj-lt"/>
                <a:ea typeface="DejaVu Sans"/>
                <a:cs typeface="DejaVu Sans"/>
              </a:rPr>
              <a:t> </a:t>
            </a:r>
            <a:r>
              <a:rPr sz="1400" dirty="0" err="1">
                <a:latin typeface="+mj-lt"/>
                <a:ea typeface="DejaVu Sans"/>
                <a:cs typeface="DejaVu Sans"/>
              </a:rPr>
              <a:t>является</a:t>
            </a:r>
            <a:r>
              <a:rPr sz="1400" dirty="0">
                <a:latin typeface="+mj-lt"/>
                <a:ea typeface="DejaVu Sans"/>
                <a:cs typeface="DejaVu Sans"/>
              </a:rPr>
              <a:t> </a:t>
            </a:r>
            <a:r>
              <a:rPr sz="1400" dirty="0" err="1">
                <a:latin typeface="+mj-lt"/>
                <a:ea typeface="DejaVu Sans"/>
                <a:cs typeface="DejaVu Sans"/>
              </a:rPr>
              <a:t>общим</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всех</a:t>
            </a:r>
            <a:r>
              <a:rPr sz="1400" dirty="0">
                <a:latin typeface="+mj-lt"/>
                <a:ea typeface="DejaVu Sans"/>
                <a:cs typeface="DejaVu Sans"/>
              </a:rPr>
              <a:t> </a:t>
            </a:r>
            <a:r>
              <a:rPr sz="1400" dirty="0" err="1">
                <a:latin typeface="+mj-lt"/>
                <a:ea typeface="DejaVu Sans"/>
                <a:cs typeface="DejaVu Sans"/>
              </a:rPr>
              <a:t>контейнеров</a:t>
            </a:r>
            <a:r>
              <a:rPr sz="1400" dirty="0">
                <a:latin typeface="+mj-lt"/>
                <a:ea typeface="DejaVu Sans"/>
                <a:cs typeface="DejaVu Sans"/>
              </a:rPr>
              <a:t> в </a:t>
            </a:r>
            <a:r>
              <a:rPr sz="1400" dirty="0" err="1">
                <a:latin typeface="+mj-lt"/>
                <a:ea typeface="DejaVu Sans"/>
                <a:cs typeface="DejaVu Sans"/>
              </a:rPr>
              <a:t>сети</a:t>
            </a:r>
            <a:r>
              <a:rPr sz="1400" dirty="0">
                <a:latin typeface="+mj-lt"/>
                <a:ea typeface="DejaVu Sans"/>
                <a:cs typeface="DejaVu Sans"/>
              </a:rPr>
              <a:t> </a:t>
            </a:r>
            <a:r>
              <a:rPr sz="1400" dirty="0" err="1">
                <a:latin typeface="+mj-lt"/>
                <a:ea typeface="DejaVu Sans"/>
                <a:cs typeface="DejaVu Sans"/>
              </a:rPr>
              <a:t>хоста</a:t>
            </a:r>
            <a:r>
              <a:rPr sz="1400" dirty="0">
                <a:latin typeface="+mj-lt"/>
                <a:ea typeface="DejaVu Sans"/>
                <a:cs typeface="DejaVu Sans"/>
              </a:rPr>
              <a:t>.</a:t>
            </a:r>
            <a:br>
              <a:rPr sz="1400" dirty="0">
                <a:latin typeface="+mj-lt"/>
                <a:ea typeface="DejaVu Sans"/>
                <a:cs typeface="DejaVu Sans"/>
              </a:rPr>
            </a:br>
            <a:endParaRPr sz="1400" dirty="0">
              <a:latin typeface="+mj-lt"/>
              <a:ea typeface="DejaVu Sans"/>
              <a:cs typeface="DejaVu Sans"/>
            </a:endParaRPr>
          </a:p>
          <a:p>
            <a:pPr>
              <a:defRPr/>
            </a:pPr>
            <a:r>
              <a:rPr sz="1400" b="1" dirty="0">
                <a:latin typeface="+mj-lt"/>
                <a:ea typeface="DejaVu Sans"/>
                <a:cs typeface="DejaVu Sans"/>
              </a:rPr>
              <a:t>None network : </a:t>
            </a:r>
            <a:r>
              <a:rPr sz="1400" dirty="0">
                <a:latin typeface="+mj-lt"/>
                <a:ea typeface="DejaVu Sans"/>
                <a:cs typeface="DejaVu Sans"/>
              </a:rPr>
              <a:t>в </a:t>
            </a:r>
            <a:r>
              <a:rPr sz="1400" dirty="0" err="1">
                <a:latin typeface="+mj-lt"/>
                <a:ea typeface="DejaVu Sans"/>
                <a:cs typeface="DejaVu Sans"/>
              </a:rPr>
              <a:t>сети</a:t>
            </a:r>
            <a:r>
              <a:rPr sz="1400" dirty="0">
                <a:latin typeface="+mj-lt"/>
                <a:ea typeface="DejaVu Sans"/>
                <a:cs typeface="DejaVu Sans"/>
              </a:rPr>
              <a:t> </a:t>
            </a:r>
            <a:r>
              <a:rPr sz="1400" dirty="0" err="1">
                <a:latin typeface="+mj-lt"/>
                <a:ea typeface="DejaVu Sans"/>
                <a:cs typeface="DejaVu Sans"/>
              </a:rPr>
              <a:t>такого</a:t>
            </a:r>
            <a:r>
              <a:rPr sz="1400" dirty="0">
                <a:latin typeface="+mj-lt"/>
                <a:ea typeface="DejaVu Sans"/>
                <a:cs typeface="DejaVu Sans"/>
              </a:rPr>
              <a:t> </a:t>
            </a:r>
            <a:r>
              <a:rPr sz="1400" dirty="0" err="1">
                <a:latin typeface="+mj-lt"/>
                <a:ea typeface="DejaVu Sans"/>
                <a:cs typeface="DejaVu Sans"/>
              </a:rPr>
              <a:t>типа</a:t>
            </a:r>
            <a:r>
              <a:rPr sz="1400" dirty="0">
                <a:latin typeface="+mj-lt"/>
                <a:ea typeface="DejaVu Sans"/>
                <a:cs typeface="DejaVu Sans"/>
              </a:rPr>
              <a:t> </a:t>
            </a:r>
            <a:r>
              <a:rPr sz="1400" dirty="0" err="1">
                <a:latin typeface="+mj-lt"/>
                <a:ea typeface="DejaVu Sans"/>
                <a:cs typeface="DejaVu Sans"/>
              </a:rPr>
              <a:t>контейнеры</a:t>
            </a:r>
            <a:r>
              <a:rPr sz="1400" dirty="0">
                <a:latin typeface="+mj-lt"/>
                <a:ea typeface="DejaVu Sans"/>
                <a:cs typeface="DejaVu Sans"/>
              </a:rPr>
              <a:t> </a:t>
            </a:r>
            <a:r>
              <a:rPr sz="1400" dirty="0" err="1">
                <a:latin typeface="+mj-lt"/>
                <a:ea typeface="DejaVu Sans"/>
                <a:cs typeface="DejaVu Sans"/>
              </a:rPr>
              <a:t>не</a:t>
            </a:r>
            <a:r>
              <a:rPr sz="1400" dirty="0">
                <a:latin typeface="+mj-lt"/>
                <a:ea typeface="DejaVu Sans"/>
                <a:cs typeface="DejaVu Sans"/>
              </a:rPr>
              <a:t> </a:t>
            </a:r>
            <a:r>
              <a:rPr sz="1400" dirty="0" err="1">
                <a:latin typeface="+mj-lt"/>
                <a:ea typeface="DejaVu Sans"/>
                <a:cs typeface="DejaVu Sans"/>
              </a:rPr>
              <a:t>подключены</a:t>
            </a:r>
            <a:r>
              <a:rPr sz="1400" dirty="0">
                <a:latin typeface="+mj-lt"/>
                <a:ea typeface="DejaVu Sans"/>
                <a:cs typeface="DejaVu Sans"/>
              </a:rPr>
              <a:t> </a:t>
            </a:r>
            <a:r>
              <a:rPr sz="1400" dirty="0" err="1">
                <a:latin typeface="+mj-lt"/>
                <a:ea typeface="DejaVu Sans"/>
                <a:cs typeface="DejaVu Sans"/>
              </a:rPr>
              <a:t>ни</a:t>
            </a:r>
            <a:r>
              <a:rPr sz="1400" dirty="0">
                <a:latin typeface="+mj-lt"/>
                <a:ea typeface="DejaVu Sans"/>
                <a:cs typeface="DejaVu Sans"/>
              </a:rPr>
              <a:t> к </a:t>
            </a:r>
            <a:r>
              <a:rPr sz="1400" dirty="0" err="1">
                <a:latin typeface="+mj-lt"/>
                <a:ea typeface="DejaVu Sans"/>
                <a:cs typeface="DejaVu Sans"/>
              </a:rPr>
              <a:t>одной</a:t>
            </a:r>
            <a:r>
              <a:rPr sz="1400" dirty="0">
                <a:latin typeface="+mj-lt"/>
                <a:ea typeface="DejaVu Sans"/>
                <a:cs typeface="DejaVu Sans"/>
              </a:rPr>
              <a:t> </a:t>
            </a:r>
            <a:r>
              <a:rPr sz="1400" dirty="0" err="1">
                <a:latin typeface="+mj-lt"/>
                <a:ea typeface="DejaVu Sans"/>
                <a:cs typeface="DejaVu Sans"/>
              </a:rPr>
              <a:t>сети</a:t>
            </a:r>
            <a:r>
              <a:rPr sz="1400" dirty="0">
                <a:latin typeface="+mj-lt"/>
                <a:ea typeface="DejaVu Sans"/>
                <a:cs typeface="DejaVu Sans"/>
              </a:rPr>
              <a:t> и </a:t>
            </a:r>
            <a:r>
              <a:rPr sz="1400" dirty="0" err="1">
                <a:latin typeface="+mj-lt"/>
                <a:ea typeface="DejaVu Sans"/>
                <a:cs typeface="DejaVu Sans"/>
              </a:rPr>
              <a:t>не</a:t>
            </a:r>
            <a:r>
              <a:rPr sz="1400" dirty="0">
                <a:latin typeface="+mj-lt"/>
                <a:ea typeface="DejaVu Sans"/>
                <a:cs typeface="DejaVu Sans"/>
              </a:rPr>
              <a:t> </a:t>
            </a:r>
            <a:r>
              <a:rPr sz="1400" dirty="0" err="1">
                <a:latin typeface="+mj-lt"/>
                <a:ea typeface="DejaVu Sans"/>
                <a:cs typeface="DejaVu Sans"/>
              </a:rPr>
              <a:t>имеют</a:t>
            </a:r>
            <a:r>
              <a:rPr sz="1400" dirty="0">
                <a:latin typeface="+mj-lt"/>
                <a:ea typeface="DejaVu Sans"/>
                <a:cs typeface="DejaVu Sans"/>
              </a:rPr>
              <a:t> </a:t>
            </a:r>
            <a:r>
              <a:rPr sz="1400" dirty="0" err="1">
                <a:latin typeface="+mj-lt"/>
                <a:ea typeface="DejaVu Sans"/>
                <a:cs typeface="DejaVu Sans"/>
              </a:rPr>
              <a:t>доступа</a:t>
            </a:r>
            <a:r>
              <a:rPr sz="1400" dirty="0">
                <a:latin typeface="+mj-lt"/>
                <a:ea typeface="DejaVu Sans"/>
                <a:cs typeface="DejaVu Sans"/>
              </a:rPr>
              <a:t> к </a:t>
            </a:r>
            <a:r>
              <a:rPr sz="1400" dirty="0" err="1">
                <a:latin typeface="+mj-lt"/>
                <a:ea typeface="DejaVu Sans"/>
                <a:cs typeface="DejaVu Sans"/>
              </a:rPr>
              <a:t>внешней</a:t>
            </a:r>
            <a:r>
              <a:rPr sz="1400" dirty="0">
                <a:latin typeface="+mj-lt"/>
                <a:ea typeface="DejaVu Sans"/>
                <a:cs typeface="DejaVu Sans"/>
              </a:rPr>
              <a:t> </a:t>
            </a:r>
            <a:r>
              <a:rPr sz="1400" dirty="0" err="1">
                <a:latin typeface="+mj-lt"/>
                <a:ea typeface="DejaVu Sans"/>
                <a:cs typeface="DejaVu Sans"/>
              </a:rPr>
              <a:t>сети</a:t>
            </a:r>
            <a:r>
              <a:rPr sz="1400" dirty="0">
                <a:latin typeface="+mj-lt"/>
                <a:ea typeface="DejaVu Sans"/>
                <a:cs typeface="DejaVu Sans"/>
              </a:rPr>
              <a:t> </a:t>
            </a:r>
            <a:r>
              <a:rPr sz="1400" dirty="0" err="1">
                <a:latin typeface="+mj-lt"/>
                <a:ea typeface="DejaVu Sans"/>
                <a:cs typeface="DejaVu Sans"/>
              </a:rPr>
              <a:t>или</a:t>
            </a:r>
            <a:r>
              <a:rPr sz="1400" dirty="0">
                <a:latin typeface="+mj-lt"/>
                <a:ea typeface="DejaVu Sans"/>
                <a:cs typeface="DejaVu Sans"/>
              </a:rPr>
              <a:t> </a:t>
            </a:r>
            <a:r>
              <a:rPr sz="1400" dirty="0" err="1">
                <a:latin typeface="+mj-lt"/>
                <a:ea typeface="DejaVu Sans"/>
                <a:cs typeface="DejaVu Sans"/>
              </a:rPr>
              <a:t>другим</a:t>
            </a:r>
            <a:r>
              <a:rPr sz="1400" dirty="0">
                <a:latin typeface="+mj-lt"/>
                <a:ea typeface="DejaVu Sans"/>
                <a:cs typeface="DejaVu Sans"/>
              </a:rPr>
              <a:t> </a:t>
            </a:r>
            <a:r>
              <a:rPr sz="1400" dirty="0" err="1">
                <a:latin typeface="+mj-lt"/>
                <a:ea typeface="DejaVu Sans"/>
                <a:cs typeface="DejaVu Sans"/>
              </a:rPr>
              <a:t>контейнерам</a:t>
            </a:r>
            <a:r>
              <a:rPr sz="1400" dirty="0">
                <a:latin typeface="+mj-lt"/>
                <a:ea typeface="DejaVu Sans"/>
                <a:cs typeface="DejaVu Sans"/>
              </a:rPr>
              <a:t>. </a:t>
            </a:r>
            <a:r>
              <a:rPr sz="1400" dirty="0" err="1">
                <a:latin typeface="+mj-lt"/>
                <a:ea typeface="DejaVu Sans"/>
                <a:cs typeface="DejaVu Sans"/>
              </a:rPr>
              <a:t>Итак</a:t>
            </a:r>
            <a:r>
              <a:rPr sz="1400" dirty="0">
                <a:latin typeface="+mj-lt"/>
                <a:ea typeface="DejaVu Sans"/>
                <a:cs typeface="DejaVu Sans"/>
              </a:rPr>
              <a:t>, </a:t>
            </a:r>
            <a:r>
              <a:rPr sz="1400" dirty="0" err="1">
                <a:latin typeface="+mj-lt"/>
                <a:ea typeface="DejaVu Sans"/>
                <a:cs typeface="DejaVu Sans"/>
              </a:rPr>
              <a:t>эта</a:t>
            </a:r>
            <a:r>
              <a:rPr sz="1400" dirty="0">
                <a:latin typeface="+mj-lt"/>
                <a:ea typeface="DejaVu Sans"/>
                <a:cs typeface="DejaVu Sans"/>
              </a:rPr>
              <a:t> </a:t>
            </a:r>
            <a:r>
              <a:rPr sz="1400" dirty="0" err="1">
                <a:latin typeface="+mj-lt"/>
                <a:ea typeface="DejaVu Sans"/>
                <a:cs typeface="DejaVu Sans"/>
              </a:rPr>
              <a:t>сеть</a:t>
            </a:r>
            <a:r>
              <a:rPr sz="1400" dirty="0">
                <a:latin typeface="+mj-lt"/>
                <a:ea typeface="DejaVu Sans"/>
                <a:cs typeface="DejaVu Sans"/>
              </a:rPr>
              <a:t> </a:t>
            </a:r>
            <a:r>
              <a:rPr sz="1400" dirty="0" err="1">
                <a:latin typeface="+mj-lt"/>
                <a:ea typeface="DejaVu Sans"/>
                <a:cs typeface="DejaVu Sans"/>
              </a:rPr>
              <a:t>используется</a:t>
            </a:r>
            <a:r>
              <a:rPr sz="1400" dirty="0">
                <a:latin typeface="+mj-lt"/>
                <a:ea typeface="DejaVu Sans"/>
                <a:cs typeface="DejaVu Sans"/>
              </a:rPr>
              <a:t>, </a:t>
            </a:r>
            <a:r>
              <a:rPr sz="1400" dirty="0" err="1">
                <a:latin typeface="+mj-lt"/>
                <a:ea typeface="DejaVu Sans"/>
                <a:cs typeface="DejaVu Sans"/>
              </a:rPr>
              <a:t>когда</a:t>
            </a:r>
            <a:r>
              <a:rPr sz="1400" dirty="0">
                <a:latin typeface="+mj-lt"/>
                <a:ea typeface="DejaVu Sans"/>
                <a:cs typeface="DejaVu Sans"/>
              </a:rPr>
              <a:t> </a:t>
            </a:r>
            <a:r>
              <a:rPr sz="1400" dirty="0" err="1">
                <a:latin typeface="+mj-lt"/>
                <a:ea typeface="DejaVu Sans"/>
                <a:cs typeface="DejaVu Sans"/>
              </a:rPr>
              <a:t>вы</a:t>
            </a:r>
            <a:r>
              <a:rPr sz="1400" dirty="0">
                <a:latin typeface="+mj-lt"/>
                <a:ea typeface="DejaVu Sans"/>
                <a:cs typeface="DejaVu Sans"/>
              </a:rPr>
              <a:t> </a:t>
            </a:r>
            <a:r>
              <a:rPr sz="1400" dirty="0" err="1">
                <a:latin typeface="+mj-lt"/>
                <a:ea typeface="DejaVu Sans"/>
                <a:cs typeface="DejaVu Sans"/>
              </a:rPr>
              <a:t>хотите</a:t>
            </a:r>
            <a:r>
              <a:rPr sz="1400" dirty="0">
                <a:latin typeface="+mj-lt"/>
                <a:ea typeface="DejaVu Sans"/>
                <a:cs typeface="DejaVu Sans"/>
              </a:rPr>
              <a:t> </a:t>
            </a:r>
            <a:r>
              <a:rPr sz="1400" dirty="0" err="1">
                <a:latin typeface="+mj-lt"/>
                <a:ea typeface="DejaVu Sans"/>
                <a:cs typeface="DejaVu Sans"/>
              </a:rPr>
              <a:t>полностью</a:t>
            </a:r>
            <a:r>
              <a:rPr sz="1400" dirty="0">
                <a:latin typeface="+mj-lt"/>
                <a:ea typeface="DejaVu Sans"/>
                <a:cs typeface="DejaVu Sans"/>
              </a:rPr>
              <a:t> </a:t>
            </a:r>
            <a:r>
              <a:rPr sz="1400" dirty="0" err="1">
                <a:latin typeface="+mj-lt"/>
                <a:ea typeface="DejaVu Sans"/>
                <a:cs typeface="DejaVu Sans"/>
              </a:rPr>
              <a:t>отключить</a:t>
            </a:r>
            <a:r>
              <a:rPr sz="1400" dirty="0">
                <a:latin typeface="+mj-lt"/>
                <a:ea typeface="DejaVu Sans"/>
                <a:cs typeface="DejaVu Sans"/>
              </a:rPr>
              <a:t> </a:t>
            </a:r>
            <a:r>
              <a:rPr sz="1400" dirty="0" err="1">
                <a:latin typeface="+mj-lt"/>
                <a:ea typeface="DejaVu Sans"/>
                <a:cs typeface="DejaVu Sans"/>
              </a:rPr>
              <a:t>сетевой</a:t>
            </a:r>
            <a:r>
              <a:rPr sz="1400" dirty="0">
                <a:latin typeface="+mj-lt"/>
                <a:ea typeface="DejaVu Sans"/>
                <a:cs typeface="DejaVu Sans"/>
              </a:rPr>
              <a:t> </a:t>
            </a:r>
            <a:r>
              <a:rPr sz="1400" dirty="0" err="1">
                <a:latin typeface="+mj-lt"/>
                <a:ea typeface="DejaVu Sans"/>
                <a:cs typeface="DejaVu Sans"/>
              </a:rPr>
              <a:t>стек</a:t>
            </a:r>
            <a:r>
              <a:rPr sz="1400" dirty="0">
                <a:latin typeface="+mj-lt"/>
                <a:ea typeface="DejaVu Sans"/>
                <a:cs typeface="DejaVu Sans"/>
              </a:rPr>
              <a:t> в </a:t>
            </a:r>
            <a:r>
              <a:rPr sz="1400" dirty="0" err="1">
                <a:latin typeface="+mj-lt"/>
                <a:ea typeface="DejaVu Sans"/>
                <a:cs typeface="DejaVu Sans"/>
              </a:rPr>
              <a:t>контейнере</a:t>
            </a:r>
            <a:r>
              <a:rPr sz="1400" dirty="0">
                <a:latin typeface="+mj-lt"/>
                <a:ea typeface="DejaVu Sans"/>
                <a:cs typeface="DejaVu Sans"/>
              </a:rPr>
              <a:t>.</a:t>
            </a:r>
            <a:br>
              <a:rPr sz="1400" dirty="0">
                <a:latin typeface="+mj-lt"/>
                <a:ea typeface="DejaVu Sans"/>
                <a:cs typeface="DejaVu Sans"/>
              </a:rPr>
            </a:br>
            <a:endParaRPr sz="1400" dirty="0">
              <a:latin typeface="+mj-lt"/>
              <a:ea typeface="DejaVu Sans"/>
              <a:cs typeface="DejaVu Sans"/>
            </a:endParaRPr>
          </a:p>
          <a:p>
            <a:pPr>
              <a:defRPr/>
            </a:pPr>
            <a:r>
              <a:rPr sz="1400" b="1" dirty="0">
                <a:latin typeface="+mj-lt"/>
                <a:ea typeface="DejaVu Sans"/>
                <a:cs typeface="DejaVu Sans"/>
              </a:rPr>
              <a:t>Overlay network :</a:t>
            </a:r>
            <a:r>
              <a:rPr sz="1400" dirty="0">
                <a:latin typeface="+mj-lt"/>
                <a:ea typeface="DejaVu Sans"/>
                <a:cs typeface="DejaVu Sans"/>
              </a:rPr>
              <a:t> </a:t>
            </a:r>
            <a:r>
              <a:rPr sz="1400" dirty="0" err="1">
                <a:latin typeface="+mj-lt"/>
                <a:ea typeface="DejaVu Sans"/>
                <a:cs typeface="DejaVu Sans"/>
              </a:rPr>
              <a:t>Создает</a:t>
            </a:r>
            <a:r>
              <a:rPr sz="1400" dirty="0">
                <a:latin typeface="+mj-lt"/>
                <a:ea typeface="DejaVu Sans"/>
                <a:cs typeface="DejaVu Sans"/>
              </a:rPr>
              <a:t> </a:t>
            </a:r>
            <a:r>
              <a:rPr sz="1400" dirty="0" err="1">
                <a:latin typeface="+mj-lt"/>
                <a:ea typeface="DejaVu Sans"/>
                <a:cs typeface="DejaVu Sans"/>
              </a:rPr>
              <a:t>внутреннюю</a:t>
            </a:r>
            <a:r>
              <a:rPr sz="1400" dirty="0">
                <a:latin typeface="+mj-lt"/>
                <a:ea typeface="DejaVu Sans"/>
                <a:cs typeface="DejaVu Sans"/>
              </a:rPr>
              <a:t> </a:t>
            </a:r>
            <a:r>
              <a:rPr sz="1400" dirty="0" err="1">
                <a:latin typeface="+mj-lt"/>
                <a:ea typeface="DejaVu Sans"/>
                <a:cs typeface="DejaVu Sans"/>
              </a:rPr>
              <a:t>частную</a:t>
            </a:r>
            <a:r>
              <a:rPr sz="1400" dirty="0">
                <a:latin typeface="+mj-lt"/>
                <a:ea typeface="DejaVu Sans"/>
                <a:cs typeface="DejaVu Sans"/>
              </a:rPr>
              <a:t> </a:t>
            </a:r>
            <a:r>
              <a:rPr sz="1400" dirty="0" err="1">
                <a:latin typeface="+mj-lt"/>
                <a:ea typeface="DejaVu Sans"/>
                <a:cs typeface="DejaVu Sans"/>
              </a:rPr>
              <a:t>сеть</a:t>
            </a:r>
            <a:r>
              <a:rPr sz="1400" dirty="0">
                <a:latin typeface="+mj-lt"/>
                <a:ea typeface="DejaVu Sans"/>
                <a:cs typeface="DejaVu Sans"/>
              </a:rPr>
              <a:t>, </a:t>
            </a:r>
            <a:r>
              <a:rPr sz="1400" dirty="0" err="1">
                <a:latin typeface="+mj-lt"/>
                <a:ea typeface="DejaVu Sans"/>
                <a:cs typeface="DejaVu Sans"/>
              </a:rPr>
              <a:t>которая</a:t>
            </a:r>
            <a:r>
              <a:rPr sz="1400" dirty="0">
                <a:latin typeface="+mj-lt"/>
                <a:ea typeface="DejaVu Sans"/>
                <a:cs typeface="DejaVu Sans"/>
              </a:rPr>
              <a:t> </a:t>
            </a:r>
            <a:r>
              <a:rPr sz="1400" dirty="0" err="1">
                <a:latin typeface="+mj-lt"/>
                <a:ea typeface="DejaVu Sans"/>
                <a:cs typeface="DejaVu Sans"/>
              </a:rPr>
              <a:t>охватывает</a:t>
            </a:r>
            <a:r>
              <a:rPr sz="1400" dirty="0">
                <a:latin typeface="+mj-lt"/>
                <a:ea typeface="DejaVu Sans"/>
                <a:cs typeface="DejaVu Sans"/>
              </a:rPr>
              <a:t> </a:t>
            </a:r>
            <a:r>
              <a:rPr sz="1400" dirty="0" err="1">
                <a:latin typeface="+mj-lt"/>
                <a:ea typeface="DejaVu Sans"/>
                <a:cs typeface="DejaVu Sans"/>
              </a:rPr>
              <a:t>все</a:t>
            </a:r>
            <a:r>
              <a:rPr sz="1400" dirty="0">
                <a:latin typeface="+mj-lt"/>
                <a:ea typeface="DejaVu Sans"/>
                <a:cs typeface="DejaVu Sans"/>
              </a:rPr>
              <a:t> </a:t>
            </a:r>
            <a:r>
              <a:rPr sz="1400" dirty="0" err="1">
                <a:latin typeface="+mj-lt"/>
                <a:ea typeface="DejaVu Sans"/>
                <a:cs typeface="DejaVu Sans"/>
              </a:rPr>
              <a:t>узлы</a:t>
            </a:r>
            <a:r>
              <a:rPr sz="1400" dirty="0">
                <a:latin typeface="+mj-lt"/>
                <a:ea typeface="DejaVu Sans"/>
                <a:cs typeface="DejaVu Sans"/>
              </a:rPr>
              <a:t>, </a:t>
            </a:r>
            <a:r>
              <a:rPr sz="1400" dirty="0" err="1">
                <a:latin typeface="+mj-lt"/>
                <a:ea typeface="DejaVu Sans"/>
                <a:cs typeface="DejaVu Sans"/>
              </a:rPr>
              <a:t>участвующие</a:t>
            </a:r>
            <a:r>
              <a:rPr sz="1400" dirty="0">
                <a:latin typeface="+mj-lt"/>
                <a:ea typeface="DejaVu Sans"/>
                <a:cs typeface="DejaVu Sans"/>
              </a:rPr>
              <a:t> в </a:t>
            </a:r>
            <a:r>
              <a:rPr sz="1400" dirty="0" err="1">
                <a:latin typeface="+mj-lt"/>
                <a:ea typeface="DejaVu Sans"/>
                <a:cs typeface="DejaVu Sans"/>
              </a:rPr>
              <a:t>кластере</a:t>
            </a:r>
            <a:r>
              <a:rPr sz="1400" dirty="0">
                <a:latin typeface="+mj-lt"/>
                <a:ea typeface="DejaVu Sans"/>
                <a:cs typeface="DejaVu Sans"/>
              </a:rPr>
              <a:t>. </a:t>
            </a:r>
            <a:r>
              <a:rPr sz="1400" dirty="0" err="1">
                <a:latin typeface="+mj-lt"/>
                <a:ea typeface="DejaVu Sans"/>
                <a:cs typeface="DejaVu Sans"/>
              </a:rPr>
              <a:t>Таким</a:t>
            </a:r>
            <a:r>
              <a:rPr sz="1400" dirty="0">
                <a:latin typeface="+mj-lt"/>
                <a:ea typeface="DejaVu Sans"/>
                <a:cs typeface="DejaVu Sans"/>
              </a:rPr>
              <a:t> </a:t>
            </a:r>
            <a:r>
              <a:rPr sz="1400" dirty="0" err="1">
                <a:latin typeface="+mj-lt"/>
                <a:ea typeface="DejaVu Sans"/>
                <a:cs typeface="DejaVu Sans"/>
              </a:rPr>
              <a:t>образом</a:t>
            </a:r>
            <a:r>
              <a:rPr sz="1400" dirty="0">
                <a:latin typeface="+mj-lt"/>
                <a:ea typeface="DejaVu Sans"/>
                <a:cs typeface="DejaVu Sans"/>
              </a:rPr>
              <a:t>, </a:t>
            </a:r>
            <a:r>
              <a:rPr sz="1400" dirty="0" err="1">
                <a:latin typeface="+mj-lt"/>
                <a:ea typeface="DejaVu Sans"/>
                <a:cs typeface="DejaVu Sans"/>
              </a:rPr>
              <a:t>оверлейные</a:t>
            </a:r>
            <a:r>
              <a:rPr sz="1400" dirty="0">
                <a:latin typeface="+mj-lt"/>
                <a:ea typeface="DejaVu Sans"/>
                <a:cs typeface="DejaVu Sans"/>
              </a:rPr>
              <a:t> </a:t>
            </a:r>
            <a:r>
              <a:rPr sz="1400" dirty="0" err="1">
                <a:latin typeface="+mj-lt"/>
                <a:ea typeface="DejaVu Sans"/>
                <a:cs typeface="DejaVu Sans"/>
              </a:rPr>
              <a:t>сети</a:t>
            </a:r>
            <a:r>
              <a:rPr sz="1400" dirty="0">
                <a:latin typeface="+mj-lt"/>
                <a:ea typeface="DejaVu Sans"/>
                <a:cs typeface="DejaVu Sans"/>
              </a:rPr>
              <a:t> </a:t>
            </a:r>
            <a:r>
              <a:rPr sz="1400" dirty="0" err="1">
                <a:latin typeface="+mj-lt"/>
                <a:ea typeface="DejaVu Sans"/>
                <a:cs typeface="DejaVu Sans"/>
              </a:rPr>
              <a:t>облегчают</a:t>
            </a:r>
            <a:r>
              <a:rPr sz="1400" dirty="0">
                <a:latin typeface="+mj-lt"/>
                <a:ea typeface="DejaVu Sans"/>
                <a:cs typeface="DejaVu Sans"/>
              </a:rPr>
              <a:t> </a:t>
            </a:r>
            <a:r>
              <a:rPr sz="1400" dirty="0" err="1">
                <a:latin typeface="+mj-lt"/>
                <a:ea typeface="DejaVu Sans"/>
                <a:cs typeface="DejaVu Sans"/>
              </a:rPr>
              <a:t>обмен</a:t>
            </a:r>
            <a:r>
              <a:rPr sz="1400" dirty="0">
                <a:latin typeface="+mj-lt"/>
                <a:ea typeface="DejaVu Sans"/>
                <a:cs typeface="DejaVu Sans"/>
              </a:rPr>
              <a:t> </a:t>
            </a:r>
            <a:r>
              <a:rPr sz="1400" dirty="0" err="1">
                <a:latin typeface="+mj-lt"/>
                <a:ea typeface="DejaVu Sans"/>
                <a:cs typeface="DejaVu Sans"/>
              </a:rPr>
              <a:t>данными</a:t>
            </a:r>
            <a:r>
              <a:rPr sz="1400" dirty="0">
                <a:latin typeface="+mj-lt"/>
                <a:ea typeface="DejaVu Sans"/>
                <a:cs typeface="DejaVu Sans"/>
              </a:rPr>
              <a:t> </a:t>
            </a:r>
            <a:r>
              <a:rPr sz="1400" dirty="0" err="1">
                <a:latin typeface="+mj-lt"/>
                <a:ea typeface="DejaVu Sans"/>
                <a:cs typeface="DejaVu Sans"/>
              </a:rPr>
              <a:t>между</a:t>
            </a:r>
            <a:r>
              <a:rPr sz="1400" dirty="0">
                <a:latin typeface="+mj-lt"/>
                <a:ea typeface="DejaVu Sans"/>
                <a:cs typeface="DejaVu Sans"/>
              </a:rPr>
              <a:t> </a:t>
            </a:r>
            <a:r>
              <a:rPr sz="1400" dirty="0" err="1">
                <a:latin typeface="+mj-lt"/>
                <a:ea typeface="DejaVu Sans"/>
                <a:cs typeface="DejaVu Sans"/>
              </a:rPr>
              <a:t>хост-машиной</a:t>
            </a:r>
            <a:r>
              <a:rPr sz="1400" dirty="0">
                <a:latin typeface="+mj-lt"/>
                <a:ea typeface="DejaVu Sans"/>
                <a:cs typeface="DejaVu Sans"/>
              </a:rPr>
              <a:t> и </a:t>
            </a:r>
            <a:r>
              <a:rPr sz="1400" dirty="0" err="1">
                <a:latin typeface="+mj-lt"/>
                <a:ea typeface="DejaVu Sans"/>
                <a:cs typeface="DejaVu Sans"/>
              </a:rPr>
              <a:t>автономным</a:t>
            </a:r>
            <a:r>
              <a:rPr sz="1400" dirty="0">
                <a:latin typeface="+mj-lt"/>
                <a:ea typeface="DejaVu Sans"/>
                <a:cs typeface="DejaVu Sans"/>
              </a:rPr>
              <a:t> </a:t>
            </a:r>
            <a:r>
              <a:rPr sz="1400" dirty="0" err="1">
                <a:latin typeface="+mj-lt"/>
                <a:ea typeface="DejaVu Sans"/>
                <a:cs typeface="DejaVu Sans"/>
              </a:rPr>
              <a:t>контейнером</a:t>
            </a:r>
            <a:r>
              <a:rPr sz="1400" dirty="0">
                <a:latin typeface="+mj-lt"/>
                <a:ea typeface="DejaVu Sans"/>
                <a:cs typeface="DejaVu Sans"/>
              </a:rPr>
              <a:t> </a:t>
            </a:r>
            <a:r>
              <a:rPr sz="1400" dirty="0" err="1">
                <a:latin typeface="+mj-lt"/>
                <a:ea typeface="DejaVu Sans"/>
                <a:cs typeface="DejaVu Sans"/>
              </a:rPr>
              <a:t>или</a:t>
            </a:r>
            <a:r>
              <a:rPr sz="1400" dirty="0">
                <a:latin typeface="+mj-lt"/>
                <a:ea typeface="DejaVu Sans"/>
                <a:cs typeface="DejaVu Sans"/>
              </a:rPr>
              <a:t> </a:t>
            </a:r>
            <a:r>
              <a:rPr sz="1400" dirty="0" err="1">
                <a:latin typeface="+mj-lt"/>
                <a:ea typeface="DejaVu Sans"/>
                <a:cs typeface="DejaVu Sans"/>
              </a:rPr>
              <a:t>между</a:t>
            </a:r>
            <a:r>
              <a:rPr sz="1400" dirty="0">
                <a:latin typeface="+mj-lt"/>
                <a:ea typeface="DejaVu Sans"/>
                <a:cs typeface="DejaVu Sans"/>
              </a:rPr>
              <a:t> </a:t>
            </a:r>
            <a:r>
              <a:rPr sz="1400" dirty="0" err="1">
                <a:latin typeface="+mj-lt"/>
                <a:ea typeface="DejaVu Sans"/>
                <a:cs typeface="DejaVu Sans"/>
              </a:rPr>
              <a:t>двумя</a:t>
            </a:r>
            <a:r>
              <a:rPr sz="1400" dirty="0">
                <a:latin typeface="+mj-lt"/>
                <a:ea typeface="DejaVu Sans"/>
                <a:cs typeface="DejaVu Sans"/>
              </a:rPr>
              <a:t> </a:t>
            </a:r>
            <a:r>
              <a:rPr sz="1400" dirty="0" err="1">
                <a:latin typeface="+mj-lt"/>
                <a:ea typeface="DejaVu Sans"/>
                <a:cs typeface="DejaVu Sans"/>
              </a:rPr>
              <a:t>автономными</a:t>
            </a:r>
            <a:r>
              <a:rPr sz="1400" dirty="0">
                <a:latin typeface="+mj-lt"/>
                <a:ea typeface="DejaVu Sans"/>
                <a:cs typeface="DejaVu Sans"/>
              </a:rPr>
              <a:t> </a:t>
            </a:r>
            <a:r>
              <a:rPr sz="1400" dirty="0" err="1">
                <a:latin typeface="+mj-lt"/>
                <a:ea typeface="DejaVu Sans"/>
                <a:cs typeface="DejaVu Sans"/>
              </a:rPr>
              <a:t>контейнерами</a:t>
            </a:r>
            <a:r>
              <a:rPr sz="1400" dirty="0">
                <a:latin typeface="+mj-lt"/>
                <a:ea typeface="DejaVu Sans"/>
                <a:cs typeface="DejaVu Sans"/>
              </a:rPr>
              <a:t> </a:t>
            </a:r>
            <a:r>
              <a:rPr sz="1400" dirty="0" err="1">
                <a:latin typeface="+mj-lt"/>
                <a:ea typeface="DejaVu Sans"/>
                <a:cs typeface="DejaVu Sans"/>
              </a:rPr>
              <a:t>на</a:t>
            </a:r>
            <a:r>
              <a:rPr sz="1400" dirty="0">
                <a:latin typeface="+mj-lt"/>
                <a:ea typeface="DejaVu Sans"/>
                <a:cs typeface="DejaVu Sans"/>
              </a:rPr>
              <a:t> </a:t>
            </a:r>
            <a:r>
              <a:rPr sz="1400" dirty="0" err="1">
                <a:latin typeface="+mj-lt"/>
                <a:ea typeface="DejaVu Sans"/>
                <a:cs typeface="DejaVu Sans"/>
              </a:rPr>
              <a:t>разных</a:t>
            </a:r>
            <a:r>
              <a:rPr sz="1400" dirty="0">
                <a:latin typeface="+mj-lt"/>
                <a:ea typeface="DejaVu Sans"/>
                <a:cs typeface="DejaVu Sans"/>
              </a:rPr>
              <a:t> </a:t>
            </a:r>
            <a:r>
              <a:rPr sz="1400" dirty="0" err="1">
                <a:latin typeface="+mj-lt"/>
                <a:ea typeface="DejaVu Sans"/>
                <a:cs typeface="DejaVu Sans"/>
              </a:rPr>
              <a:t>демонах</a:t>
            </a:r>
            <a:r>
              <a:rPr sz="1400" dirty="0">
                <a:latin typeface="+mj-lt"/>
                <a:ea typeface="DejaVu Sans"/>
                <a:cs typeface="DejaVu Sans"/>
              </a:rPr>
              <a:t> Docker.</a:t>
            </a:r>
            <a:br>
              <a:rPr sz="1400" dirty="0">
                <a:latin typeface="+mj-lt"/>
                <a:ea typeface="DejaVu Sans"/>
                <a:cs typeface="DejaVu Sans"/>
              </a:rPr>
            </a:br>
            <a:endParaRPr sz="1400" dirty="0">
              <a:latin typeface="+mj-lt"/>
              <a:ea typeface="DejaVu Sans"/>
              <a:cs typeface="DejaVu Sans"/>
            </a:endParaRPr>
          </a:p>
          <a:p>
            <a:pPr>
              <a:defRPr/>
            </a:pPr>
            <a:r>
              <a:rPr sz="1400" b="1" dirty="0" err="1">
                <a:latin typeface="+mj-lt"/>
                <a:ea typeface="DejaVu Sans"/>
                <a:cs typeface="DejaVu Sans"/>
              </a:rPr>
              <a:t>Macvlan</a:t>
            </a:r>
            <a:r>
              <a:rPr sz="1400" b="1" dirty="0">
                <a:latin typeface="+mj-lt"/>
                <a:ea typeface="DejaVu Sans"/>
                <a:cs typeface="DejaVu Sans"/>
              </a:rPr>
              <a:t> network :</a:t>
            </a:r>
            <a:r>
              <a:rPr sz="1400" dirty="0">
                <a:latin typeface="+mj-lt"/>
                <a:ea typeface="DejaVu Sans"/>
                <a:cs typeface="DejaVu Sans"/>
              </a:rPr>
              <a:t> </a:t>
            </a:r>
            <a:r>
              <a:rPr sz="1400" dirty="0" err="1">
                <a:latin typeface="+mj-lt"/>
                <a:ea typeface="DejaVu Sans"/>
                <a:cs typeface="DejaVu Sans"/>
              </a:rPr>
              <a:t>Некоторые</a:t>
            </a:r>
            <a:r>
              <a:rPr sz="1400" dirty="0">
                <a:latin typeface="+mj-lt"/>
                <a:ea typeface="DejaVu Sans"/>
                <a:cs typeface="DejaVu Sans"/>
              </a:rPr>
              <a:t> </a:t>
            </a:r>
            <a:r>
              <a:rPr sz="1400" dirty="0" err="1">
                <a:latin typeface="+mj-lt"/>
                <a:ea typeface="DejaVu Sans"/>
                <a:cs typeface="DejaVu Sans"/>
              </a:rPr>
              <a:t>приложения</a:t>
            </a:r>
            <a:r>
              <a:rPr sz="1400" dirty="0">
                <a:latin typeface="+mj-lt"/>
                <a:ea typeface="DejaVu Sans"/>
                <a:cs typeface="DejaVu Sans"/>
              </a:rPr>
              <a:t>, </a:t>
            </a:r>
            <a:r>
              <a:rPr sz="1400" dirty="0" err="1">
                <a:latin typeface="+mj-lt"/>
                <a:ea typeface="DejaVu Sans"/>
                <a:cs typeface="DejaVu Sans"/>
              </a:rPr>
              <a:t>особенно</a:t>
            </a:r>
            <a:r>
              <a:rPr sz="1400" dirty="0">
                <a:latin typeface="+mj-lt"/>
                <a:ea typeface="DejaVu Sans"/>
                <a:cs typeface="DejaVu Sans"/>
              </a:rPr>
              <a:t> </a:t>
            </a:r>
            <a:r>
              <a:rPr sz="1400" dirty="0" err="1">
                <a:latin typeface="+mj-lt"/>
                <a:ea typeface="DejaVu Sans"/>
                <a:cs typeface="DejaVu Sans"/>
              </a:rPr>
              <a:t>устаревшие</a:t>
            </a:r>
            <a:r>
              <a:rPr sz="1400" dirty="0">
                <a:latin typeface="+mj-lt"/>
                <a:ea typeface="DejaVu Sans"/>
                <a:cs typeface="DejaVu Sans"/>
              </a:rPr>
              <a:t> </a:t>
            </a:r>
            <a:r>
              <a:rPr sz="1400" dirty="0" err="1">
                <a:latin typeface="+mj-lt"/>
                <a:ea typeface="DejaVu Sans"/>
                <a:cs typeface="DejaVu Sans"/>
              </a:rPr>
              <a:t>приложения</a:t>
            </a:r>
            <a:r>
              <a:rPr sz="1400" dirty="0">
                <a:latin typeface="+mj-lt"/>
                <a:ea typeface="DejaVu Sans"/>
                <a:cs typeface="DejaVu Sans"/>
              </a:rPr>
              <a:t>, </a:t>
            </a:r>
            <a:r>
              <a:rPr sz="1400" dirty="0" err="1">
                <a:latin typeface="+mj-lt"/>
                <a:ea typeface="DejaVu Sans"/>
                <a:cs typeface="DejaVu Sans"/>
              </a:rPr>
              <a:t>отслеживающие</a:t>
            </a:r>
            <a:r>
              <a:rPr sz="1400" dirty="0">
                <a:latin typeface="+mj-lt"/>
                <a:ea typeface="DejaVu Sans"/>
                <a:cs typeface="DejaVu Sans"/>
              </a:rPr>
              <a:t> </a:t>
            </a:r>
            <a:r>
              <a:rPr sz="1400" dirty="0" err="1">
                <a:latin typeface="+mj-lt"/>
                <a:ea typeface="DejaVu Sans"/>
                <a:cs typeface="DejaVu Sans"/>
              </a:rPr>
              <a:t>сетевой</a:t>
            </a:r>
            <a:r>
              <a:rPr sz="1400" dirty="0">
                <a:latin typeface="+mj-lt"/>
                <a:ea typeface="DejaVu Sans"/>
                <a:cs typeface="DejaVu Sans"/>
              </a:rPr>
              <a:t> </a:t>
            </a:r>
            <a:r>
              <a:rPr sz="1400" dirty="0" err="1">
                <a:latin typeface="+mj-lt"/>
                <a:ea typeface="DejaVu Sans"/>
                <a:cs typeface="DejaVu Sans"/>
              </a:rPr>
              <a:t>трафик</a:t>
            </a:r>
            <a:r>
              <a:rPr sz="1400" dirty="0">
                <a:latin typeface="+mj-lt"/>
                <a:ea typeface="DejaVu Sans"/>
                <a:cs typeface="DejaVu Sans"/>
              </a:rPr>
              <a:t>, </a:t>
            </a:r>
            <a:r>
              <a:rPr sz="1400" dirty="0" err="1">
                <a:latin typeface="+mj-lt"/>
                <a:ea typeface="DejaVu Sans"/>
                <a:cs typeface="DejaVu Sans"/>
              </a:rPr>
              <a:t>ожидают</a:t>
            </a:r>
            <a:r>
              <a:rPr sz="1400" dirty="0">
                <a:latin typeface="+mj-lt"/>
                <a:ea typeface="DejaVu Sans"/>
                <a:cs typeface="DejaVu Sans"/>
              </a:rPr>
              <a:t> </a:t>
            </a:r>
            <a:r>
              <a:rPr sz="1400" dirty="0" err="1">
                <a:latin typeface="+mj-lt"/>
                <a:ea typeface="DejaVu Sans"/>
                <a:cs typeface="DejaVu Sans"/>
              </a:rPr>
              <a:t>прямого</a:t>
            </a:r>
            <a:r>
              <a:rPr sz="1400" dirty="0">
                <a:latin typeface="+mj-lt"/>
                <a:ea typeface="DejaVu Sans"/>
                <a:cs typeface="DejaVu Sans"/>
              </a:rPr>
              <a:t> </a:t>
            </a:r>
            <a:r>
              <a:rPr sz="1400" dirty="0" err="1">
                <a:latin typeface="+mj-lt"/>
                <a:ea typeface="DejaVu Sans"/>
                <a:cs typeface="DejaVu Sans"/>
              </a:rPr>
              <a:t>подключения</a:t>
            </a:r>
            <a:r>
              <a:rPr sz="1400" dirty="0">
                <a:latin typeface="+mj-lt"/>
                <a:ea typeface="DejaVu Sans"/>
                <a:cs typeface="DejaVu Sans"/>
              </a:rPr>
              <a:t> к </a:t>
            </a:r>
            <a:r>
              <a:rPr sz="1400" dirty="0" err="1">
                <a:latin typeface="+mj-lt"/>
                <a:ea typeface="DejaVu Sans"/>
                <a:cs typeface="DejaVu Sans"/>
              </a:rPr>
              <a:t>физической</a:t>
            </a:r>
            <a:r>
              <a:rPr sz="1400" dirty="0">
                <a:latin typeface="+mj-lt"/>
                <a:ea typeface="DejaVu Sans"/>
                <a:cs typeface="DejaVu Sans"/>
              </a:rPr>
              <a:t> </a:t>
            </a:r>
            <a:r>
              <a:rPr sz="1400" dirty="0" err="1">
                <a:latin typeface="+mj-lt"/>
                <a:ea typeface="DejaVu Sans"/>
                <a:cs typeface="DejaVu Sans"/>
              </a:rPr>
              <a:t>сети</a:t>
            </a:r>
            <a:r>
              <a:rPr sz="1400" dirty="0">
                <a:latin typeface="+mj-lt"/>
                <a:ea typeface="DejaVu Sans"/>
                <a:cs typeface="DejaVu Sans"/>
              </a:rPr>
              <a:t>. В </a:t>
            </a:r>
            <a:r>
              <a:rPr sz="1400" dirty="0" err="1">
                <a:latin typeface="+mj-lt"/>
                <a:ea typeface="DejaVu Sans"/>
                <a:cs typeface="DejaVu Sans"/>
              </a:rPr>
              <a:t>такой</a:t>
            </a:r>
            <a:r>
              <a:rPr sz="1400" dirty="0">
                <a:latin typeface="+mj-lt"/>
                <a:ea typeface="DejaVu Sans"/>
                <a:cs typeface="DejaVu Sans"/>
              </a:rPr>
              <a:t> </a:t>
            </a:r>
            <a:r>
              <a:rPr sz="1400" dirty="0" err="1">
                <a:latin typeface="+mj-lt"/>
                <a:ea typeface="DejaVu Sans"/>
                <a:cs typeface="DejaVu Sans"/>
              </a:rPr>
              <a:t>ситуации</a:t>
            </a:r>
            <a:r>
              <a:rPr sz="1400" dirty="0">
                <a:latin typeface="+mj-lt"/>
                <a:ea typeface="DejaVu Sans"/>
                <a:cs typeface="DejaVu Sans"/>
              </a:rPr>
              <a:t> </a:t>
            </a:r>
            <a:r>
              <a:rPr sz="1400" dirty="0" err="1">
                <a:latin typeface="+mj-lt"/>
                <a:ea typeface="DejaVu Sans"/>
                <a:cs typeface="DejaVu Sans"/>
              </a:rPr>
              <a:t>вы</a:t>
            </a:r>
            <a:r>
              <a:rPr sz="1400" dirty="0">
                <a:latin typeface="+mj-lt"/>
                <a:ea typeface="DejaVu Sans"/>
                <a:cs typeface="DejaVu Sans"/>
              </a:rPr>
              <a:t> </a:t>
            </a:r>
            <a:r>
              <a:rPr sz="1400" dirty="0" err="1">
                <a:latin typeface="+mj-lt"/>
                <a:ea typeface="DejaVu Sans"/>
                <a:cs typeface="DejaVu Sans"/>
              </a:rPr>
              <a:t>можете</a:t>
            </a:r>
            <a:r>
              <a:rPr sz="1400" dirty="0">
                <a:latin typeface="+mj-lt"/>
                <a:ea typeface="DejaVu Sans"/>
                <a:cs typeface="DejaVu Sans"/>
              </a:rPr>
              <a:t> </a:t>
            </a:r>
            <a:r>
              <a:rPr sz="1400" dirty="0" err="1">
                <a:latin typeface="+mj-lt"/>
                <a:ea typeface="DejaVu Sans"/>
                <a:cs typeface="DejaVu Sans"/>
              </a:rPr>
              <a:t>использовать</a:t>
            </a:r>
            <a:r>
              <a:rPr sz="1400" dirty="0">
                <a:latin typeface="+mj-lt"/>
                <a:ea typeface="DejaVu Sans"/>
                <a:cs typeface="DejaVu Sans"/>
              </a:rPr>
              <a:t> </a:t>
            </a:r>
            <a:r>
              <a:rPr sz="1400" dirty="0" err="1">
                <a:latin typeface="+mj-lt"/>
                <a:ea typeface="DejaVu Sans"/>
                <a:cs typeface="DejaVu Sans"/>
              </a:rPr>
              <a:t>сетевой</a:t>
            </a:r>
            <a:r>
              <a:rPr sz="1400" dirty="0">
                <a:latin typeface="+mj-lt"/>
                <a:ea typeface="DejaVu Sans"/>
                <a:cs typeface="DejaVu Sans"/>
              </a:rPr>
              <a:t> </a:t>
            </a:r>
            <a:r>
              <a:rPr sz="1400" dirty="0" err="1">
                <a:latin typeface="+mj-lt"/>
                <a:ea typeface="DejaVu Sans"/>
                <a:cs typeface="DejaVu Sans"/>
              </a:rPr>
              <a:t>драйвер</a:t>
            </a:r>
            <a:r>
              <a:rPr sz="1400" dirty="0">
                <a:latin typeface="+mj-lt"/>
                <a:ea typeface="DejaVu Sans"/>
                <a:cs typeface="DejaVu Sans"/>
              </a:rPr>
              <a:t> </a:t>
            </a:r>
            <a:r>
              <a:rPr sz="1400" dirty="0" err="1">
                <a:latin typeface="+mj-lt"/>
                <a:ea typeface="DejaVu Sans"/>
                <a:cs typeface="DejaVu Sans"/>
              </a:rPr>
              <a:t>Macvlan</a:t>
            </a:r>
            <a:r>
              <a:rPr sz="1400" dirty="0">
                <a:latin typeface="+mj-lt"/>
                <a:ea typeface="DejaVu Sans"/>
                <a:cs typeface="DejaVu Sans"/>
              </a:rPr>
              <a:t> </a:t>
            </a:r>
            <a:r>
              <a:rPr sz="1400" dirty="0" err="1">
                <a:latin typeface="+mj-lt"/>
                <a:ea typeface="DejaVu Sans"/>
                <a:cs typeface="DejaVu Sans"/>
              </a:rPr>
              <a:t>для</a:t>
            </a:r>
            <a:r>
              <a:rPr sz="1400" dirty="0">
                <a:latin typeface="+mj-lt"/>
                <a:ea typeface="DejaVu Sans"/>
                <a:cs typeface="DejaVu Sans"/>
              </a:rPr>
              <a:t> </a:t>
            </a:r>
            <a:r>
              <a:rPr sz="1400" dirty="0" err="1">
                <a:latin typeface="+mj-lt"/>
                <a:ea typeface="DejaVu Sans"/>
                <a:cs typeface="DejaVu Sans"/>
              </a:rPr>
              <a:t>назначения</a:t>
            </a:r>
            <a:r>
              <a:rPr sz="1400" dirty="0">
                <a:latin typeface="+mj-lt"/>
                <a:ea typeface="DejaVu Sans"/>
                <a:cs typeface="DejaVu Sans"/>
              </a:rPr>
              <a:t> MAC-</a:t>
            </a:r>
            <a:r>
              <a:rPr sz="1400" dirty="0" err="1">
                <a:latin typeface="+mj-lt"/>
                <a:ea typeface="DejaVu Sans"/>
                <a:cs typeface="DejaVu Sans"/>
              </a:rPr>
              <a:t>адреса</a:t>
            </a:r>
            <a:r>
              <a:rPr sz="1400" dirty="0">
                <a:latin typeface="+mj-lt"/>
                <a:ea typeface="DejaVu Sans"/>
                <a:cs typeface="DejaVu Sans"/>
              </a:rPr>
              <a:t> </a:t>
            </a:r>
            <a:r>
              <a:rPr sz="1400" dirty="0" err="1">
                <a:latin typeface="+mj-lt"/>
                <a:ea typeface="DejaVu Sans"/>
                <a:cs typeface="DejaVu Sans"/>
              </a:rPr>
              <a:t>виртуальному</a:t>
            </a:r>
            <a:r>
              <a:rPr sz="1400" dirty="0">
                <a:latin typeface="+mj-lt"/>
                <a:ea typeface="DejaVu Sans"/>
                <a:cs typeface="DejaVu Sans"/>
              </a:rPr>
              <a:t> </a:t>
            </a:r>
            <a:r>
              <a:rPr sz="1400" dirty="0" err="1">
                <a:latin typeface="+mj-lt"/>
                <a:ea typeface="DejaVu Sans"/>
                <a:cs typeface="DejaVu Sans"/>
              </a:rPr>
              <a:t>сетевому</a:t>
            </a:r>
            <a:r>
              <a:rPr sz="1400" dirty="0">
                <a:latin typeface="+mj-lt"/>
                <a:ea typeface="DejaVu Sans"/>
                <a:cs typeface="DejaVu Sans"/>
              </a:rPr>
              <a:t> </a:t>
            </a:r>
            <a:r>
              <a:rPr sz="1400" dirty="0" err="1">
                <a:latin typeface="+mj-lt"/>
                <a:ea typeface="DejaVu Sans"/>
                <a:cs typeface="DejaVu Sans"/>
              </a:rPr>
              <a:t>интерфейсу</a:t>
            </a:r>
            <a:r>
              <a:rPr sz="1400" dirty="0">
                <a:latin typeface="+mj-lt"/>
                <a:ea typeface="DejaVu Sans"/>
                <a:cs typeface="DejaVu Sans"/>
              </a:rPr>
              <a:t> </a:t>
            </a:r>
            <a:r>
              <a:rPr sz="1400" dirty="0" err="1">
                <a:latin typeface="+mj-lt"/>
                <a:ea typeface="DejaVu Sans"/>
                <a:cs typeface="DejaVu Sans"/>
              </a:rPr>
              <a:t>каждого</a:t>
            </a:r>
            <a:r>
              <a:rPr sz="1400" dirty="0">
                <a:latin typeface="+mj-lt"/>
                <a:ea typeface="DejaVu Sans"/>
                <a:cs typeface="DejaVu Sans"/>
              </a:rPr>
              <a:t> </a:t>
            </a:r>
            <a:r>
              <a:rPr sz="1400" dirty="0" err="1">
                <a:latin typeface="+mj-lt"/>
                <a:ea typeface="DejaVu Sans"/>
                <a:cs typeface="DejaVu Sans"/>
              </a:rPr>
              <a:t>контейнера</a:t>
            </a:r>
            <a:r>
              <a:rPr sz="1400" dirty="0">
                <a:latin typeface="+mj-lt"/>
                <a:ea typeface="DejaVu Sans"/>
                <a:cs typeface="DejaVu Sans"/>
              </a:rPr>
              <a:t>, </a:t>
            </a:r>
            <a:r>
              <a:rPr sz="1400" dirty="0" err="1">
                <a:latin typeface="+mj-lt"/>
                <a:ea typeface="DejaVu Sans"/>
                <a:cs typeface="DejaVu Sans"/>
              </a:rPr>
              <a:t>что</a:t>
            </a:r>
            <a:r>
              <a:rPr sz="1400" dirty="0">
                <a:latin typeface="+mj-lt"/>
                <a:ea typeface="DejaVu Sans"/>
                <a:cs typeface="DejaVu Sans"/>
              </a:rPr>
              <a:t> </a:t>
            </a:r>
            <a:r>
              <a:rPr sz="1400" dirty="0" err="1">
                <a:latin typeface="+mj-lt"/>
                <a:ea typeface="DejaVu Sans"/>
                <a:cs typeface="DejaVu Sans"/>
              </a:rPr>
              <a:t>делает</a:t>
            </a:r>
            <a:r>
              <a:rPr sz="1400" dirty="0">
                <a:latin typeface="+mj-lt"/>
                <a:ea typeface="DejaVu Sans"/>
                <a:cs typeface="DejaVu Sans"/>
              </a:rPr>
              <a:t> </a:t>
            </a:r>
            <a:r>
              <a:rPr sz="1400" dirty="0" err="1">
                <a:latin typeface="+mj-lt"/>
                <a:ea typeface="DejaVu Sans"/>
                <a:cs typeface="DejaVu Sans"/>
              </a:rPr>
              <a:t>его</a:t>
            </a:r>
            <a:r>
              <a:rPr sz="1400" dirty="0">
                <a:latin typeface="+mj-lt"/>
                <a:ea typeface="DejaVu Sans"/>
                <a:cs typeface="DejaVu Sans"/>
              </a:rPr>
              <a:t> </a:t>
            </a:r>
            <a:r>
              <a:rPr sz="1400" dirty="0" err="1">
                <a:latin typeface="+mj-lt"/>
                <a:ea typeface="DejaVu Sans"/>
                <a:cs typeface="DejaVu Sans"/>
              </a:rPr>
              <a:t>физическим</a:t>
            </a:r>
            <a:r>
              <a:rPr sz="1400" dirty="0">
                <a:latin typeface="+mj-lt"/>
                <a:ea typeface="DejaVu Sans"/>
                <a:cs typeface="DejaVu Sans"/>
              </a:rPr>
              <a:t> </a:t>
            </a:r>
            <a:r>
              <a:rPr sz="1400" dirty="0" err="1">
                <a:latin typeface="+mj-lt"/>
                <a:ea typeface="DejaVu Sans"/>
                <a:cs typeface="DejaVu Sans"/>
              </a:rPr>
              <a:t>сетевым</a:t>
            </a:r>
            <a:r>
              <a:rPr sz="1400" dirty="0">
                <a:latin typeface="+mj-lt"/>
                <a:ea typeface="DejaVu Sans"/>
                <a:cs typeface="DejaVu Sans"/>
              </a:rPr>
              <a:t> </a:t>
            </a:r>
            <a:r>
              <a:rPr sz="1400" dirty="0" err="1">
                <a:latin typeface="+mj-lt"/>
                <a:ea typeface="DejaVu Sans"/>
                <a:cs typeface="DejaVu Sans"/>
              </a:rPr>
              <a:t>интерфейсом</a:t>
            </a:r>
            <a:r>
              <a:rPr sz="1400" dirty="0">
                <a:latin typeface="+mj-lt"/>
                <a:ea typeface="DejaVu Sans"/>
                <a:cs typeface="DejaVu Sans"/>
              </a:rPr>
              <a:t>, </a:t>
            </a:r>
            <a:r>
              <a:rPr sz="1400" dirty="0" err="1">
                <a:latin typeface="+mj-lt"/>
                <a:ea typeface="DejaVu Sans"/>
                <a:cs typeface="DejaVu Sans"/>
              </a:rPr>
              <a:t>напрямую</a:t>
            </a:r>
            <a:r>
              <a:rPr sz="1400" dirty="0">
                <a:latin typeface="+mj-lt"/>
                <a:ea typeface="DejaVu Sans"/>
                <a:cs typeface="DejaVu Sans"/>
              </a:rPr>
              <a:t> </a:t>
            </a:r>
            <a:r>
              <a:rPr sz="1400" dirty="0" err="1">
                <a:latin typeface="+mj-lt"/>
                <a:ea typeface="DejaVu Sans"/>
                <a:cs typeface="DejaVu Sans"/>
              </a:rPr>
              <a:t>подключенным</a:t>
            </a:r>
            <a:r>
              <a:rPr sz="1400" dirty="0">
                <a:latin typeface="+mj-lt"/>
                <a:ea typeface="DejaVu Sans"/>
                <a:cs typeface="DejaVu Sans"/>
              </a:rPr>
              <a:t> к </a:t>
            </a:r>
            <a:r>
              <a:rPr sz="1400" dirty="0" err="1">
                <a:latin typeface="+mj-lt"/>
                <a:ea typeface="DejaVu Sans"/>
                <a:cs typeface="DejaVu Sans"/>
              </a:rPr>
              <a:t>физической</a:t>
            </a:r>
            <a:r>
              <a:rPr sz="1400" dirty="0">
                <a:latin typeface="+mj-lt"/>
                <a:ea typeface="DejaVu Sans"/>
                <a:cs typeface="DejaVu Sans"/>
              </a:rPr>
              <a:t> </a:t>
            </a:r>
            <a:r>
              <a:rPr sz="1400" dirty="0" err="1">
                <a:latin typeface="+mj-lt"/>
                <a:ea typeface="DejaVu Sans"/>
                <a:cs typeface="DejaVu Sans"/>
              </a:rPr>
              <a:t>сети</a:t>
            </a:r>
            <a:r>
              <a:rPr sz="1400" dirty="0">
                <a:latin typeface="+mj-lt"/>
                <a:ea typeface="DejaVu Sans"/>
                <a:cs typeface="DejaVu Sans"/>
              </a:rPr>
              <a:t>.</a:t>
            </a:r>
          </a:p>
        </p:txBody>
      </p:sp>
      <p:sp>
        <p:nvSpPr>
          <p:cNvPr id="1920122520" name=" 1920122519"/>
          <p:cNvSpPr/>
          <p:nvPr/>
        </p:nvSpPr>
        <p:spPr bwMode="auto">
          <a:xfrm>
            <a:off x="13199810" y="4301594"/>
            <a:ext cx="247674" cy="365700"/>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endParaRPr sz="2399"/>
          </a:p>
        </p:txBody>
      </p:sp>
      <p:pic>
        <p:nvPicPr>
          <p:cNvPr id="1025844029" name="Рисунок 1025844028"/>
          <p:cNvPicPr>
            <a:picLocks noChangeAspect="1"/>
          </p:cNvPicPr>
          <p:nvPr/>
        </p:nvPicPr>
        <p:blipFill>
          <a:blip r:embed="rId2"/>
          <a:stretch/>
        </p:blipFill>
        <p:spPr bwMode="auto">
          <a:xfrm>
            <a:off x="6904963" y="972189"/>
            <a:ext cx="5114725" cy="98274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76448672" name="Заголовок 1"/>
          <p:cNvSpPr>
            <a:spLocks noGrp="1"/>
          </p:cNvSpPr>
          <p:nvPr>
            <p:ph type="title"/>
          </p:nvPr>
        </p:nvSpPr>
        <p:spPr bwMode="auto"/>
        <p:txBody>
          <a:bodyPr/>
          <a:lstStyle/>
          <a:p>
            <a:pPr>
              <a:defRPr/>
            </a:pPr>
            <a:r>
              <a:rPr sz="3599" dirty="0">
                <a:ea typeface="DejaVu Sans"/>
                <a:cs typeface="DejaVu Sans"/>
              </a:rPr>
              <a:t>Docker – Bridge Network</a:t>
            </a:r>
          </a:p>
        </p:txBody>
      </p:sp>
      <p:sp>
        <p:nvSpPr>
          <p:cNvPr id="1806618315" name=" 1806618314"/>
          <p:cNvSpPr/>
          <p:nvPr/>
        </p:nvSpPr>
        <p:spPr bwMode="auto">
          <a:xfrm>
            <a:off x="4204244" y="3125213"/>
            <a:ext cx="168308" cy="365700"/>
          </a:xfrm>
        </p:spPr>
        <p:txBody>
          <a:bodyPr rot="0" spcFirstLastPara="0" vertOverflow="overflow" horzOverflow="clip" vert="horz" wrap="square" lIns="91416" tIns="45708" rIns="91416" bIns="45708" numCol="1" spcCol="0" rtlCol="0" fromWordArt="0" anchor="t" anchorCtr="0" forceAA="0" compatLnSpc="1">
            <a:prstTxWarp prst="textNoShape">
              <a:avLst/>
            </a:prstTxWarp>
            <a:spAutoFit/>
          </a:bodyPr>
          <a:lstStyle/>
          <a:p>
            <a:pPr>
              <a:defRPr/>
            </a:pPr>
            <a:endParaRPr sz="2399"/>
          </a:p>
        </p:txBody>
      </p:sp>
      <p:pic>
        <p:nvPicPr>
          <p:cNvPr id="1138902325" name="Рисунок 1138902324"/>
          <p:cNvPicPr>
            <a:picLocks noChangeAspect="1"/>
          </p:cNvPicPr>
          <p:nvPr/>
        </p:nvPicPr>
        <p:blipFill>
          <a:blip r:embed="rId2"/>
          <a:stretch/>
        </p:blipFill>
        <p:spPr bwMode="auto">
          <a:xfrm>
            <a:off x="352332" y="1511128"/>
            <a:ext cx="6993692" cy="3908078"/>
          </a:xfrm>
          <a:prstGeom prst="rect">
            <a:avLst/>
          </a:prstGeom>
        </p:spPr>
      </p:pic>
      <p:sp>
        <p:nvSpPr>
          <p:cNvPr id="852572326" name="TextBox 852572325"/>
          <p:cNvSpPr txBox="1"/>
          <p:nvPr/>
        </p:nvSpPr>
        <p:spPr bwMode="auto">
          <a:xfrm>
            <a:off x="7633221" y="1101273"/>
            <a:ext cx="4334710" cy="4809947"/>
          </a:xfrm>
          <a:prstGeom prst="rect">
            <a:avLst/>
          </a:prstGeom>
          <a:noFill/>
        </p:spPr>
        <p:txBody>
          <a:bodyPr vertOverflow="overflow" horzOverflow="clip" vert="horz" wrap="square" lIns="91416" tIns="45708" rIns="91416" bIns="45708" numCol="1" spcCol="0" rtlCol="0" fromWordArt="0" anchor="t" anchorCtr="0" forceAA="0" compatLnSpc="0">
            <a:spAutoFit/>
          </a:bodyPr>
          <a:lstStyle/>
          <a:p>
            <a:pPr algn="l">
              <a:defRPr/>
            </a:pPr>
            <a:r>
              <a:rPr sz="2000" dirty="0" err="1">
                <a:latin typeface="+mj-lt"/>
                <a:ea typeface="DejaVu Sans"/>
                <a:cs typeface="DejaVu Sans"/>
              </a:rPr>
              <a:t>Veth</a:t>
            </a:r>
            <a:r>
              <a:rPr sz="2000" dirty="0">
                <a:latin typeface="+mj-lt"/>
                <a:ea typeface="DejaVu Sans"/>
                <a:cs typeface="DejaVu Sans"/>
              </a:rPr>
              <a:t>(Virtual Ethernet) — </a:t>
            </a:r>
            <a:r>
              <a:rPr sz="2000" dirty="0" err="1">
                <a:latin typeface="+mj-lt"/>
                <a:ea typeface="DejaVu Sans"/>
                <a:cs typeface="DejaVu Sans"/>
              </a:rPr>
              <a:t>использование</a:t>
            </a:r>
            <a:r>
              <a:rPr sz="2000" dirty="0">
                <a:latin typeface="+mj-lt"/>
                <a:ea typeface="DejaVu Sans"/>
                <a:cs typeface="DejaVu Sans"/>
              </a:rPr>
              <a:t> </a:t>
            </a:r>
            <a:r>
              <a:rPr sz="2000" dirty="0" err="1">
                <a:latin typeface="+mj-lt"/>
                <a:ea typeface="DejaVu Sans"/>
                <a:cs typeface="DejaVu Sans"/>
              </a:rPr>
              <a:t>сетевого</a:t>
            </a:r>
            <a:r>
              <a:rPr sz="2000" dirty="0">
                <a:latin typeface="+mj-lt"/>
                <a:ea typeface="DejaVu Sans"/>
                <a:cs typeface="DejaVu Sans"/>
              </a:rPr>
              <a:t> </a:t>
            </a:r>
            <a:r>
              <a:rPr sz="2000" dirty="0" err="1">
                <a:latin typeface="+mj-lt"/>
                <a:ea typeface="DejaVu Sans"/>
                <a:cs typeface="DejaVu Sans"/>
              </a:rPr>
              <a:t>стека</a:t>
            </a:r>
            <a:r>
              <a:rPr sz="2000" dirty="0">
                <a:latin typeface="+mj-lt"/>
                <a:ea typeface="DejaVu Sans"/>
                <a:cs typeface="DejaVu Sans"/>
              </a:rPr>
              <a:t> </a:t>
            </a:r>
            <a:r>
              <a:rPr sz="2000" dirty="0" err="1">
                <a:latin typeface="+mj-lt"/>
                <a:ea typeface="DejaVu Sans"/>
                <a:cs typeface="DejaVu Sans"/>
              </a:rPr>
              <a:t>хост</a:t>
            </a:r>
            <a:r>
              <a:rPr sz="2000" dirty="0">
                <a:latin typeface="+mj-lt"/>
                <a:ea typeface="DejaVu Sans"/>
                <a:cs typeface="DejaVu Sans"/>
              </a:rPr>
              <a:t> </a:t>
            </a:r>
            <a:r>
              <a:rPr sz="2000" dirty="0" err="1">
                <a:latin typeface="+mj-lt"/>
                <a:ea typeface="DejaVu Sans"/>
                <a:cs typeface="DejaVu Sans"/>
              </a:rPr>
              <a:t>системы</a:t>
            </a:r>
            <a:r>
              <a:rPr sz="2000" dirty="0">
                <a:latin typeface="+mj-lt"/>
                <a:ea typeface="DejaVu Sans"/>
                <a:cs typeface="DejaVu Sans"/>
              </a:rPr>
              <a:t>. </a:t>
            </a:r>
            <a:r>
              <a:rPr sz="2000" dirty="0" err="1">
                <a:latin typeface="+mj-lt"/>
                <a:ea typeface="DejaVu Sans"/>
                <a:cs typeface="DejaVu Sans"/>
              </a:rPr>
              <a:t>На</a:t>
            </a:r>
            <a:r>
              <a:rPr sz="2000" dirty="0">
                <a:latin typeface="+mj-lt"/>
                <a:ea typeface="DejaVu Sans"/>
                <a:cs typeface="DejaVu Sans"/>
              </a:rPr>
              <a:t> </a:t>
            </a:r>
            <a:r>
              <a:rPr sz="2000" dirty="0" err="1">
                <a:latin typeface="+mj-lt"/>
                <a:ea typeface="DejaVu Sans"/>
                <a:cs typeface="DejaVu Sans"/>
              </a:rPr>
              <a:t>хосте</a:t>
            </a:r>
            <a:r>
              <a:rPr sz="2000" dirty="0">
                <a:latin typeface="+mj-lt"/>
                <a:ea typeface="DejaVu Sans"/>
                <a:cs typeface="DejaVu Sans"/>
              </a:rPr>
              <a:t> </a:t>
            </a:r>
            <a:r>
              <a:rPr sz="2000" dirty="0" err="1">
                <a:latin typeface="+mj-lt"/>
                <a:ea typeface="DejaVu Sans"/>
                <a:cs typeface="DejaVu Sans"/>
              </a:rPr>
              <a:t>создается</a:t>
            </a:r>
            <a:r>
              <a:rPr sz="2000" dirty="0">
                <a:latin typeface="+mj-lt"/>
                <a:ea typeface="DejaVu Sans"/>
                <a:cs typeface="DejaVu Sans"/>
              </a:rPr>
              <a:t> </a:t>
            </a:r>
            <a:r>
              <a:rPr sz="2000" dirty="0" err="1">
                <a:latin typeface="+mj-lt"/>
                <a:ea typeface="DejaVu Sans"/>
                <a:cs typeface="DejaVu Sans"/>
              </a:rPr>
              <a:t>мост</a:t>
            </a:r>
            <a:r>
              <a:rPr sz="2000" dirty="0">
                <a:latin typeface="+mj-lt"/>
                <a:ea typeface="DejaVu Sans"/>
                <a:cs typeface="DejaVu Sans"/>
              </a:rPr>
              <a:t> </a:t>
            </a:r>
            <a:r>
              <a:rPr sz="2000" dirty="0" err="1">
                <a:latin typeface="+mj-lt"/>
                <a:ea typeface="DejaVu Sans"/>
                <a:cs typeface="DejaVu Sans"/>
              </a:rPr>
              <a:t>который</a:t>
            </a:r>
            <a:r>
              <a:rPr sz="2000" dirty="0">
                <a:latin typeface="+mj-lt"/>
                <a:ea typeface="DejaVu Sans"/>
                <a:cs typeface="DejaVu Sans"/>
              </a:rPr>
              <a:t> </a:t>
            </a:r>
            <a:r>
              <a:rPr sz="2000" dirty="0" err="1">
                <a:latin typeface="+mj-lt"/>
                <a:ea typeface="DejaVu Sans"/>
                <a:cs typeface="DejaVu Sans"/>
              </a:rPr>
              <a:t>подключается</a:t>
            </a:r>
            <a:r>
              <a:rPr sz="2000" dirty="0">
                <a:latin typeface="+mj-lt"/>
                <a:ea typeface="DejaVu Sans"/>
                <a:cs typeface="DejaVu Sans"/>
              </a:rPr>
              <a:t> к </a:t>
            </a:r>
            <a:r>
              <a:rPr sz="2000" dirty="0" err="1">
                <a:latin typeface="+mj-lt"/>
                <a:ea typeface="DejaVu Sans"/>
                <a:cs typeface="DejaVu Sans"/>
              </a:rPr>
              <a:t>одному</a:t>
            </a:r>
            <a:r>
              <a:rPr sz="2000" dirty="0">
                <a:latin typeface="+mj-lt"/>
                <a:ea typeface="DejaVu Sans"/>
                <a:cs typeface="DejaVu Sans"/>
              </a:rPr>
              <a:t> </a:t>
            </a:r>
            <a:r>
              <a:rPr sz="2000" dirty="0" err="1">
                <a:latin typeface="+mj-lt"/>
                <a:ea typeface="DejaVu Sans"/>
                <a:cs typeface="DejaVu Sans"/>
              </a:rPr>
              <a:t>из</a:t>
            </a:r>
            <a:r>
              <a:rPr sz="2000" dirty="0">
                <a:latin typeface="+mj-lt"/>
                <a:ea typeface="DejaVu Sans"/>
                <a:cs typeface="DejaVu Sans"/>
              </a:rPr>
              <a:t> </a:t>
            </a:r>
            <a:r>
              <a:rPr sz="2000" dirty="0" err="1">
                <a:latin typeface="+mj-lt"/>
                <a:ea typeface="DejaVu Sans"/>
                <a:cs typeface="DejaVu Sans"/>
              </a:rPr>
              <a:t>физических</a:t>
            </a:r>
            <a:r>
              <a:rPr sz="2000" dirty="0">
                <a:latin typeface="+mj-lt"/>
                <a:ea typeface="DejaVu Sans"/>
                <a:cs typeface="DejaVu Sans"/>
              </a:rPr>
              <a:t> </a:t>
            </a:r>
            <a:r>
              <a:rPr sz="2000" dirty="0" err="1">
                <a:latin typeface="+mj-lt"/>
                <a:ea typeface="DejaVu Sans"/>
                <a:cs typeface="DejaVu Sans"/>
              </a:rPr>
              <a:t>интерфейсов</a:t>
            </a:r>
            <a:r>
              <a:rPr sz="2000" dirty="0">
                <a:latin typeface="+mj-lt"/>
                <a:ea typeface="DejaVu Sans"/>
                <a:cs typeface="DejaVu Sans"/>
              </a:rPr>
              <a:t>. </a:t>
            </a:r>
            <a:r>
              <a:rPr sz="2000" dirty="0" err="1">
                <a:latin typeface="+mj-lt"/>
                <a:ea typeface="DejaVu Sans"/>
                <a:cs typeface="DejaVu Sans"/>
              </a:rPr>
              <a:t>При</a:t>
            </a:r>
            <a:r>
              <a:rPr sz="2000" dirty="0">
                <a:latin typeface="+mj-lt"/>
                <a:ea typeface="DejaVu Sans"/>
                <a:cs typeface="DejaVu Sans"/>
              </a:rPr>
              <a:t> </a:t>
            </a:r>
            <a:r>
              <a:rPr sz="2000" dirty="0" err="1">
                <a:latin typeface="+mj-lt"/>
                <a:ea typeface="DejaVu Sans"/>
                <a:cs typeface="DejaVu Sans"/>
              </a:rPr>
              <a:t>запуске</a:t>
            </a:r>
            <a:r>
              <a:rPr sz="2000" dirty="0">
                <a:latin typeface="+mj-lt"/>
                <a:ea typeface="DejaVu Sans"/>
                <a:cs typeface="DejaVu Sans"/>
              </a:rPr>
              <a:t> </a:t>
            </a:r>
            <a:r>
              <a:rPr sz="2000" dirty="0" err="1">
                <a:latin typeface="+mj-lt"/>
                <a:ea typeface="DejaVu Sans"/>
                <a:cs typeface="DejaVu Sans"/>
              </a:rPr>
              <a:t>контейнера</a:t>
            </a:r>
            <a:r>
              <a:rPr sz="2000" dirty="0">
                <a:latin typeface="+mj-lt"/>
                <a:ea typeface="DejaVu Sans"/>
                <a:cs typeface="DejaVu Sans"/>
              </a:rPr>
              <a:t> с </a:t>
            </a:r>
            <a:r>
              <a:rPr sz="2000" dirty="0" err="1">
                <a:latin typeface="+mj-lt"/>
                <a:ea typeface="DejaVu Sans"/>
                <a:cs typeface="DejaVu Sans"/>
              </a:rPr>
              <a:t>таким</a:t>
            </a:r>
            <a:r>
              <a:rPr sz="2000" dirty="0">
                <a:latin typeface="+mj-lt"/>
                <a:ea typeface="DejaVu Sans"/>
                <a:cs typeface="DejaVu Sans"/>
              </a:rPr>
              <a:t> </a:t>
            </a:r>
            <a:r>
              <a:rPr sz="2000" dirty="0" err="1">
                <a:latin typeface="+mj-lt"/>
                <a:ea typeface="DejaVu Sans"/>
                <a:cs typeface="DejaVu Sans"/>
              </a:rPr>
              <a:t>типом</a:t>
            </a:r>
            <a:r>
              <a:rPr sz="2000" dirty="0">
                <a:latin typeface="+mj-lt"/>
                <a:ea typeface="DejaVu Sans"/>
                <a:cs typeface="DejaVu Sans"/>
              </a:rPr>
              <a:t> </a:t>
            </a:r>
            <a:r>
              <a:rPr sz="2000" dirty="0" err="1">
                <a:latin typeface="+mj-lt"/>
                <a:ea typeface="DejaVu Sans"/>
                <a:cs typeface="DejaVu Sans"/>
              </a:rPr>
              <a:t>сети</a:t>
            </a:r>
            <a:r>
              <a:rPr sz="2000" dirty="0">
                <a:latin typeface="+mj-lt"/>
                <a:ea typeface="DejaVu Sans"/>
                <a:cs typeface="DejaVu Sans"/>
              </a:rPr>
              <a:t>, </a:t>
            </a:r>
            <a:r>
              <a:rPr sz="2000" dirty="0" err="1">
                <a:latin typeface="+mj-lt"/>
                <a:ea typeface="DejaVu Sans"/>
                <a:cs typeface="DejaVu Sans"/>
              </a:rPr>
              <a:t>на</a:t>
            </a:r>
            <a:r>
              <a:rPr sz="2000" dirty="0">
                <a:latin typeface="+mj-lt"/>
                <a:ea typeface="DejaVu Sans"/>
                <a:cs typeface="DejaVu Sans"/>
              </a:rPr>
              <a:t> </a:t>
            </a:r>
            <a:r>
              <a:rPr sz="2000" dirty="0" err="1">
                <a:latin typeface="+mj-lt"/>
                <a:ea typeface="DejaVu Sans"/>
                <a:cs typeface="DejaVu Sans"/>
              </a:rPr>
              <a:t>хосте</a:t>
            </a:r>
            <a:r>
              <a:rPr sz="2000" dirty="0">
                <a:latin typeface="+mj-lt"/>
                <a:ea typeface="DejaVu Sans"/>
                <a:cs typeface="DejaVu Sans"/>
              </a:rPr>
              <a:t> </a:t>
            </a:r>
            <a:r>
              <a:rPr sz="2000" dirty="0" err="1">
                <a:latin typeface="+mj-lt"/>
                <a:ea typeface="DejaVu Sans"/>
                <a:cs typeface="DejaVu Sans"/>
              </a:rPr>
              <a:t>создается</a:t>
            </a:r>
            <a:r>
              <a:rPr sz="2000" dirty="0">
                <a:latin typeface="+mj-lt"/>
                <a:ea typeface="DejaVu Sans"/>
                <a:cs typeface="DejaVu Sans"/>
              </a:rPr>
              <a:t> </a:t>
            </a:r>
            <a:r>
              <a:rPr sz="2000" dirty="0" err="1">
                <a:latin typeface="+mj-lt"/>
                <a:ea typeface="DejaVu Sans"/>
                <a:cs typeface="DejaVu Sans"/>
              </a:rPr>
              <a:t>специальный</a:t>
            </a:r>
            <a:r>
              <a:rPr sz="2000" dirty="0">
                <a:latin typeface="+mj-lt"/>
                <a:ea typeface="DejaVu Sans"/>
                <a:cs typeface="DejaVu Sans"/>
              </a:rPr>
              <a:t> </a:t>
            </a:r>
            <a:r>
              <a:rPr sz="2000" dirty="0" err="1">
                <a:latin typeface="+mj-lt"/>
                <a:ea typeface="DejaVu Sans"/>
                <a:cs typeface="DejaVu Sans"/>
              </a:rPr>
              <a:t>виртуальный</a:t>
            </a:r>
            <a:r>
              <a:rPr sz="2000" dirty="0">
                <a:latin typeface="+mj-lt"/>
                <a:ea typeface="DejaVu Sans"/>
                <a:cs typeface="DejaVu Sans"/>
              </a:rPr>
              <a:t> </a:t>
            </a:r>
            <a:r>
              <a:rPr sz="2000" dirty="0" err="1">
                <a:latin typeface="+mj-lt"/>
                <a:ea typeface="DejaVu Sans"/>
                <a:cs typeface="DejaVu Sans"/>
              </a:rPr>
              <a:t>интерфейс</a:t>
            </a:r>
            <a:r>
              <a:rPr sz="2000" dirty="0">
                <a:latin typeface="+mj-lt"/>
                <a:ea typeface="DejaVu Sans"/>
                <a:cs typeface="DejaVu Sans"/>
              </a:rPr>
              <a:t> </a:t>
            </a:r>
            <a:r>
              <a:rPr sz="2000" dirty="0" err="1">
                <a:latin typeface="+mj-lt"/>
                <a:ea typeface="DejaVu Sans"/>
                <a:cs typeface="DejaVu Sans"/>
              </a:rPr>
              <a:t>коммутируемый</a:t>
            </a:r>
            <a:r>
              <a:rPr sz="2000" dirty="0">
                <a:latin typeface="+mj-lt"/>
                <a:ea typeface="DejaVu Sans"/>
                <a:cs typeface="DejaVu Sans"/>
              </a:rPr>
              <a:t> к </a:t>
            </a:r>
            <a:r>
              <a:rPr sz="2000" dirty="0" err="1">
                <a:latin typeface="+mj-lt"/>
                <a:ea typeface="DejaVu Sans"/>
                <a:cs typeface="DejaVu Sans"/>
              </a:rPr>
              <a:t>мосту</a:t>
            </a:r>
            <a:r>
              <a:rPr sz="2000" dirty="0">
                <a:latin typeface="+mj-lt"/>
                <a:ea typeface="DejaVu Sans"/>
                <a:cs typeface="DejaVu Sans"/>
              </a:rPr>
              <a:t>. </a:t>
            </a:r>
            <a:r>
              <a:rPr sz="2000" dirty="0" err="1">
                <a:latin typeface="+mj-lt"/>
                <a:ea typeface="DejaVu Sans"/>
                <a:cs typeface="DejaVu Sans"/>
              </a:rPr>
              <a:t>Этот</a:t>
            </a:r>
            <a:r>
              <a:rPr sz="2000" dirty="0">
                <a:latin typeface="+mj-lt"/>
                <a:ea typeface="DejaVu Sans"/>
                <a:cs typeface="DejaVu Sans"/>
              </a:rPr>
              <a:t> </a:t>
            </a:r>
            <a:r>
              <a:rPr sz="2000" dirty="0" err="1">
                <a:latin typeface="+mj-lt"/>
                <a:ea typeface="DejaVu Sans"/>
                <a:cs typeface="DejaVu Sans"/>
              </a:rPr>
              <a:t>виртуальный</a:t>
            </a:r>
            <a:r>
              <a:rPr sz="2000" dirty="0">
                <a:latin typeface="+mj-lt"/>
                <a:ea typeface="DejaVu Sans"/>
                <a:cs typeface="DejaVu Sans"/>
              </a:rPr>
              <a:t> </a:t>
            </a:r>
            <a:r>
              <a:rPr sz="2000" dirty="0" err="1">
                <a:latin typeface="+mj-lt"/>
                <a:ea typeface="DejaVu Sans"/>
                <a:cs typeface="DejaVu Sans"/>
              </a:rPr>
              <a:t>интерфейс</a:t>
            </a:r>
            <a:r>
              <a:rPr sz="2000" dirty="0">
                <a:latin typeface="+mj-lt"/>
                <a:ea typeface="DejaVu Sans"/>
                <a:cs typeface="DejaVu Sans"/>
              </a:rPr>
              <a:t> (</a:t>
            </a:r>
            <a:r>
              <a:rPr sz="2000" dirty="0" err="1">
                <a:latin typeface="+mj-lt"/>
                <a:ea typeface="DejaVu Sans"/>
                <a:cs typeface="DejaVu Sans"/>
              </a:rPr>
              <a:t>хост</a:t>
            </a:r>
            <a:r>
              <a:rPr sz="2000" dirty="0">
                <a:latin typeface="+mj-lt"/>
                <a:ea typeface="DejaVu Sans"/>
                <a:cs typeface="DejaVu Sans"/>
              </a:rPr>
              <a:t> </a:t>
            </a:r>
            <a:r>
              <a:rPr sz="2000" dirty="0" err="1">
                <a:latin typeface="+mj-lt"/>
                <a:ea typeface="DejaVu Sans"/>
                <a:cs typeface="DejaVu Sans"/>
              </a:rPr>
              <a:t>системы</a:t>
            </a:r>
            <a:r>
              <a:rPr sz="2000" dirty="0">
                <a:latin typeface="+mj-lt"/>
                <a:ea typeface="DejaVu Sans"/>
                <a:cs typeface="DejaVu Sans"/>
              </a:rPr>
              <a:t>) </a:t>
            </a:r>
            <a:r>
              <a:rPr sz="2000" dirty="0" err="1">
                <a:latin typeface="+mj-lt"/>
                <a:ea typeface="DejaVu Sans"/>
                <a:cs typeface="DejaVu Sans"/>
              </a:rPr>
              <a:t>фактически</a:t>
            </a:r>
            <a:r>
              <a:rPr sz="2000" dirty="0">
                <a:latin typeface="+mj-lt"/>
                <a:ea typeface="DejaVu Sans"/>
                <a:cs typeface="DejaVu Sans"/>
              </a:rPr>
              <a:t> и </a:t>
            </a:r>
            <a:r>
              <a:rPr sz="2000" dirty="0" err="1">
                <a:latin typeface="+mj-lt"/>
                <a:ea typeface="DejaVu Sans"/>
                <a:cs typeface="DejaVu Sans"/>
              </a:rPr>
              <a:t>использует</a:t>
            </a:r>
            <a:r>
              <a:rPr sz="2000" dirty="0">
                <a:latin typeface="+mj-lt"/>
                <a:ea typeface="DejaVu Sans"/>
                <a:cs typeface="DejaVu Sans"/>
              </a:rPr>
              <a:t> </a:t>
            </a:r>
            <a:r>
              <a:rPr sz="2000" dirty="0" err="1">
                <a:latin typeface="+mj-lt"/>
                <a:ea typeface="DejaVu Sans"/>
                <a:cs typeface="DejaVu Sans"/>
              </a:rPr>
              <a:t>контейнер</a:t>
            </a:r>
            <a:r>
              <a:rPr sz="2000" dirty="0">
                <a:latin typeface="+mj-lt"/>
                <a:ea typeface="DejaVu Sans"/>
                <a:cs typeface="DejaVu Sans"/>
              </a:rPr>
              <a:t> </a:t>
            </a:r>
            <a:r>
              <a:rPr sz="2000" dirty="0" err="1">
                <a:latin typeface="+mj-lt"/>
                <a:ea typeface="DejaVu Sans"/>
                <a:cs typeface="DejaVu Sans"/>
              </a:rPr>
              <a:t>для</a:t>
            </a:r>
            <a:r>
              <a:rPr sz="2000" dirty="0">
                <a:latin typeface="+mj-lt"/>
                <a:ea typeface="DejaVu Sans"/>
                <a:cs typeface="DejaVu Sans"/>
              </a:rPr>
              <a:t> </a:t>
            </a:r>
            <a:r>
              <a:rPr sz="2000" dirty="0" err="1">
                <a:latin typeface="+mj-lt"/>
                <a:ea typeface="DejaVu Sans"/>
                <a:cs typeface="DejaVu Sans"/>
              </a:rPr>
              <a:t>взаимодействия</a:t>
            </a:r>
            <a:r>
              <a:rPr sz="2000" dirty="0">
                <a:latin typeface="+mj-lt"/>
                <a:ea typeface="DejaVu Sans"/>
                <a:cs typeface="DejaVu Sans"/>
              </a:rPr>
              <a:t> с </a:t>
            </a:r>
            <a:r>
              <a:rPr sz="2000" dirty="0" err="1">
                <a:latin typeface="+mj-lt"/>
                <a:ea typeface="DejaVu Sans"/>
                <a:cs typeface="DejaVu Sans"/>
              </a:rPr>
              <a:t>внешней</a:t>
            </a:r>
            <a:r>
              <a:rPr sz="2000" dirty="0">
                <a:latin typeface="+mj-lt"/>
                <a:ea typeface="DejaVu Sans"/>
                <a:cs typeface="DejaVu Sans"/>
              </a:rPr>
              <a:t> </a:t>
            </a:r>
            <a:r>
              <a:rPr sz="2000" dirty="0" err="1">
                <a:latin typeface="+mj-lt"/>
                <a:ea typeface="DejaVu Sans"/>
                <a:cs typeface="DejaVu Sans"/>
              </a:rPr>
              <a:t>средой</a:t>
            </a:r>
            <a:r>
              <a:rPr sz="2000" dirty="0">
                <a:latin typeface="+mj-lt"/>
                <a:ea typeface="DejaVu Sans"/>
                <a:cs typeface="DejaVu Sans"/>
              </a:rPr>
              <a:t>.</a:t>
            </a:r>
          </a:p>
        </p:txBody>
      </p:sp>
    </p:spTree>
  </p:cSld>
  <p:clrMapOvr>
    <a:masterClrMapping/>
  </p:clrMapOvr>
</p:sld>
</file>

<file path=ppt/theme/theme1.xml><?xml version="1.0" encoding="utf-8"?>
<a:theme xmlns:a="http://schemas.openxmlformats.org/drawingml/2006/main" name="Книги в формате 16 x 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Office_9412013_TF02787940_TF02787940.potx" id="{BDCEC835-C025-45C0-8AD5-9D778732CF6A}" vid="{4E9A813A-BC9F-4772-8185-0F17D630CF68}"/>
    </a:ext>
  </a:extLst>
</a:theme>
</file>

<file path=ppt/theme/theme2.xml><?xml version="1.0" encoding="utf-8"?>
<a:theme xmlns:a="http://schemas.openxmlformats.org/drawingml/2006/main" name="Тема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Тема Offic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B558C7-619B-49BE-9097-7FCBDADD4ECE}">
  <ds:schemaRefs>
    <ds:schemaRef ds:uri="http://schemas.microsoft.com/sharepoint/v3/contenttype/forms"/>
  </ds:schemaRefs>
</ds:datastoreItem>
</file>

<file path=customXml/itemProps2.xml><?xml version="1.0" encoding="utf-8"?>
<ds:datastoreItem xmlns:ds="http://schemas.openxmlformats.org/officeDocument/2006/customXml" ds:itemID="{F301D382-32B0-43EE-932C-28906AF37617}">
  <ds:schemaRefs>
    <ds:schemaRef ds:uri="http://purl.org/dc/elements/1.1/"/>
    <ds:schemaRef ds:uri="http://schemas.microsoft.com/office/2006/metadata/properties"/>
    <ds:schemaRef ds:uri="4873beb7-5857-4685-be1f-d57550cc96cc"/>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Презентация со стопкой книг на голубом фоне (широкоэкранный формат)</Template>
  <TotalTime>0</TotalTime>
  <Words>3805</Words>
  <Application>Microsoft Office PowerPoint</Application>
  <PresentationFormat>Произвольный</PresentationFormat>
  <Paragraphs>228</Paragraphs>
  <Slides>40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40</vt:i4>
      </vt:variant>
    </vt:vector>
  </HeadingPairs>
  <TitlesOfParts>
    <vt:vector size="44" baseType="lpstr">
      <vt:lpstr>Arial</vt:lpstr>
      <vt:lpstr>Century Gothic</vt:lpstr>
      <vt:lpstr>DejaVu Sans</vt:lpstr>
      <vt:lpstr>Книги в формате 16 x 9</vt:lpstr>
      <vt:lpstr>Автоматизация разработки и эксплуатации программного обеспечения (осень 2022 года)</vt:lpstr>
      <vt:lpstr>Виды занятий</vt:lpstr>
      <vt:lpstr>Масштабируемость и отказоустойчивость Docker-кластеров</vt:lpstr>
      <vt:lpstr>Презентация PowerPoint</vt:lpstr>
      <vt:lpstr>План лекции</vt:lpstr>
      <vt:lpstr>Docker – сетевое взаимодействие</vt:lpstr>
      <vt:lpstr>Docker – сетевое взаимодействие</vt:lpstr>
      <vt:lpstr>Docker Network Drivers</vt:lpstr>
      <vt:lpstr>Docker – Bridge Network</vt:lpstr>
      <vt:lpstr>Docker – Bridge Network</vt:lpstr>
      <vt:lpstr>Пример работы контейнеров с сетью</vt:lpstr>
      <vt:lpstr>Пример работы контейнеров с сетью</vt:lpstr>
      <vt:lpstr>Масштабируемость </vt:lpstr>
      <vt:lpstr>Масштабируемость </vt:lpstr>
      <vt:lpstr>Вертикальное масштабирование</vt:lpstr>
      <vt:lpstr>Горизонтальное масштабирование</vt:lpstr>
      <vt:lpstr>Отказоустойчивость приложений</vt:lpstr>
      <vt:lpstr>Программно реализованная отказоустойчивость для каждого из компонент и их взаимодействия</vt:lpstr>
      <vt:lpstr>Стратегии избыточности</vt:lpstr>
      <vt:lpstr>ЦОД. Классификация Uptime Institute</vt:lpstr>
      <vt:lpstr>ЦОД. Классификация Uptime Institute</vt:lpstr>
      <vt:lpstr>Кластеры Docker</vt:lpstr>
      <vt:lpstr>Возможности Docker Compose</vt:lpstr>
      <vt:lpstr>Docker Compose установка</vt:lpstr>
      <vt:lpstr>Возможности Docker Compose</vt:lpstr>
      <vt:lpstr>Описание среды docker-compose</vt:lpstr>
      <vt:lpstr>YAML</vt:lpstr>
      <vt:lpstr>YAML Синтаксис</vt:lpstr>
      <vt:lpstr>Пример среды docker-compose</vt:lpstr>
      <vt:lpstr>Способы конфигурирования среды</vt:lpstr>
      <vt:lpstr>Способы конфигурирования среды</vt:lpstr>
      <vt:lpstr>Балансировка нагрузки приложений в кластере</vt:lpstr>
      <vt:lpstr>Nginx</vt:lpstr>
      <vt:lpstr>Nginx.Практическое применение</vt:lpstr>
      <vt:lpstr>Nginx. Методы балансировки нагрузки</vt:lpstr>
      <vt:lpstr>Nginx. Методы балансировки нагрузки</vt:lpstr>
      <vt:lpstr>Nginx. Методы балансировки нагрузки</vt:lpstr>
      <vt:lpstr>Nginx. Методы балансировки нагрузки</vt:lpstr>
      <vt:lpstr>HaProxy</vt:lpstr>
      <vt:lpstr>Справочные материалы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2018-02-13T00:36:34Z</dcterms:created>
  <dcterms:modified xsi:type="dcterms:W3CDTF">2022-09-24T17:34:13Z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