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DF5E"/>
    <a:srgbClr val="2294E2"/>
    <a:srgbClr val="D21C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chemeClr val="accent4">
                <a:lumMod val="60000"/>
                <a:lumOff val="40000"/>
              </a:schemeClr>
            </a:gs>
            <a:gs pos="93000">
              <a:srgbClr val="2294E2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6600306" y="314306"/>
            <a:ext cx="2801389" cy="26018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000" dirty="0" smtClean="0">
                <a:latin typeface="Unbounded" pitchFamily="2" charset="-52"/>
              </a:rPr>
              <a:t>спёрбанк</a:t>
            </a:r>
            <a:r>
              <a:rPr lang="en-US" dirty="0" smtClean="0">
                <a:latin typeface="Unbounded" pitchFamily="2" charset="-52"/>
              </a:rPr>
              <a:t/>
            </a:r>
            <a:br>
              <a:rPr lang="en-US" dirty="0" smtClean="0">
                <a:latin typeface="Unbounded" pitchFamily="2" charset="-52"/>
              </a:rPr>
            </a:br>
            <a:r>
              <a:rPr lang="ru-RU" sz="2000" dirty="0" smtClean="0">
                <a:latin typeface="Unbounded" pitchFamily="2" charset="-52"/>
              </a:rPr>
              <a:t>Приложение учета расходов</a:t>
            </a:r>
            <a:endParaRPr lang="ru-RU" sz="2000" dirty="0">
              <a:latin typeface="Unbounded" pitchFamily="2" charset="-5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85" y="576659"/>
            <a:ext cx="2077179" cy="2077179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423949" y="6168044"/>
            <a:ext cx="764771" cy="473825"/>
          </a:xfrm>
          <a:prstGeom prst="roundRect">
            <a:avLst/>
          </a:prstGeom>
          <a:solidFill>
            <a:srgbClr val="AADF5E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Unbounded" pitchFamily="2" charset="-52"/>
              </a:rPr>
              <a:t>1</a:t>
            </a:r>
            <a:endParaRPr lang="ru-RU" dirty="0">
              <a:latin typeface="Unbounded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9990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Unbounded" pitchFamily="2" charset="-52"/>
              </a:rPr>
              <a:t>проблема</a:t>
            </a:r>
            <a:endParaRPr lang="ru-RU" dirty="0">
              <a:latin typeface="Unbounded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Unbounded" pitchFamily="2" charset="-52"/>
              </a:rPr>
              <a:t>Наш проект решает проблему бесконтрольной траты денег</a:t>
            </a:r>
            <a:r>
              <a:rPr lang="en-US" dirty="0" smtClean="0">
                <a:latin typeface="Unbounded" pitchFamily="2" charset="-52"/>
              </a:rPr>
              <a:t> </a:t>
            </a:r>
            <a:r>
              <a:rPr lang="ru-RU" dirty="0" smtClean="0">
                <a:latin typeface="Unbounded" pitchFamily="2" charset="-52"/>
              </a:rPr>
              <a:t>и возможность освоить умение экономить</a:t>
            </a:r>
            <a:endParaRPr lang="ru-RU" dirty="0">
              <a:latin typeface="Unbounded" pitchFamily="2" charset="-52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3949" y="6168044"/>
            <a:ext cx="764771" cy="473825"/>
          </a:xfrm>
          <a:prstGeom prst="roundRect">
            <a:avLst/>
          </a:prstGeom>
          <a:solidFill>
            <a:srgbClr val="AADF5E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Unbounded" pitchFamily="2" charset="-52"/>
              </a:rPr>
              <a:t>2</a:t>
            </a:r>
            <a:endParaRPr lang="ru-RU" dirty="0">
              <a:latin typeface="Unbounded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5917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Unbounded" pitchFamily="2" charset="-52"/>
              </a:rPr>
              <a:t>Целевая аудитория</a:t>
            </a:r>
            <a:br>
              <a:rPr lang="ru-RU" dirty="0" smtClean="0">
                <a:latin typeface="Unbounded" pitchFamily="2" charset="-52"/>
              </a:rPr>
            </a:br>
            <a:r>
              <a:rPr lang="ru-RU" sz="1800" dirty="0">
                <a:latin typeface="Unbounded" pitchFamily="2" charset="-52"/>
              </a:rPr>
              <a:t>Области в которых может использоваться </a:t>
            </a:r>
            <a:r>
              <a:rPr lang="ru-RU" sz="1800" dirty="0" smtClean="0">
                <a:latin typeface="Unbounded" pitchFamily="2" charset="-52"/>
              </a:rPr>
              <a:t>ПО</a:t>
            </a:r>
            <a:endParaRPr lang="ru-RU" dirty="0">
              <a:latin typeface="Unbounded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Unbounded" pitchFamily="2" charset="-52"/>
              </a:rPr>
              <a:t>Специалисты по бюджетированию</a:t>
            </a:r>
          </a:p>
          <a:p>
            <a:r>
              <a:rPr lang="ru-RU" dirty="0" smtClean="0">
                <a:latin typeface="Unbounded" pitchFamily="2" charset="-52"/>
              </a:rPr>
              <a:t>Семьи</a:t>
            </a:r>
          </a:p>
          <a:p>
            <a:r>
              <a:rPr lang="ru-RU" dirty="0" smtClean="0">
                <a:latin typeface="Unbounded" pitchFamily="2" charset="-52"/>
              </a:rPr>
              <a:t>Малый и средний бизнес</a:t>
            </a:r>
          </a:p>
          <a:p>
            <a:r>
              <a:rPr lang="ru-RU" dirty="0" smtClean="0">
                <a:latin typeface="Unbounded" pitchFamily="2" charset="-52"/>
              </a:rPr>
              <a:t>Студенты</a:t>
            </a:r>
          </a:p>
          <a:p>
            <a:r>
              <a:rPr lang="ru-RU" dirty="0" smtClean="0">
                <a:latin typeface="Unbounded" pitchFamily="2" charset="-52"/>
              </a:rPr>
              <a:t>Те, кто хотят экономить</a:t>
            </a:r>
          </a:p>
          <a:p>
            <a:endParaRPr lang="ru-RU" dirty="0">
              <a:latin typeface="Unbounded" pitchFamily="2" charset="-52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3949" y="6168044"/>
            <a:ext cx="764771" cy="473825"/>
          </a:xfrm>
          <a:prstGeom prst="roundRect">
            <a:avLst/>
          </a:prstGeom>
          <a:solidFill>
            <a:srgbClr val="AADF5E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Unbounded" pitchFamily="2" charset="-52"/>
              </a:rPr>
              <a:t>3</a:t>
            </a:r>
            <a:endParaRPr lang="ru-RU" dirty="0">
              <a:latin typeface="Unbounded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4846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892050" cy="1507067"/>
          </a:xfrm>
        </p:spPr>
        <p:txBody>
          <a:bodyPr/>
          <a:lstStyle/>
          <a:p>
            <a:r>
              <a:rPr lang="ru-RU" dirty="0" smtClean="0">
                <a:latin typeface="Unbounded" pitchFamily="2" charset="-52"/>
              </a:rPr>
              <a:t>Использование стек-технологий</a:t>
            </a:r>
            <a:endParaRPr lang="ru-RU" dirty="0">
              <a:latin typeface="Unbounded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Unbounded" pitchFamily="2" charset="-52"/>
              </a:rPr>
              <a:t>Язык С</a:t>
            </a:r>
            <a:r>
              <a:rPr lang="en-US" dirty="0" smtClean="0">
                <a:latin typeface="Unbounded" pitchFamily="2" charset="-52"/>
              </a:rPr>
              <a:t>#</a:t>
            </a:r>
            <a:endParaRPr lang="ru-RU" dirty="0" smtClean="0">
              <a:latin typeface="Unbounded" pitchFamily="2" charset="-52"/>
            </a:endParaRPr>
          </a:p>
          <a:p>
            <a:endParaRPr lang="ru-RU" dirty="0">
              <a:latin typeface="Unbounded" pitchFamily="2" charset="-52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23949" y="6168044"/>
            <a:ext cx="764771" cy="473825"/>
          </a:xfrm>
          <a:prstGeom prst="roundRect">
            <a:avLst/>
          </a:prstGeom>
          <a:solidFill>
            <a:srgbClr val="AADF5E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Unbounded" pitchFamily="2" charset="-52"/>
              </a:rPr>
              <a:t>4</a:t>
            </a:r>
            <a:endParaRPr lang="ru-RU" dirty="0">
              <a:latin typeface="Unbounded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4701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Unbounded" pitchFamily="2" charset="-52"/>
              </a:rPr>
              <a:t>Схема работы продукта</a:t>
            </a:r>
            <a:endParaRPr lang="ru-RU" dirty="0">
              <a:latin typeface="Unbounded" pitchFamily="2" charset="-52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390" y="1746486"/>
            <a:ext cx="1269841" cy="126984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901" y="1746486"/>
            <a:ext cx="1219048" cy="121904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90" y="1746486"/>
            <a:ext cx="1269841" cy="12698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375" y="1746486"/>
            <a:ext cx="1269841" cy="126984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89969" y="3129855"/>
            <a:ext cx="3465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Unbounded" pitchFamily="2" charset="-52"/>
              </a:rPr>
              <a:t>Получение данных транзакции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380103" y="3093249"/>
            <a:ext cx="30820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Unbounded" pitchFamily="2" charset="-52"/>
              </a:rPr>
              <a:t>Занесение транзакции в историю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499331" y="3123552"/>
            <a:ext cx="2691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Unbounded" pitchFamily="2" charset="-52"/>
              </a:rPr>
              <a:t>Подсчет суммы затрат и доходов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191075" y="3123552"/>
            <a:ext cx="3242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Unbounded" pitchFamily="2" charset="-52"/>
              </a:rPr>
              <a:t>Просмотр всей истории транзакций</a:t>
            </a: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423949" y="6168044"/>
            <a:ext cx="764771" cy="473825"/>
          </a:xfrm>
          <a:prstGeom prst="roundRect">
            <a:avLst/>
          </a:prstGeom>
          <a:solidFill>
            <a:srgbClr val="AADF5E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Unbounded" pitchFamily="2" charset="-52"/>
              </a:rPr>
              <a:t>5</a:t>
            </a:r>
            <a:endParaRPr lang="ru-RU" dirty="0">
              <a:latin typeface="Unbounded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1907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Unbounded" pitchFamily="2" charset="-52"/>
              </a:rPr>
              <a:t>Результат</a:t>
            </a:r>
            <a:endParaRPr lang="ru-RU" dirty="0">
              <a:latin typeface="Unbounded" pitchFamily="2" charset="-52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23949" y="6168044"/>
            <a:ext cx="764771" cy="473825"/>
          </a:xfrm>
          <a:prstGeom prst="roundRect">
            <a:avLst/>
          </a:prstGeom>
          <a:solidFill>
            <a:srgbClr val="AADF5E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Unbounded" pitchFamily="2" charset="-52"/>
              </a:rPr>
              <a:t>6</a:t>
            </a:r>
            <a:endParaRPr lang="ru-RU" dirty="0">
              <a:latin typeface="Unbounded" pitchFamily="2" charset="-52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556953" y="389357"/>
            <a:ext cx="4735281" cy="4185067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6030896" y="389358"/>
            <a:ext cx="4775650" cy="42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8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Unbounded" pitchFamily="2" charset="-52"/>
              </a:rPr>
              <a:t>Команда</a:t>
            </a:r>
            <a:endParaRPr lang="ru-RU" dirty="0">
              <a:latin typeface="Unbounded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Unbounded" pitchFamily="2" charset="-52"/>
              </a:rPr>
              <a:t>Баранов Егор</a:t>
            </a:r>
          </a:p>
          <a:p>
            <a:r>
              <a:rPr lang="ru-RU" dirty="0" smtClean="0">
                <a:latin typeface="Unbounded" pitchFamily="2" charset="-52"/>
              </a:rPr>
              <a:t>Поршнев Артём</a:t>
            </a:r>
          </a:p>
          <a:p>
            <a:r>
              <a:rPr lang="ru-RU" dirty="0" err="1" smtClean="0">
                <a:latin typeface="Unbounded" pitchFamily="2" charset="-52"/>
              </a:rPr>
              <a:t>Маратканов</a:t>
            </a:r>
            <a:r>
              <a:rPr lang="ru-RU" dirty="0" smtClean="0">
                <a:latin typeface="Unbounded" pitchFamily="2" charset="-52"/>
              </a:rPr>
              <a:t> Андрей</a:t>
            </a:r>
            <a:endParaRPr lang="ru-RU" dirty="0">
              <a:latin typeface="Unbounded" pitchFamily="2" charset="-52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600306" y="314306"/>
            <a:ext cx="2801389" cy="26018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85" y="576659"/>
            <a:ext cx="2077179" cy="2077179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423949" y="6168044"/>
            <a:ext cx="764771" cy="473825"/>
          </a:xfrm>
          <a:prstGeom prst="roundRect">
            <a:avLst/>
          </a:prstGeom>
          <a:solidFill>
            <a:srgbClr val="AADF5E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Unbounded" pitchFamily="2" charset="-52"/>
              </a:rPr>
              <a:t>7</a:t>
            </a:r>
            <a:endParaRPr lang="ru-RU" dirty="0">
              <a:latin typeface="Unbounded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6399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93</TotalTime>
  <Words>69</Words>
  <Application>Microsoft Office PowerPoint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Century Gothic</vt:lpstr>
      <vt:lpstr>Unbounded</vt:lpstr>
      <vt:lpstr>Wingdings 3</vt:lpstr>
      <vt:lpstr>Сектор</vt:lpstr>
      <vt:lpstr>спёрбанк Приложение учета расходов</vt:lpstr>
      <vt:lpstr>проблема</vt:lpstr>
      <vt:lpstr>Целевая аудитория Области в которых может использоваться ПО</vt:lpstr>
      <vt:lpstr>Использование стек-технологий</vt:lpstr>
      <vt:lpstr>Схема работы продукта</vt:lpstr>
      <vt:lpstr>Результат</vt:lpstr>
      <vt:lpstr>Команда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учета расходов</dc:title>
  <dc:creator>221</dc:creator>
  <cp:lastModifiedBy>221</cp:lastModifiedBy>
  <cp:revision>9</cp:revision>
  <dcterms:created xsi:type="dcterms:W3CDTF">2024-12-09T08:09:37Z</dcterms:created>
  <dcterms:modified xsi:type="dcterms:W3CDTF">2024-12-09T09:46:41Z</dcterms:modified>
</cp:coreProperties>
</file>