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0D3-6F56-C816-A7AB-D53842D7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05B2-84D7-2001-85A8-A67B9D77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F9FB-BE95-5DCA-267C-E086A0F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1CCD-169D-963E-C59D-97E330F2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27CC-A714-EB65-3BB3-D4331D9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4B18-B543-E22C-474B-78D2A399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AD5E0-D4A6-6B5C-0D06-796D46827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B3B-A986-0FC1-B494-8E0BF32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FF4B-F773-0229-8738-48AFA1AB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624D-5327-5EC0-3FD1-90847F8F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370A-A0CC-8004-7F87-31ADCAB7F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FDBDC-0E47-33D9-BAAA-EFDC0802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EAC6-39AF-B2F6-30F2-57E1FFE0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D616-72B6-10AD-716A-88402106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A829-DAF7-8ECD-6F5A-BC16326E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0439-131E-BBE9-5E29-5EF6CB55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ECDE-7E8E-2DC5-8A6E-DD558F3F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50B9-A1E4-E165-71D4-C6743803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EC46-06C0-33FF-E011-73DB751D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0106-94F8-1B66-0846-D656940B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5BFD-6A38-57E3-7C16-84039EAB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7B71D-FB49-1833-DA31-C5598746E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3286-DCB6-1C72-9888-D47BCE3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280A-1309-3588-9DB9-2FDF517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CDD3-BCC8-DFC8-0D61-96910610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00FE-22BE-FFB8-1F33-EBB08307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C701-9FE9-3826-9F29-930B40939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87C37-FEDC-2536-6C64-7EC2E31FB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0BF3-1E5C-6132-9E83-28C851D4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A98BD-0695-BDB6-0EDA-41FB1F61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5DE2-FB98-F804-DF5F-A7E53B6A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6F97-467B-280C-DC26-2FCC6E0F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FA02E-A8C9-DB11-6EBB-FB3A2E81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9FE2-337A-B339-6C58-D4857A7D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8B9BD-D1F2-68F7-C7D4-0EF440531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6A1D8-FC08-118D-0948-CE63B359F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1879B-47A3-8DB8-B212-8E0B1FC6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C066A-5D52-C7BA-AB3A-1B402C73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5B35A-6BAE-615D-D7E3-8BA91A74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1D81-6BC6-5B5F-A09E-97349C34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4A1CF-3405-660E-B5D7-00C58484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FD37-8E55-5E76-FA28-244C5F5E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D9A20-FFBB-73D6-DC94-DF41EEB7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4E153-7302-7C7B-F298-5FDE5696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682EC-5A47-18F3-4052-C88757D0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7876-0F34-684F-051E-FC7B1F6A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D130-9FA5-1A74-7A83-2815B71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E329-BFB5-B5C8-6417-9126067E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FD2EA-F1DF-460E-F305-8065675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3866-4701-3E09-E034-1612F8F6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A5AD-184D-DCC1-BD79-EED1D586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28FC-212F-BC0C-630D-DF54F91C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3A5F-67BF-05DD-3DFE-98A15E28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B2A67-B57E-1269-80E6-2428C07FF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F83C-4928-E9B6-7F63-735B53E3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4E31A-7E98-FBD9-C685-FA19A696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46976-E743-4397-29C5-595603B3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91CD9-0BE3-D275-4975-38454B71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17A96-EF78-14EF-B527-62D608B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6E72C-8B8C-DB14-AEB1-C13F321B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19CC-6AEC-DA24-E414-A77127BB9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16C3-24AE-49CB-B9D2-FB0E79A1E3CD}" type="datetimeFigureOut">
              <a:rPr lang="en-US" smtClean="0"/>
              <a:t>06-Jan-23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DADD-7618-2FA5-E39D-21966F1C4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4CF8-87E0-B8C5-E325-30CC7336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57C7-41C8-445C-AA94-F6BA799A5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4005502-D19C-DCD2-7E12-35A359714FDD}"/>
              </a:ext>
            </a:extLst>
          </p:cNvPr>
          <p:cNvGrpSpPr/>
          <p:nvPr/>
        </p:nvGrpSpPr>
        <p:grpSpPr>
          <a:xfrm>
            <a:off x="0" y="1773760"/>
            <a:ext cx="12504005" cy="2676320"/>
            <a:chOff x="0" y="1773760"/>
            <a:chExt cx="12504005" cy="2676320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E74EA98D-0C8E-E56E-AD96-9CF2F784B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1" t="7408" r="7747" b="4441"/>
            <a:stretch/>
          </p:blipFill>
          <p:spPr>
            <a:xfrm>
              <a:off x="4145142" y="1773760"/>
              <a:ext cx="4145141" cy="2676320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53CA3EB5-DD23-6035-1583-ABEE4A0CC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0" t="7040" r="7729" b="4808"/>
            <a:stretch/>
          </p:blipFill>
          <p:spPr>
            <a:xfrm>
              <a:off x="8199120" y="1773760"/>
              <a:ext cx="4304885" cy="2676320"/>
            </a:xfrm>
            <a:prstGeom prst="rect">
              <a:avLst/>
            </a:prstGeom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1A38DC79-45CC-E572-B83F-70EACADE4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" t="7318" r="7039" b="3887"/>
            <a:stretch/>
          </p:blipFill>
          <p:spPr>
            <a:xfrm>
              <a:off x="0" y="1773760"/>
              <a:ext cx="4145142" cy="267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83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Mastropietro</dc:creator>
  <cp:lastModifiedBy>Andrea Mastropietro</cp:lastModifiedBy>
  <cp:revision>1</cp:revision>
  <dcterms:created xsi:type="dcterms:W3CDTF">2023-01-06T10:52:48Z</dcterms:created>
  <dcterms:modified xsi:type="dcterms:W3CDTF">2023-01-06T16:32:20Z</dcterms:modified>
</cp:coreProperties>
</file>