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5B293EB-2543-4D5B-8D79-93B5C7D8A3E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373EE2C-A232-4740-8F32-CCAF3489145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93EB-2543-4D5B-8D79-93B5C7D8A3E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EE2C-A232-4740-8F32-CCAF3489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93EB-2543-4D5B-8D79-93B5C7D8A3E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EE2C-A232-4740-8F32-CCAF3489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93EB-2543-4D5B-8D79-93B5C7D8A3E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EE2C-A232-4740-8F32-CCAF3489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93EB-2543-4D5B-8D79-93B5C7D8A3E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EE2C-A232-4740-8F32-CCAF3489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93EB-2543-4D5B-8D79-93B5C7D8A3E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EE2C-A232-4740-8F32-CCAF348914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93EB-2543-4D5B-8D79-93B5C7D8A3E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EE2C-A232-4740-8F32-CCAF3489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93EB-2543-4D5B-8D79-93B5C7D8A3E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EE2C-A232-4740-8F32-CCAF3489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93EB-2543-4D5B-8D79-93B5C7D8A3E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EE2C-A232-4740-8F32-CCAF3489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93EB-2543-4D5B-8D79-93B5C7D8A3E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EE2C-A232-4740-8F32-CCAF3489145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93EB-2543-4D5B-8D79-93B5C7D8A3E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EE2C-A232-4740-8F32-CCAF3489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5B293EB-2543-4D5B-8D79-93B5C7D8A3E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373EE2C-A232-4740-8F32-CCAF348914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Retele</a:t>
            </a:r>
            <a:r>
              <a:rPr lang="en-US" dirty="0" smtClean="0"/>
              <a:t> </a:t>
            </a:r>
            <a:r>
              <a:rPr lang="en-US" dirty="0" err="1" smtClean="0"/>
              <a:t>neuronale</a:t>
            </a:r>
            <a:r>
              <a:rPr lang="en-US" dirty="0" smtClean="0"/>
              <a:t>- CNN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Grigorita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Mihai</a:t>
            </a:r>
            <a:r>
              <a:rPr lang="en-US" sz="2400" dirty="0" smtClean="0">
                <a:solidFill>
                  <a:schemeClr val="tx1"/>
                </a:solidFill>
              </a:rPr>
              <a:t>-Adrian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Tanase</a:t>
            </a:r>
            <a:r>
              <a:rPr lang="en-US" sz="2400" dirty="0" smtClean="0">
                <a:solidFill>
                  <a:schemeClr val="tx1"/>
                </a:solidFill>
              </a:rPr>
              <a:t> Bianca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16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Retele</a:t>
            </a:r>
            <a:r>
              <a:rPr lang="en-US" dirty="0" smtClean="0"/>
              <a:t> </a:t>
            </a:r>
            <a:r>
              <a:rPr lang="en-US" dirty="0" err="1" smtClean="0"/>
              <a:t>neuronale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-proceseaza informatia intr-un mod similar creierului nostru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fiecare</a:t>
            </a:r>
            <a:r>
              <a:rPr lang="en-US" dirty="0" smtClean="0"/>
              <a:t> input are </a:t>
            </a:r>
            <a:r>
              <a:rPr lang="en-US" dirty="0" err="1" smtClean="0"/>
              <a:t>asociata</a:t>
            </a:r>
            <a:r>
              <a:rPr lang="en-US" dirty="0" smtClean="0"/>
              <a:t> o "</a:t>
            </a:r>
            <a:r>
              <a:rPr lang="en-US" dirty="0" err="1" smtClean="0"/>
              <a:t>greutate</a:t>
            </a:r>
            <a:r>
              <a:rPr lang="en-US" dirty="0" smtClean="0"/>
              <a:t>" -&gt; un </a:t>
            </a:r>
            <a:r>
              <a:rPr lang="en-US" dirty="0" err="1" smtClean="0"/>
              <a:t>numar</a:t>
            </a:r>
            <a:r>
              <a:rPr lang="en-US" dirty="0" smtClean="0"/>
              <a:t> real </a:t>
            </a:r>
            <a:r>
              <a:rPr lang="en-US" dirty="0" err="1" smtClean="0"/>
              <a:t>pe</a:t>
            </a:r>
            <a:r>
              <a:rPr lang="en-US" dirty="0" smtClean="0"/>
              <a:t> care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austam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dodrim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antrenam</a:t>
            </a:r>
            <a:r>
              <a:rPr lang="en-US" dirty="0" smtClean="0"/>
              <a:t> </a:t>
            </a:r>
            <a:r>
              <a:rPr lang="en-US" dirty="0" err="1" smtClean="0"/>
              <a:t>reteaua</a:t>
            </a:r>
            <a:r>
              <a:rPr lang="en-US" dirty="0" smtClean="0"/>
              <a:t>(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negativa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pozitiva</a:t>
            </a:r>
            <a:r>
              <a:rPr lang="en-US" dirty="0" smtClean="0"/>
              <a:t>)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fiecare</a:t>
            </a:r>
            <a:r>
              <a:rPr lang="en-US" dirty="0" smtClean="0"/>
              <a:t> input </a:t>
            </a:r>
            <a:r>
              <a:rPr lang="en-US" dirty="0" err="1" smtClean="0"/>
              <a:t>ce</a:t>
            </a:r>
            <a:r>
              <a:rPr lang="en-US" dirty="0" smtClean="0"/>
              <a:t> intra in </a:t>
            </a:r>
            <a:r>
              <a:rPr lang="en-US" dirty="0" err="1" smtClean="0"/>
              <a:t>nucleu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inmultit</a:t>
            </a:r>
            <a:r>
              <a:rPr lang="en-US" dirty="0" smtClean="0"/>
              <a:t> cu </a:t>
            </a:r>
            <a:r>
              <a:rPr lang="en-US" dirty="0" err="1" smtClean="0"/>
              <a:t>greutatea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nucleul</a:t>
            </a:r>
            <a:r>
              <a:rPr lang="en-US" dirty="0" smtClean="0"/>
              <a:t> </a:t>
            </a:r>
            <a:r>
              <a:rPr lang="en-US" dirty="0" err="1" smtClean="0"/>
              <a:t>insumeaza</a:t>
            </a:r>
            <a:r>
              <a:rPr lang="en-US" dirty="0" smtClean="0"/>
              <a:t> </a:t>
            </a:r>
            <a:r>
              <a:rPr lang="en-US" dirty="0" err="1" smtClean="0"/>
              <a:t>apoi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aceste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, din care </a:t>
            </a:r>
            <a:r>
              <a:rPr lang="en-US" dirty="0" err="1" smtClean="0"/>
              <a:t>rezulta</a:t>
            </a:r>
            <a:r>
              <a:rPr lang="en-US" dirty="0" smtClean="0"/>
              <a:t> </a:t>
            </a:r>
            <a:r>
              <a:rPr lang="en-US" dirty="0" err="1" smtClean="0"/>
              <a:t>activarea</a:t>
            </a:r>
            <a:r>
              <a:rPr lang="en-US" dirty="0" smtClean="0"/>
              <a:t> (tot un </a:t>
            </a:r>
            <a:r>
              <a:rPr lang="en-US" dirty="0" err="1" smtClean="0"/>
              <a:t>numar</a:t>
            </a:r>
            <a:r>
              <a:rPr lang="en-US" dirty="0" smtClean="0"/>
              <a:t> real </a:t>
            </a:r>
            <a:r>
              <a:rPr lang="en-US" dirty="0" err="1" smtClean="0"/>
              <a:t>pozitiv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negativ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1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Neuron artificial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3312559"/>
            <a:ext cx="3419475" cy="2160107"/>
          </a:xfrm>
        </p:spPr>
      </p:pic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Feedforwrd</a:t>
            </a:r>
            <a:r>
              <a:rPr lang="en-US" dirty="0" smtClean="0"/>
              <a:t> network</a:t>
            </a:r>
            <a:endParaRPr lang="en-US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039690"/>
            <a:ext cx="3419475" cy="2705845"/>
          </a:xfrm>
        </p:spPr>
      </p:pic>
    </p:spTree>
    <p:extLst>
      <p:ext uri="{BB962C8B-B14F-4D97-AF65-F5344CB8AC3E}">
        <p14:creationId xmlns:p14="http://schemas.microsoft.com/office/powerpoint/2010/main" val="314946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sunt retele neuronale in care neuronii sunt distribuiti in straturi/niveluri(layers)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ceste</a:t>
            </a:r>
            <a:r>
              <a:rPr lang="en-US" dirty="0" smtClean="0"/>
              <a:t> </a:t>
            </a:r>
            <a:r>
              <a:rPr lang="en-US" dirty="0" err="1" smtClean="0"/>
              <a:t>retele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structurate</a:t>
            </a:r>
            <a:r>
              <a:rPr lang="en-US" dirty="0" smtClean="0"/>
              <a:t> </a:t>
            </a:r>
            <a:r>
              <a:rPr lang="en-US" dirty="0" err="1" smtClean="0"/>
              <a:t>asemanator</a:t>
            </a:r>
            <a:r>
              <a:rPr lang="en-US" dirty="0" smtClean="0"/>
              <a:t> </a:t>
            </a:r>
            <a:r>
              <a:rPr lang="en-US" dirty="0" err="1" smtClean="0"/>
              <a:t>cortexului</a:t>
            </a:r>
            <a:r>
              <a:rPr lang="en-US" dirty="0" smtClean="0"/>
              <a:t> </a:t>
            </a:r>
            <a:r>
              <a:rPr lang="en-US" dirty="0" err="1" smtClean="0"/>
              <a:t>vizual</a:t>
            </a:r>
            <a:r>
              <a:rPr lang="en-US" dirty="0" smtClean="0"/>
              <a:t> al </a:t>
            </a:r>
            <a:r>
              <a:rPr lang="en-US" dirty="0" err="1" smtClean="0"/>
              <a:t>creierului</a:t>
            </a:r>
            <a:endParaRPr lang="en-US" dirty="0" smtClean="0"/>
          </a:p>
          <a:p>
            <a:r>
              <a:rPr lang="en-US" dirty="0" err="1"/>
              <a:t>f</a:t>
            </a:r>
            <a:r>
              <a:rPr lang="en-US" dirty="0" err="1" smtClean="0"/>
              <a:t>iecare</a:t>
            </a:r>
            <a:r>
              <a:rPr lang="en-US" dirty="0" smtClean="0"/>
              <a:t> </a:t>
            </a:r>
            <a:r>
              <a:rPr lang="en-US" dirty="0" err="1" smtClean="0"/>
              <a:t>nivel</a:t>
            </a:r>
            <a:r>
              <a:rPr lang="en-US" dirty="0" smtClean="0"/>
              <a:t>, </a:t>
            </a:r>
            <a:r>
              <a:rPr lang="en-US" dirty="0" err="1" smtClean="0"/>
              <a:t>exceptand</a:t>
            </a:r>
            <a:r>
              <a:rPr lang="en-US" dirty="0" smtClean="0"/>
              <a:t> </a:t>
            </a:r>
            <a:r>
              <a:rPr lang="en-US" dirty="0" err="1" smtClean="0"/>
              <a:t>primul</a:t>
            </a:r>
            <a:r>
              <a:rPr lang="en-US" dirty="0" smtClean="0"/>
              <a:t>, </a:t>
            </a:r>
            <a:r>
              <a:rPr lang="en-US" dirty="0" err="1" smtClean="0"/>
              <a:t>primeste</a:t>
            </a:r>
            <a:r>
              <a:rPr lang="en-US" dirty="0" smtClean="0"/>
              <a:t> </a:t>
            </a:r>
            <a:r>
              <a:rPr lang="en-US" dirty="0" err="1" smtClean="0"/>
              <a:t>drept</a:t>
            </a:r>
            <a:r>
              <a:rPr lang="en-US" dirty="0" smtClean="0"/>
              <a:t> input </a:t>
            </a:r>
            <a:r>
              <a:rPr lang="en-US" dirty="0" err="1" smtClean="0"/>
              <a:t>rezultatul</a:t>
            </a:r>
            <a:r>
              <a:rPr lang="en-US" dirty="0" smtClean="0"/>
              <a:t> </a:t>
            </a:r>
            <a:r>
              <a:rPr lang="en-US" dirty="0" err="1" smtClean="0"/>
              <a:t>nivelului</a:t>
            </a:r>
            <a:r>
              <a:rPr lang="en-US" dirty="0" smtClean="0"/>
              <a:t> inferior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0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N</a:t>
            </a:r>
            <a:r>
              <a:rPr lang="it-IT" dirty="0" smtClean="0"/>
              <a:t>ivelurile unei retele neuronale convolutionale pot fi: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niveluri</a:t>
            </a:r>
            <a:r>
              <a:rPr lang="en-US" dirty="0" smtClean="0"/>
              <a:t> de input(</a:t>
            </a:r>
            <a:r>
              <a:rPr lang="en-US" dirty="0" err="1" smtClean="0"/>
              <a:t>unul</a:t>
            </a:r>
            <a:r>
              <a:rPr lang="en-US" dirty="0" smtClean="0"/>
              <a:t> </a:t>
            </a:r>
            <a:r>
              <a:rPr lang="en-US" dirty="0" err="1" smtClean="0"/>
              <a:t>singur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niveluri</a:t>
            </a:r>
            <a:r>
              <a:rPr lang="en-US" dirty="0" smtClean="0"/>
              <a:t> fully-connected </a:t>
            </a:r>
          </a:p>
          <a:p>
            <a:r>
              <a:rPr lang="en-US" dirty="0" err="1" smtClean="0"/>
              <a:t>niveluri</a:t>
            </a:r>
            <a:r>
              <a:rPr lang="en-US" dirty="0" smtClean="0"/>
              <a:t> </a:t>
            </a:r>
            <a:r>
              <a:rPr lang="en-US" dirty="0" err="1" smtClean="0"/>
              <a:t>convolutionale</a:t>
            </a:r>
            <a:endParaRPr lang="en-US" dirty="0" smtClean="0"/>
          </a:p>
          <a:p>
            <a:r>
              <a:rPr lang="en-US" dirty="0" err="1" smtClean="0"/>
              <a:t>niveluri</a:t>
            </a:r>
            <a:r>
              <a:rPr lang="en-US" dirty="0" smtClean="0"/>
              <a:t> de </a:t>
            </a:r>
            <a:r>
              <a:rPr lang="en-US" dirty="0" err="1" smtClean="0"/>
              <a:t>maxpooling</a:t>
            </a:r>
            <a:endParaRPr lang="en-US" dirty="0" smtClean="0"/>
          </a:p>
          <a:p>
            <a:r>
              <a:rPr lang="en-US" dirty="0" err="1" smtClean="0"/>
              <a:t>niveluri</a:t>
            </a:r>
            <a:r>
              <a:rPr lang="en-US" dirty="0" smtClean="0"/>
              <a:t> </a:t>
            </a:r>
            <a:r>
              <a:rPr lang="en-US" dirty="0" err="1" smtClean="0"/>
              <a:t>ReLU</a:t>
            </a:r>
            <a:r>
              <a:rPr lang="en-US" dirty="0" smtClean="0"/>
              <a:t>(rectified linear units)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1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24744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Fiecare</a:t>
            </a:r>
            <a:r>
              <a:rPr lang="en-US" dirty="0" smtClean="0"/>
              <a:t> layer are </a:t>
            </a:r>
            <a:r>
              <a:rPr lang="en-US" dirty="0" err="1" smtClean="0"/>
              <a:t>drept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 o </a:t>
            </a:r>
            <a:r>
              <a:rPr lang="en-US" dirty="0" err="1" smtClean="0"/>
              <a:t>noua</a:t>
            </a:r>
            <a:r>
              <a:rPr lang="en-US" dirty="0" smtClean="0"/>
              <a:t> imagine, </a:t>
            </a:r>
            <a:r>
              <a:rPr lang="en-US" dirty="0" err="1" smtClean="0"/>
              <a:t>deci</a:t>
            </a:r>
            <a:r>
              <a:rPr lang="en-US" dirty="0" smtClean="0"/>
              <a:t> </a:t>
            </a:r>
            <a:r>
              <a:rPr lang="en-US" dirty="0" err="1" smtClean="0"/>
              <a:t>layerele</a:t>
            </a:r>
            <a:r>
              <a:rPr lang="en-US" dirty="0" smtClean="0"/>
              <a:t> </a:t>
            </a:r>
            <a:r>
              <a:rPr lang="en-US" dirty="0" err="1" smtClean="0"/>
              <a:t>retelei</a:t>
            </a:r>
            <a:r>
              <a:rPr lang="en-US" dirty="0" smtClean="0"/>
              <a:t> </a:t>
            </a:r>
            <a:r>
              <a:rPr lang="en-US" dirty="0" err="1" smtClean="0"/>
              <a:t>functioneaza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filtre</a:t>
            </a:r>
            <a:r>
              <a:rPr lang="en-US" dirty="0" smtClean="0"/>
              <a:t> </a:t>
            </a:r>
            <a:r>
              <a:rPr lang="en-US" dirty="0" err="1" smtClean="0"/>
              <a:t>peste</a:t>
            </a:r>
            <a:r>
              <a:rPr lang="en-US" dirty="0" smtClean="0"/>
              <a:t> </a:t>
            </a:r>
            <a:r>
              <a:rPr lang="en-US" dirty="0" err="1" smtClean="0"/>
              <a:t>imaginea</a:t>
            </a:r>
            <a:r>
              <a:rPr lang="en-US" dirty="0" smtClean="0"/>
              <a:t> </a:t>
            </a:r>
            <a:r>
              <a:rPr lang="en-US" dirty="0" err="1" smtClean="0"/>
              <a:t>primita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input.Retelele</a:t>
            </a:r>
            <a:r>
              <a:rPr lang="en-US" dirty="0" smtClean="0"/>
              <a:t> CNN au, de </a:t>
            </a:r>
            <a:r>
              <a:rPr lang="en-US" dirty="0" err="1" smtClean="0"/>
              <a:t>obicei</a:t>
            </a:r>
            <a:r>
              <a:rPr lang="en-US" dirty="0" smtClean="0"/>
              <a:t>, </a:t>
            </a:r>
            <a:r>
              <a:rPr lang="en-US" dirty="0" err="1" smtClean="0"/>
              <a:t>imediat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nivelul</a:t>
            </a:r>
            <a:r>
              <a:rPr lang="en-US" dirty="0" smtClean="0"/>
              <a:t> de input </a:t>
            </a:r>
            <a:r>
              <a:rPr lang="en-US" dirty="0" err="1" smtClean="0"/>
              <a:t>anumite</a:t>
            </a:r>
            <a:r>
              <a:rPr lang="en-US" dirty="0" smtClean="0"/>
              <a:t> </a:t>
            </a:r>
            <a:r>
              <a:rPr lang="en-US" dirty="0" err="1" smtClean="0"/>
              <a:t>niveluri</a:t>
            </a:r>
            <a:r>
              <a:rPr lang="en-US" dirty="0" smtClean="0"/>
              <a:t> de </a:t>
            </a:r>
            <a:r>
              <a:rPr lang="en-US" dirty="0" err="1" smtClean="0"/>
              <a:t>prelucrare</a:t>
            </a:r>
            <a:r>
              <a:rPr lang="en-US" dirty="0" smtClean="0"/>
              <a:t> a </a:t>
            </a:r>
            <a:r>
              <a:rPr lang="en-US" dirty="0" err="1" smtClean="0"/>
              <a:t>imaginii</a:t>
            </a:r>
            <a:r>
              <a:rPr lang="en-US" dirty="0" smtClean="0"/>
              <a:t>(</a:t>
            </a:r>
            <a:r>
              <a:rPr lang="en-US" dirty="0" err="1" smtClean="0"/>
              <a:t>niveluri</a:t>
            </a:r>
            <a:r>
              <a:rPr lang="en-US" dirty="0" smtClean="0"/>
              <a:t> in care se face </a:t>
            </a:r>
            <a:r>
              <a:rPr lang="en-US" dirty="0" err="1" smtClean="0"/>
              <a:t>redimensioneaza</a:t>
            </a:r>
            <a:r>
              <a:rPr lang="en-US" dirty="0" smtClean="0"/>
              <a:t> </a:t>
            </a:r>
            <a:r>
              <a:rPr lang="en-US" dirty="0" err="1" smtClean="0"/>
              <a:t>imaginea</a:t>
            </a:r>
            <a:r>
              <a:rPr lang="en-US" dirty="0" smtClean="0"/>
              <a:t> la un </a:t>
            </a:r>
            <a:r>
              <a:rPr lang="en-US" dirty="0" err="1" smtClean="0"/>
              <a:t>numar</a:t>
            </a:r>
            <a:r>
              <a:rPr lang="en-US" dirty="0" smtClean="0"/>
              <a:t> standard de </a:t>
            </a:r>
            <a:r>
              <a:rPr lang="en-US" dirty="0" err="1" smtClean="0"/>
              <a:t>pixeli,niveluri</a:t>
            </a:r>
            <a:r>
              <a:rPr lang="en-US" dirty="0" smtClean="0"/>
              <a:t> in care se face crop la </a:t>
            </a:r>
            <a:r>
              <a:rPr lang="en-US" dirty="0" err="1" smtClean="0"/>
              <a:t>sectiunea</a:t>
            </a:r>
            <a:r>
              <a:rPr lang="en-US" dirty="0" smtClean="0"/>
              <a:t> </a:t>
            </a:r>
            <a:r>
              <a:rPr lang="en-US" dirty="0" err="1" smtClean="0"/>
              <a:t>relevanta</a:t>
            </a:r>
            <a:r>
              <a:rPr lang="en-US" dirty="0" smtClean="0"/>
              <a:t> a </a:t>
            </a:r>
            <a:r>
              <a:rPr lang="en-US" dirty="0" err="1" smtClean="0"/>
              <a:t>imaginii,etc</a:t>
            </a:r>
            <a:r>
              <a:rPr lang="en-US" dirty="0" smtClean="0"/>
              <a:t>.), </a:t>
            </a:r>
            <a:r>
              <a:rPr lang="en-US" dirty="0" err="1" smtClean="0"/>
              <a:t>urmate</a:t>
            </a:r>
            <a:r>
              <a:rPr lang="en-US" dirty="0" smtClean="0"/>
              <a:t> de </a:t>
            </a:r>
            <a:r>
              <a:rPr lang="en-US" dirty="0" err="1" smtClean="0"/>
              <a:t>niveluri</a:t>
            </a:r>
            <a:r>
              <a:rPr lang="en-US" dirty="0" smtClean="0"/>
              <a:t> </a:t>
            </a:r>
            <a:r>
              <a:rPr lang="en-US" dirty="0" err="1" smtClean="0"/>
              <a:t>convolutionale</a:t>
            </a:r>
            <a:r>
              <a:rPr lang="en-US" dirty="0" smtClean="0"/>
              <a:t>, </a:t>
            </a:r>
            <a:r>
              <a:rPr lang="en-US" dirty="0" err="1" smtClean="0"/>
              <a:t>pe</a:t>
            </a:r>
            <a:r>
              <a:rPr lang="en-US" dirty="0" smtClean="0"/>
              <a:t> care se </a:t>
            </a:r>
            <a:r>
              <a:rPr lang="en-US" dirty="0" err="1" smtClean="0"/>
              <a:t>aplica</a:t>
            </a:r>
            <a:r>
              <a:rPr lang="en-US" dirty="0" smtClean="0"/>
              <a:t> </a:t>
            </a:r>
            <a:r>
              <a:rPr lang="en-US" dirty="0" err="1" smtClean="0"/>
              <a:t>niveluri</a:t>
            </a:r>
            <a:r>
              <a:rPr lang="en-US" dirty="0" smtClean="0"/>
              <a:t> de </a:t>
            </a:r>
            <a:r>
              <a:rPr lang="en-US" dirty="0" err="1" smtClean="0"/>
              <a:t>maxpooling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normalizare</a:t>
            </a:r>
            <a:r>
              <a:rPr lang="en-US" dirty="0" smtClean="0"/>
              <a:t>, </a:t>
            </a:r>
            <a:r>
              <a:rPr lang="en-US" dirty="0" err="1" smtClean="0"/>
              <a:t>niveluri</a:t>
            </a:r>
            <a:r>
              <a:rPr lang="en-US" dirty="0"/>
              <a:t> </a:t>
            </a:r>
            <a:r>
              <a:rPr lang="en-US" dirty="0" smtClean="0"/>
              <a:t>fully connected, care in final </a:t>
            </a:r>
            <a:r>
              <a:rPr lang="en-US" dirty="0" err="1" smtClean="0"/>
              <a:t>conduc</a:t>
            </a:r>
            <a:r>
              <a:rPr lang="en-US" dirty="0" smtClean="0"/>
              <a:t> la </a:t>
            </a:r>
            <a:r>
              <a:rPr lang="en-US" dirty="0" err="1" smtClean="0"/>
              <a:t>obtinerea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41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</TotalTime>
  <Words>228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Retele neuronale- CNN</vt:lpstr>
      <vt:lpstr>Retele neuronale</vt:lpstr>
      <vt:lpstr>PowerPoint Presentation</vt:lpstr>
      <vt:lpstr>CNN</vt:lpstr>
      <vt:lpstr>Nivelurile unei retele neuronale convolutionale pot fi: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Retele neuronale- CNN</dc:title>
  <dc:creator>Bibi</dc:creator>
  <cp:lastModifiedBy>Bibi</cp:lastModifiedBy>
  <cp:revision>2</cp:revision>
  <dcterms:created xsi:type="dcterms:W3CDTF">2015-12-08T20:03:59Z</dcterms:created>
  <dcterms:modified xsi:type="dcterms:W3CDTF">2015-12-08T20:19:18Z</dcterms:modified>
</cp:coreProperties>
</file>