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F2F0BA-CE20-4845-A6F4-8F615A71E74C}">
  <a:tblStyle styleId="{27F2F0BA-CE20-4845-A6F4-8F615A71E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259500" y="207925"/>
            <a:ext cx="6563400" cy="23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FPGAng’s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Controlled/Autonomous Rover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60000" y="3578612"/>
            <a:ext cx="81231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Ganquan Wen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Zisen (Jason) Zhou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Ben Brown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Nicholas Arnold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Mohammed Uddin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24062" l="0" r="0" t="16125"/>
          <a:stretch/>
        </p:blipFill>
        <p:spPr>
          <a:xfrm>
            <a:off x="6764625" y="3161725"/>
            <a:ext cx="1704151" cy="9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50" y="2551213"/>
            <a:ext cx="2212975" cy="22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13" y="530400"/>
            <a:ext cx="5924176" cy="25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607" y="3122225"/>
            <a:ext cx="3388793" cy="19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75150" y="3497900"/>
            <a:ext cx="1992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Feedback is welcome!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What do we want to accomplish? 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“RC” Car using an FPGA with distinct modes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unique peripherals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for controls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Ultrasonic Sensor/Light Sensor to detect environment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Motors and accelerometers to drive the rover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Dedicated Android/iOS App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to rover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between modes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Navigate controls on rover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50" y="1921375"/>
            <a:ext cx="2458250" cy="2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is this interesting?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64986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Self-driving cars are gaining popularity and </a:t>
            </a:r>
            <a:r>
              <a:rPr lang="en"/>
              <a:t>feasibility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implement this idea using FPGAs?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both remote bluetooth control &amp; input from distance sensors!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Navigating obstacles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Sense our surroundings to make decisions about direction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more time, able to detect lines (simulate highway driving)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control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iOS/</a:t>
            </a:r>
            <a:r>
              <a:rPr lang="en"/>
              <a:t>Android</a:t>
            </a:r>
            <a:r>
              <a:rPr lang="en"/>
              <a:t> application will send signals to the car to control speed and steering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773" y="1984650"/>
            <a:ext cx="1911526" cy="152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Diagram 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38" y="1017725"/>
            <a:ext cx="7223126" cy="40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</a:t>
            </a:r>
            <a:r>
              <a:rPr lang="en"/>
              <a:t>App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</a:t>
            </a:r>
            <a:r>
              <a:rPr lang="en"/>
              <a:t>urn on the lights when room is dark (sensors in autonomous)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between modes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controlled mode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app to control the car to move around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mode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 itself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at the obstacles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course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667" y="1727100"/>
            <a:ext cx="50613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Needed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64050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Base (including wheels, gears, axles)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FPGA board (Spartan 6)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Bluetooth module (HC05)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Sensors/Emitters (light(Photoresistor), ultrasonic(SEN-13959))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 (battery)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Motors (one to rotate/move the sensors and two to drive the wheels)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Motor driver IC (L239D)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Wires , Boards, GPIO, and Soldering kit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676" y="1152475"/>
            <a:ext cx="3006377" cy="200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875" y="3349898"/>
            <a:ext cx="1682477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3555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may face &amp; Back up Plan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mode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find that simply detecting things in front of the car is too “dumb”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use sensors for all four directions, and move based on distance from obstacles on all sides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sensors detect first &gt; side sensors used after form making movement direction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peripherals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run into problems integrating so many different peripherals into one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timing issues between peripherals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Motor configuration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Balancing maneuverability and power consumption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complexity of different motor configurations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900" y="3369924"/>
            <a:ext cx="2493299" cy="1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Project Landmarks 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76750" y="4172875"/>
            <a:ext cx="8028234" cy="25401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58400" y="4517575"/>
            <a:ext cx="7883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Feb 15th 		March 1st 	    March 15th        March 22nd         April 1st	    April 15th               Apr. 26th        May 1st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07" name="Shape 107"/>
          <p:cNvCxnSpPr/>
          <p:nvPr/>
        </p:nvCxnSpPr>
        <p:spPr>
          <a:xfrm rot="10800000">
            <a:off x="884975" y="1369850"/>
            <a:ext cx="0" cy="29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311700" y="1062200"/>
            <a:ext cx="1551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First Presentation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09" name="Shape 109"/>
          <p:cNvCxnSpPr/>
          <p:nvPr/>
        </p:nvCxnSpPr>
        <p:spPr>
          <a:xfrm rot="10800000">
            <a:off x="7733900" y="3719150"/>
            <a:ext cx="0" cy="55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7443625" y="3429000"/>
            <a:ext cx="762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Demo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2412200" y="2133575"/>
            <a:ext cx="1500" cy="211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1894925" y="1841175"/>
            <a:ext cx="128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Materials Obtained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3451150" y="2579975"/>
            <a:ext cx="1800" cy="178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7131700" y="3501575"/>
            <a:ext cx="3600" cy="86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2802100" y="2017775"/>
            <a:ext cx="1288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Motors Steering Controls Implemented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6825025" y="3063575"/>
            <a:ext cx="102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Final Presentation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 flipH="1" rot="10800000">
            <a:off x="1223350" y="1642075"/>
            <a:ext cx="10800" cy="254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Shape 118"/>
          <p:cNvCxnSpPr/>
          <p:nvPr/>
        </p:nvCxnSpPr>
        <p:spPr>
          <a:xfrm rot="10800000">
            <a:off x="5287663" y="2751825"/>
            <a:ext cx="9300" cy="158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884975" y="1347850"/>
            <a:ext cx="93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Order Parts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805113" y="2253750"/>
            <a:ext cx="1288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Functioning App with Bluetooth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575000" y="2758200"/>
            <a:ext cx="1560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Integration and testing phase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6232613" y="3125700"/>
            <a:ext cx="3600" cy="120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1314325" y="16069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Controls Code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1697700" y="1886775"/>
            <a:ext cx="2100" cy="232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/>
          <p:nvPr/>
        </p:nvCxnSpPr>
        <p:spPr>
          <a:xfrm flipH="1" rot="10800000">
            <a:off x="4414688" y="2714675"/>
            <a:ext cx="2100" cy="17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4956925" y="23352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Autonomous Mode </a:t>
            </a:r>
            <a:endParaRPr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&amp; Sensors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Task Overview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Shape 132"/>
          <p:cNvGraphicFramePr/>
          <p:nvPr/>
        </p:nvGraphicFramePr>
        <p:xfrm>
          <a:off x="840800" y="12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{27F2F0BA-CE20-4845-A6F4-8F615A71E74C}</a:tableStyleId>
              </a:tblPr>
              <a:tblGrid>
                <a:gridCol w="3731200"/>
                <a:gridCol w="3731200"/>
              </a:tblGrid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Tasks</a:t>
                      </a:r>
                      <a:endParaRPr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mpact"/>
                          <a:ea typeface="Impact"/>
                          <a:cs typeface="Impact"/>
                          <a:sym typeface="Impact"/>
                        </a:rPr>
                        <a:t>Responsible</a:t>
                      </a:r>
                      <a:endParaRPr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Implementation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Sensors/Controls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Jason &amp; Gan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Bluetooth Connectivity/App Design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 &amp; Nick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Documentation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Presentation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Debugging &amp; Integration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Members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