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564E0-DDFD-4D66-B2C6-B987A94D28BC}">
          <p14:sldIdLst>
            <p14:sldId id="256"/>
            <p14:sldId id="257"/>
            <p14:sldId id="261"/>
            <p14:sldId id="262"/>
            <p14:sldId id="263"/>
            <p14:sldId id="264"/>
            <p14:sldId id="265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Yet It Compiles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Floyd, Nick Spring, Zoe Baker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Overview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Disney Themed</a:t>
            </a:r>
          </a:p>
          <a:p>
            <a:r>
              <a:rPr lang="en-US" sz="2800" dirty="0" smtClean="0"/>
              <a:t>Party consists of you and two other characters</a:t>
            </a:r>
          </a:p>
          <a:p>
            <a:r>
              <a:rPr lang="en-US" sz="2800" dirty="0" smtClean="0"/>
              <a:t>Traverse a 10 floor Tower</a:t>
            </a:r>
          </a:p>
          <a:p>
            <a:r>
              <a:rPr lang="en-US" sz="2800" dirty="0" smtClean="0"/>
              <a:t>Assist and recruit well known characters</a:t>
            </a:r>
          </a:p>
          <a:p>
            <a:r>
              <a:rPr lang="en-US" sz="2800" dirty="0" smtClean="0"/>
              <a:t>Complete an objective to continue to the next </a:t>
            </a:r>
          </a:p>
          <a:p>
            <a:r>
              <a:rPr lang="en-US" sz="2800" dirty="0" smtClean="0"/>
              <a:t>Character unlock feature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5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Strategy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63" y="1474920"/>
            <a:ext cx="5308409" cy="5383080"/>
          </a:xfrm>
        </p:spPr>
      </p:pic>
    </p:spTree>
    <p:extLst>
      <p:ext uri="{BB962C8B-B14F-4D97-AF65-F5344CB8AC3E}">
        <p14:creationId xmlns:p14="http://schemas.microsoft.com/office/powerpoint/2010/main" val="324717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Factory – For Good Guys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C:\Users\Zoe\Desktop\New folder\GoodGuyFactory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0" y="1445617"/>
            <a:ext cx="7144055" cy="4673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43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Factory – For Minions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Zoe\Desktop\New folder\MinionFactory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49" y="2047741"/>
            <a:ext cx="8005637" cy="3629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82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Iterator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Zoe\Desktop\New folder\IteratorTower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02" y="1930400"/>
            <a:ext cx="7813932" cy="3985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36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State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" t="3153" r="2574" b="3345"/>
          <a:stretch/>
        </p:blipFill>
        <p:spPr>
          <a:xfrm>
            <a:off x="1395341" y="1545464"/>
            <a:ext cx="7160654" cy="4893972"/>
          </a:xfrm>
        </p:spPr>
      </p:pic>
    </p:spTree>
    <p:extLst>
      <p:ext uri="{BB962C8B-B14F-4D97-AF65-F5344CB8AC3E}">
        <p14:creationId xmlns:p14="http://schemas.microsoft.com/office/powerpoint/2010/main" val="291316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5756618" cy="1646302"/>
          </a:xfrm>
        </p:spPr>
        <p:txBody>
          <a:bodyPr/>
          <a:lstStyle/>
          <a:p>
            <a:r>
              <a:rPr lang="en-US" dirty="0" smtClean="0"/>
              <a:t>Code Demo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59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And Yet It Compiles</vt:lpstr>
      <vt:lpstr>Overview</vt:lpstr>
      <vt:lpstr>Strategy</vt:lpstr>
      <vt:lpstr>Factory – For Good Guys </vt:lpstr>
      <vt:lpstr>Factory – For Minions  </vt:lpstr>
      <vt:lpstr>Iterator  </vt:lpstr>
      <vt:lpstr>State  </vt:lpstr>
      <vt:lpstr>Code Demo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 Yet It Compiles</dc:title>
  <dc:creator>Zoe</dc:creator>
  <cp:lastModifiedBy>Zoe</cp:lastModifiedBy>
  <cp:revision>4</cp:revision>
  <dcterms:created xsi:type="dcterms:W3CDTF">2015-03-16T03:08:00Z</dcterms:created>
  <dcterms:modified xsi:type="dcterms:W3CDTF">2015-03-17T01:47:49Z</dcterms:modified>
</cp:coreProperties>
</file>