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7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D9C-3577-4DBF-8EAC-96745CC923D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FD4-760A-46C1-B0E7-BC1C0A7D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8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D9C-3577-4DBF-8EAC-96745CC923D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FD4-760A-46C1-B0E7-BC1C0A7D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D9C-3577-4DBF-8EAC-96745CC923D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FD4-760A-46C1-B0E7-BC1C0A7D9BD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604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D9C-3577-4DBF-8EAC-96745CC923D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FD4-760A-46C1-B0E7-BC1C0A7D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45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D9C-3577-4DBF-8EAC-96745CC923D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FD4-760A-46C1-B0E7-BC1C0A7D9B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145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D9C-3577-4DBF-8EAC-96745CC923D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FD4-760A-46C1-B0E7-BC1C0A7D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64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D9C-3577-4DBF-8EAC-96745CC923D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FD4-760A-46C1-B0E7-BC1C0A7D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8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D9C-3577-4DBF-8EAC-96745CC923D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FD4-760A-46C1-B0E7-BC1C0A7D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D9C-3577-4DBF-8EAC-96745CC923D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FD4-760A-46C1-B0E7-BC1C0A7D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6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D9C-3577-4DBF-8EAC-96745CC923D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FD4-760A-46C1-B0E7-BC1C0A7D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D9C-3577-4DBF-8EAC-96745CC923D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FD4-760A-46C1-B0E7-BC1C0A7D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7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D9C-3577-4DBF-8EAC-96745CC923D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FD4-760A-46C1-B0E7-BC1C0A7D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D9C-3577-4DBF-8EAC-96745CC923D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FD4-760A-46C1-B0E7-BC1C0A7D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D9C-3577-4DBF-8EAC-96745CC923D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FD4-760A-46C1-B0E7-BC1C0A7D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8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D9C-3577-4DBF-8EAC-96745CC923D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FD4-760A-46C1-B0E7-BC1C0A7D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3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D9C-3577-4DBF-8EAC-96745CC923D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FD4-760A-46C1-B0E7-BC1C0A7D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8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FD9C-3577-4DBF-8EAC-96745CC923D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93FFD4-760A-46C1-B0E7-BC1C0A7D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5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296" y="2244877"/>
            <a:ext cx="7766936" cy="1646302"/>
          </a:xfrm>
        </p:spPr>
        <p:txBody>
          <a:bodyPr/>
          <a:lstStyle/>
          <a:p>
            <a:r>
              <a:rPr lang="en-US" dirty="0" smtClean="0"/>
              <a:t>And Yet It Compiles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Mary Floyd</a:t>
            </a:r>
          </a:p>
          <a:p>
            <a:r>
              <a:rPr lang="en-US" dirty="0" smtClean="0"/>
              <a:t>Nick Spring</a:t>
            </a:r>
          </a:p>
          <a:p>
            <a:r>
              <a:rPr lang="en-US" dirty="0" smtClean="0"/>
              <a:t>Zoe Baker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705" y="1378857"/>
            <a:ext cx="8452060" cy="4720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Disney </a:t>
            </a:r>
            <a:r>
              <a:rPr lang="en-US" sz="2000" dirty="0" smtClean="0"/>
              <a:t>Themed</a:t>
            </a:r>
          </a:p>
          <a:p>
            <a:r>
              <a:rPr lang="en-US" sz="2000" dirty="0" smtClean="0"/>
              <a:t>Tower Style Dungeon</a:t>
            </a:r>
          </a:p>
          <a:p>
            <a:r>
              <a:rPr lang="en-US" sz="2000" dirty="0" smtClean="0"/>
              <a:t>2 Design Patterns Implemented</a:t>
            </a:r>
          </a:p>
          <a:p>
            <a:pPr lvl="1"/>
            <a:r>
              <a:rPr lang="en-US" dirty="0" smtClean="0"/>
              <a:t>Factory</a:t>
            </a:r>
          </a:p>
          <a:p>
            <a:pPr lvl="1"/>
            <a:r>
              <a:rPr lang="en-US" dirty="0" smtClean="0"/>
              <a:t>Decorator</a:t>
            </a:r>
          </a:p>
          <a:p>
            <a:r>
              <a:rPr lang="en-US" sz="2000" dirty="0" smtClean="0"/>
              <a:t>Planning to include: </a:t>
            </a:r>
          </a:p>
          <a:p>
            <a:pPr lvl="1"/>
            <a:r>
              <a:rPr lang="en-US" dirty="0" smtClean="0"/>
              <a:t>Level-Up System</a:t>
            </a:r>
          </a:p>
          <a:p>
            <a:pPr lvl="1"/>
            <a:r>
              <a:rPr lang="en-US" dirty="0" smtClean="0"/>
              <a:t>Recruit-able Characters</a:t>
            </a:r>
          </a:p>
          <a:p>
            <a:pPr lvl="1"/>
            <a:r>
              <a:rPr lang="en-US" dirty="0" smtClean="0"/>
              <a:t>Backpack type of inventory</a:t>
            </a:r>
          </a:p>
          <a:p>
            <a:pPr lvl="1"/>
            <a:r>
              <a:rPr lang="en-US" dirty="0" smtClean="0"/>
              <a:t>Many more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" r="8105"/>
          <a:stretch/>
        </p:blipFill>
        <p:spPr>
          <a:xfrm>
            <a:off x="1059543" y="1261924"/>
            <a:ext cx="8214459" cy="5186501"/>
          </a:xfrm>
        </p:spPr>
      </p:pic>
    </p:spTree>
    <p:extLst>
      <p:ext uri="{BB962C8B-B14F-4D97-AF65-F5344CB8AC3E}">
        <p14:creationId xmlns:p14="http://schemas.microsoft.com/office/powerpoint/2010/main" val="15211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407886" y="376500"/>
            <a:ext cx="7663543" cy="629505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99" y="5994400"/>
            <a:ext cx="370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Dashed lines meant to indicate extended classes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08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8"/>
          <a:stretch/>
        </p:blipFill>
        <p:spPr>
          <a:xfrm>
            <a:off x="2013586" y="1661660"/>
            <a:ext cx="7439111" cy="4351338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86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</TotalTime>
  <Words>50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And Yet It Compiles</vt:lpstr>
      <vt:lpstr>Overview</vt:lpstr>
      <vt:lpstr>General UML</vt:lpstr>
      <vt:lpstr>Decorator Pattern</vt:lpstr>
      <vt:lpstr>Factory Pattern</vt:lpstr>
    </vt:vector>
  </TitlesOfParts>
  <Company>Eastern Washington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 Yet It Compiles</dc:title>
  <dc:creator>Baker, Zoe</dc:creator>
  <cp:lastModifiedBy>Zoe</cp:lastModifiedBy>
  <cp:revision>8</cp:revision>
  <dcterms:created xsi:type="dcterms:W3CDTF">2015-02-18T22:22:23Z</dcterms:created>
  <dcterms:modified xsi:type="dcterms:W3CDTF">2015-02-19T04:36:03Z</dcterms:modified>
</cp:coreProperties>
</file>