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2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1T18:00:39.3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2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2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82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4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7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A50FC79-CABD-5246-F35F-A36B33673A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16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9FA13-6010-49BD-9734-9DCB3C59C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omforta"/>
              </a:rPr>
              <a:t>Window Kill</a:t>
            </a:r>
            <a:endParaRPr lang="ru-RU" dirty="0">
              <a:latin typeface="Comforta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88F74-EC6B-45A7-B1AE-9116D398C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/>
            <a:endParaRPr lang="ru-RU" sz="320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63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930E2-035B-4792-BD86-A90920F6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Menu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147C7031-1E3A-4EF7-A823-89F74BA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8AF38"/>
          </a:solidFill>
          <a:ln w="38100" cap="rnd">
            <a:solidFill>
              <a:srgbClr val="78AF3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F94E7FA-8846-418A-A750-AC3A7888CC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2608" y="3312919"/>
            <a:ext cx="3758184" cy="2696497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D4094C82-0186-41AB-AD4A-BE86663BA6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14609" y="2271519"/>
            <a:ext cx="3758184" cy="269649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4809FB-DF89-475E-8ADA-9C9230F54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610" y="3312919"/>
            <a:ext cx="3758184" cy="26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1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8AF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B1F4D-D266-4E19-A85E-8674CE64C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484632"/>
            <a:ext cx="6362129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chemeClr val="bg1"/>
                </a:solidFill>
              </a:rPr>
              <a:t>Gameplay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CFEA9FB-0E9F-4993-84D0-B107D93DBF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11096" y="741989"/>
            <a:ext cx="1979571" cy="2165156"/>
          </a:xfrm>
          <a:prstGeom prst="rect">
            <a:avLst/>
          </a:prstGeom>
        </p:spPr>
      </p:pic>
      <p:sp>
        <p:nvSpPr>
          <p:cNvPr id="19" name="Rectangle 6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435" y="42521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CFE712-DEAB-42FA-9CD0-FFD08F588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74"/>
          <a:stretch/>
        </p:blipFill>
        <p:spPr>
          <a:xfrm>
            <a:off x="10164181" y="397414"/>
            <a:ext cx="1618869" cy="295817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B8CDC0A-122C-4B52-87ED-4970B65FD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221" y="3495866"/>
            <a:ext cx="3963822" cy="31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0634-DD68-40A2-957E-9D143ABC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chemeClr val="bg1"/>
                </a:solidFill>
              </a:rPr>
              <a:t>Different enemies</a:t>
            </a:r>
            <a:endParaRPr lang="ru-RU" sz="5100">
              <a:solidFill>
                <a:schemeClr val="bg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595429-B516-468B-8C2C-43EA61F12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44" y="4152719"/>
            <a:ext cx="2242770" cy="21748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20FC8D-3661-4546-8CEB-6EACCB0EA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695" y="4243364"/>
            <a:ext cx="1134816" cy="9867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11D7315-EE7E-4210-95FE-5CE152FBD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10" y="1217739"/>
            <a:ext cx="1402852" cy="172168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9DB0732-A038-4C56-8651-0069E125A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799" y="1457570"/>
            <a:ext cx="1133475" cy="10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9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3FADB1-4CEB-40EC-BC0B-4DF705EC0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70904-1C2A-42BB-8ED2-D062A8E7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7" y="4077585"/>
            <a:ext cx="10833465" cy="1266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A lot of effects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06234A-01BC-4F89-8BB5-27EE90E3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70" y="2191576"/>
            <a:ext cx="2140124" cy="20627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A08FB3-3413-4348-8649-F60568F80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217" y="557158"/>
            <a:ext cx="2225620" cy="2062770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DB5283-168C-4E0E-9090-CCD1FE815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993420" y="1466490"/>
            <a:ext cx="1918676" cy="166526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D222BA0-AFA0-4940-B2AD-FDEA64012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9594" y="2956047"/>
            <a:ext cx="1823914" cy="14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66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7FB0F-E089-4529-8135-9959CBB9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Upgrades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78AF38"/>
          </a:solidFill>
          <a:ln w="38100" cap="rnd">
            <a:solidFill>
              <a:srgbClr val="78AF3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4297DE-FB53-4107-948A-974F32F33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27040"/>
            <a:ext cx="7214616" cy="51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7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78AF38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E7539-2ECA-4135-9392-CF42BFE5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Losing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Объект 7">
            <a:extLst>
              <a:ext uri="{FF2B5EF4-FFF2-40B4-BE49-F238E27FC236}">
                <a16:creationId xmlns:a16="http://schemas.microsoft.com/office/drawing/2014/main" id="{C3CC003F-6474-4FA8-ACC9-26A5FF82BD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151437" y="1228092"/>
            <a:ext cx="5584856" cy="400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6642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B252F"/>
      </a:dk2>
      <a:lt2>
        <a:srgbClr val="F2F0F3"/>
      </a:lt2>
      <a:accent1>
        <a:srgbClr val="78AF38"/>
      </a:accent1>
      <a:accent2>
        <a:srgbClr val="3FB72F"/>
      </a:accent2>
      <a:accent3>
        <a:srgbClr val="3AB75F"/>
      </a:accent3>
      <a:accent4>
        <a:srgbClr val="2EB58F"/>
      </a:accent4>
      <a:accent5>
        <a:srgbClr val="3EAFC1"/>
      </a:accent5>
      <a:accent6>
        <a:srgbClr val="306FBC"/>
      </a:accent6>
      <a:hlink>
        <a:srgbClr val="8752C5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</Words>
  <Application>Microsoft Office PowerPoint</Application>
  <PresentationFormat>Широкоэкранный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Comforta</vt:lpstr>
      <vt:lpstr>Modern Love</vt:lpstr>
      <vt:lpstr>The Hand</vt:lpstr>
      <vt:lpstr>SketchyVTI</vt:lpstr>
      <vt:lpstr>Window Kill</vt:lpstr>
      <vt:lpstr>Menu</vt:lpstr>
      <vt:lpstr>Gameplay</vt:lpstr>
      <vt:lpstr>Different enemies</vt:lpstr>
      <vt:lpstr>A lot of effects</vt:lpstr>
      <vt:lpstr>Upgrades</vt:lpstr>
      <vt:lpstr>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Kill</dc:title>
  <dc:creator>андрей засимов</dc:creator>
  <cp:lastModifiedBy>андрей засимов</cp:lastModifiedBy>
  <cp:revision>1</cp:revision>
  <dcterms:created xsi:type="dcterms:W3CDTF">2024-01-21T17:46:31Z</dcterms:created>
  <dcterms:modified xsi:type="dcterms:W3CDTF">2024-01-21T18:26:21Z</dcterms:modified>
</cp:coreProperties>
</file>